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Lst>
  <p:notesMasterIdLst>
    <p:notesMasterId r:id="rId32"/>
  </p:notesMasterIdLst>
  <p:handoutMasterIdLst>
    <p:handoutMasterId r:id="rId33"/>
  </p:handoutMasterIdLst>
  <p:sldIdLst>
    <p:sldId id="309" r:id="rId10"/>
    <p:sldId id="314" r:id="rId11"/>
    <p:sldId id="315" r:id="rId12"/>
    <p:sldId id="316" r:id="rId13"/>
    <p:sldId id="317" r:id="rId14"/>
    <p:sldId id="318" r:id="rId15"/>
    <p:sldId id="313" r:id="rId16"/>
    <p:sldId id="319" r:id="rId17"/>
    <p:sldId id="320" r:id="rId18"/>
    <p:sldId id="321" r:id="rId19"/>
    <p:sldId id="302" r:id="rId20"/>
    <p:sldId id="303" r:id="rId21"/>
    <p:sldId id="304" r:id="rId22"/>
    <p:sldId id="305" r:id="rId23"/>
    <p:sldId id="273" r:id="rId24"/>
    <p:sldId id="274" r:id="rId25"/>
    <p:sldId id="275" r:id="rId26"/>
    <p:sldId id="322" r:id="rId27"/>
    <p:sldId id="323" r:id="rId28"/>
    <p:sldId id="324" r:id="rId29"/>
    <p:sldId id="325" r:id="rId30"/>
    <p:sldId id="326" r:id="rId31"/>
  </p:sldIdLst>
  <p:sldSz cx="9144000" cy="6858000" type="screen4x3"/>
  <p:notesSz cx="6858000" cy="9083675"/>
  <p:defaultTextStyle>
    <a:defPPr>
      <a:defRPr lang="en-US"/>
    </a:defPPr>
    <a:lvl1pPr algn="l" rtl="0" fontAlgn="base">
      <a:spcBef>
        <a:spcPct val="0"/>
      </a:spcBef>
      <a:spcAft>
        <a:spcPct val="0"/>
      </a:spcAft>
      <a:defRPr sz="2000" kern="1200">
        <a:solidFill>
          <a:srgbClr val="FF3300"/>
        </a:solidFill>
        <a:latin typeface="Arial" charset="0"/>
        <a:ea typeface="+mn-ea"/>
        <a:cs typeface="Arial" charset="0"/>
      </a:defRPr>
    </a:lvl1pPr>
    <a:lvl2pPr marL="457200" algn="l" rtl="0" fontAlgn="base">
      <a:spcBef>
        <a:spcPct val="0"/>
      </a:spcBef>
      <a:spcAft>
        <a:spcPct val="0"/>
      </a:spcAft>
      <a:defRPr sz="2000" kern="1200">
        <a:solidFill>
          <a:srgbClr val="FF3300"/>
        </a:solidFill>
        <a:latin typeface="Arial" charset="0"/>
        <a:ea typeface="+mn-ea"/>
        <a:cs typeface="Arial" charset="0"/>
      </a:defRPr>
    </a:lvl2pPr>
    <a:lvl3pPr marL="914400" algn="l" rtl="0" fontAlgn="base">
      <a:spcBef>
        <a:spcPct val="0"/>
      </a:spcBef>
      <a:spcAft>
        <a:spcPct val="0"/>
      </a:spcAft>
      <a:defRPr sz="2000" kern="1200">
        <a:solidFill>
          <a:srgbClr val="FF3300"/>
        </a:solidFill>
        <a:latin typeface="Arial" charset="0"/>
        <a:ea typeface="+mn-ea"/>
        <a:cs typeface="Arial" charset="0"/>
      </a:defRPr>
    </a:lvl3pPr>
    <a:lvl4pPr marL="1371600" algn="l" rtl="0" fontAlgn="base">
      <a:spcBef>
        <a:spcPct val="0"/>
      </a:spcBef>
      <a:spcAft>
        <a:spcPct val="0"/>
      </a:spcAft>
      <a:defRPr sz="2000" kern="1200">
        <a:solidFill>
          <a:srgbClr val="FF3300"/>
        </a:solidFill>
        <a:latin typeface="Arial" charset="0"/>
        <a:ea typeface="+mn-ea"/>
        <a:cs typeface="Arial" charset="0"/>
      </a:defRPr>
    </a:lvl4pPr>
    <a:lvl5pPr marL="1828800" algn="l" rtl="0" fontAlgn="base">
      <a:spcBef>
        <a:spcPct val="0"/>
      </a:spcBef>
      <a:spcAft>
        <a:spcPct val="0"/>
      </a:spcAft>
      <a:defRPr sz="2000" kern="1200">
        <a:solidFill>
          <a:srgbClr val="FF3300"/>
        </a:solidFill>
        <a:latin typeface="Arial" charset="0"/>
        <a:ea typeface="+mn-ea"/>
        <a:cs typeface="Arial" charset="0"/>
      </a:defRPr>
    </a:lvl5pPr>
    <a:lvl6pPr marL="2286000" algn="l" defTabSz="914400" rtl="0" eaLnBrk="1" latinLnBrk="0" hangingPunct="1">
      <a:defRPr sz="2000" kern="1200">
        <a:solidFill>
          <a:srgbClr val="FF3300"/>
        </a:solidFill>
        <a:latin typeface="Arial" charset="0"/>
        <a:ea typeface="+mn-ea"/>
        <a:cs typeface="Arial" charset="0"/>
      </a:defRPr>
    </a:lvl6pPr>
    <a:lvl7pPr marL="2743200" algn="l" defTabSz="914400" rtl="0" eaLnBrk="1" latinLnBrk="0" hangingPunct="1">
      <a:defRPr sz="2000" kern="1200">
        <a:solidFill>
          <a:srgbClr val="FF3300"/>
        </a:solidFill>
        <a:latin typeface="Arial" charset="0"/>
        <a:ea typeface="+mn-ea"/>
        <a:cs typeface="Arial" charset="0"/>
      </a:defRPr>
    </a:lvl7pPr>
    <a:lvl8pPr marL="3200400" algn="l" defTabSz="914400" rtl="0" eaLnBrk="1" latinLnBrk="0" hangingPunct="1">
      <a:defRPr sz="2000" kern="1200">
        <a:solidFill>
          <a:srgbClr val="FF3300"/>
        </a:solidFill>
        <a:latin typeface="Arial" charset="0"/>
        <a:ea typeface="+mn-ea"/>
        <a:cs typeface="Arial" charset="0"/>
      </a:defRPr>
    </a:lvl8pPr>
    <a:lvl9pPr marL="3657600" algn="l" defTabSz="914400" rtl="0" eaLnBrk="1" latinLnBrk="0" hangingPunct="1">
      <a:defRPr sz="2000" kern="1200">
        <a:solidFill>
          <a:srgbClr val="FF33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CC00"/>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97" autoAdjust="0"/>
  </p:normalViewPr>
  <p:slideViewPr>
    <p:cSldViewPr>
      <p:cViewPr varScale="1">
        <p:scale>
          <a:sx n="44" d="100"/>
          <a:sy n="44" d="100"/>
        </p:scale>
        <p:origin x="-1080" y="-62"/>
      </p:cViewPr>
      <p:guideLst>
        <p:guide orient="horz" pos="2160"/>
        <p:guide pos="2880"/>
      </p:guideLst>
    </p:cSldViewPr>
  </p:slideViewPr>
  <p:outlineViewPr>
    <p:cViewPr>
      <p:scale>
        <a:sx n="33" d="100"/>
        <a:sy n="33" d="100"/>
      </p:scale>
      <p:origin x="0" y="84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r>
              <a:rPr lang="en-US"/>
              <a:t>Construction Law Services</a:t>
            </a:r>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5102D042-6031-4D67-9452-7BED7651BBD7}" type="datetime2">
              <a:rPr lang="en-US"/>
              <a:pPr>
                <a:defRPr/>
              </a:pPr>
              <a:t>Tuesday, October 07, 2014</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r>
              <a:rPr lang="en-US"/>
              <a:t>Copyright James G. McConnell</a:t>
            </a:r>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0B36DD22-F834-4FA6-BC07-D84D95C8410A}" type="slidenum">
              <a:rPr lang="en-US"/>
              <a:pPr>
                <a:defRPr/>
              </a:pPr>
              <a:t>‹#›</a:t>
            </a:fld>
            <a:endParaRPr lang="en-US"/>
          </a:p>
        </p:txBody>
      </p:sp>
    </p:spTree>
    <p:extLst>
      <p:ext uri="{BB962C8B-B14F-4D97-AF65-F5344CB8AC3E}">
        <p14:creationId xmlns:p14="http://schemas.microsoft.com/office/powerpoint/2010/main" val="40541849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r>
              <a:rPr lang="en-US"/>
              <a:t>Construction Law Services</a:t>
            </a:r>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C253D367-3252-4128-AF51-C2AD545F9B9C}" type="datetime2">
              <a:rPr lang="en-US"/>
              <a:pPr>
                <a:defRPr/>
              </a:pPr>
              <a:t>Tuesday, October 07, 2014</a:t>
            </a:fld>
            <a:endParaRPr lang="en-US"/>
          </a:p>
        </p:txBody>
      </p:sp>
      <p:sp>
        <p:nvSpPr>
          <p:cNvPr id="18436"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14825"/>
            <a:ext cx="54864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r>
              <a:rPr lang="en-US"/>
              <a:t>Copyright James G. McConnell</a:t>
            </a:r>
          </a:p>
        </p:txBody>
      </p:sp>
      <p:sp>
        <p:nvSpPr>
          <p:cNvPr id="3079" name="Rectangle 7"/>
          <p:cNvSpPr>
            <a:spLocks noGrp="1" noChangeArrowheads="1"/>
          </p:cNvSpPr>
          <p:nvPr>
            <p:ph type="sldNum" sz="quarter" idx="5"/>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92EF1490-4046-4C17-A00B-DEED5B16E51C}" type="slidenum">
              <a:rPr lang="en-US"/>
              <a:pPr>
                <a:defRPr/>
              </a:pPr>
              <a:t>‹#›</a:t>
            </a:fld>
            <a:endParaRPr lang="en-US"/>
          </a:p>
        </p:txBody>
      </p:sp>
    </p:spTree>
    <p:extLst>
      <p:ext uri="{BB962C8B-B14F-4D97-AF65-F5344CB8AC3E}">
        <p14:creationId xmlns:p14="http://schemas.microsoft.com/office/powerpoint/2010/main" val="23027699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5DFCA53-1132-43F3-B33A-F885E13304E4}"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24579" name="Rectangle 2"/>
          <p:cNvSpPr>
            <a:spLocks noGrp="1" noRot="1" noChangeAspect="1" noChangeArrowheads="1" noTextEdit="1"/>
          </p:cNvSpPr>
          <p:nvPr>
            <p:ph type="sldImg"/>
          </p:nvPr>
        </p:nvSpPr>
        <p:spPr>
          <a:xfrm>
            <a:off x="1157288" y="681038"/>
            <a:ext cx="4543425" cy="3406775"/>
          </a:xfrm>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a typical contractor’s sworn statement from a public project. Note that it is organized somewhat more closely according to the AIA 16 divisions, but still does not include work in all 16 divisions. </a:t>
            </a:r>
          </a:p>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A67487A-DE94-45BA-9BF4-F42E211CD9E9}" type="slidenum">
              <a:rPr lang="en-US" altLang="en-US" smtClean="0"/>
              <a:pPr eaLnBrk="1" hangingPunct="1">
                <a:spcBef>
                  <a:spcPct val="0"/>
                </a:spcBef>
              </a:pPr>
              <a:t>15</a:t>
            </a:fld>
            <a:endParaRPr lang="en-US" altLang="en-US" smtClean="0"/>
          </a:p>
        </p:txBody>
      </p:sp>
      <p:sp>
        <p:nvSpPr>
          <p:cNvPr id="2662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66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663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6F74EC-DA45-4DEA-BD38-C948C567D572}"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954F6B3-1604-48C5-B77C-042C74AC2300}" type="slidenum">
              <a:rPr lang="en-US" altLang="en-US" smtClean="0"/>
              <a:pPr eaLnBrk="1" hangingPunct="1">
                <a:spcBef>
                  <a:spcPct val="0"/>
                </a:spcBef>
              </a:pPr>
              <a:t>16</a:t>
            </a:fld>
            <a:endParaRPr lang="en-US" altLang="en-US" smtClean="0"/>
          </a:p>
        </p:txBody>
      </p:sp>
      <p:sp>
        <p:nvSpPr>
          <p:cNvPr id="2765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76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765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C70C996-3009-4F38-B665-AD006A0765A6}"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9EB778F-80BF-440C-A41B-DF197C6FFA1B}" type="slidenum">
              <a:rPr lang="en-US" altLang="en-US" smtClean="0"/>
              <a:pPr eaLnBrk="1" hangingPunct="1">
                <a:spcBef>
                  <a:spcPct val="0"/>
                </a:spcBef>
              </a:pPr>
              <a:t>17</a:t>
            </a:fld>
            <a:endParaRPr lang="en-US" altLang="en-US" smtClean="0"/>
          </a:p>
        </p:txBody>
      </p:sp>
      <p:sp>
        <p:nvSpPr>
          <p:cNvPr id="2867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86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867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F64D4C-2BD5-4C04-9656-BCDD17EBE429}"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5CEAFC6-D235-4D03-82E3-AE6F33F94BC2}" type="slidenum">
              <a:rPr lang="en-US" altLang="en-US">
                <a:solidFill>
                  <a:prstClr val="black"/>
                </a:solidFill>
              </a:rPr>
              <a:pPr eaLnBrk="1" hangingPunct="1">
                <a:spcBef>
                  <a:spcPct val="0"/>
                </a:spcBef>
              </a:pPr>
              <a:t>18</a:t>
            </a:fld>
            <a:endParaRPr lang="en-US" altLang="en-US">
              <a:solidFill>
                <a:prstClr val="black"/>
              </a:solidFill>
            </a:endParaRPr>
          </a:p>
        </p:txBody>
      </p:sp>
      <p:sp>
        <p:nvSpPr>
          <p:cNvPr id="4403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440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4403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21840AB-EE49-4E6F-BA5A-00BA23F51C42}"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AEE768C-7604-4197-9638-84C011D57C6B}" type="slidenum">
              <a:rPr lang="en-US" altLang="en-US">
                <a:solidFill>
                  <a:prstClr val="black"/>
                </a:solidFill>
              </a:rPr>
              <a:pPr eaLnBrk="1" hangingPunct="1">
                <a:spcBef>
                  <a:spcPct val="0"/>
                </a:spcBef>
              </a:pPr>
              <a:t>19</a:t>
            </a:fld>
            <a:endParaRPr lang="en-US" altLang="en-US">
              <a:solidFill>
                <a:prstClr val="black"/>
              </a:solidFill>
            </a:endParaRPr>
          </a:p>
        </p:txBody>
      </p:sp>
      <p:sp>
        <p:nvSpPr>
          <p:cNvPr id="450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450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4506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84358E-8D53-4696-96F8-F5E0A3B83AC4}"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696519C-2201-4660-A8A0-AE34F73B30B0}" type="slidenum">
              <a:rPr lang="en-US" altLang="en-US">
                <a:solidFill>
                  <a:prstClr val="black"/>
                </a:solidFill>
              </a:rPr>
              <a:pPr eaLnBrk="1" hangingPunct="1">
                <a:spcBef>
                  <a:spcPct val="0"/>
                </a:spcBef>
              </a:pPr>
              <a:t>20</a:t>
            </a:fld>
            <a:endParaRPr lang="en-US" altLang="en-US">
              <a:solidFill>
                <a:prstClr val="black"/>
              </a:solidFill>
            </a:endParaRP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460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4608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822108F-2C1D-4624-BC41-5E73E44A68CC}"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5098EF-B505-4426-9BCD-C042E3D30EFC}"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4710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471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4711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2B95307-AAB2-496D-90F4-A114A24C9E56}"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5DFCA53-1132-43F3-B33A-F885E13304E4}" type="slidenum">
              <a:rPr lang="en-US" altLang="en-US" smtClean="0">
                <a:solidFill>
                  <a:prstClr val="black"/>
                </a:solidFill>
              </a:rPr>
              <a:pPr eaLnBrk="1" hangingPunct="1">
                <a:spcBef>
                  <a:spcPct val="0"/>
                </a:spcBef>
              </a:pPr>
              <a:t>22</a:t>
            </a:fld>
            <a:endParaRPr lang="en-US" altLang="en-US" smtClean="0">
              <a:solidFill>
                <a:prstClr val="black"/>
              </a:solidFill>
            </a:endParaRPr>
          </a:p>
        </p:txBody>
      </p:sp>
      <p:sp>
        <p:nvSpPr>
          <p:cNvPr id="24579" name="Rectangle 2"/>
          <p:cNvSpPr>
            <a:spLocks noGrp="1" noRot="1" noChangeAspect="1" noChangeArrowheads="1" noTextEdit="1"/>
          </p:cNvSpPr>
          <p:nvPr>
            <p:ph type="sldImg"/>
          </p:nvPr>
        </p:nvSpPr>
        <p:spPr>
          <a:xfrm>
            <a:off x="1157288" y="681038"/>
            <a:ext cx="4543425" cy="3406775"/>
          </a:xfrm>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5DFCA53-1132-43F3-B33A-F885E13304E4}" type="slidenum">
              <a:rPr lang="en-US" altLang="en-US" smtClean="0">
                <a:solidFill>
                  <a:prstClr val="black"/>
                </a:solidFill>
              </a:rPr>
              <a:pPr eaLnBrk="1" hangingPunct="1">
                <a:spcBef>
                  <a:spcPct val="0"/>
                </a:spcBef>
              </a:pPr>
              <a:t>7</a:t>
            </a:fld>
            <a:endParaRPr lang="en-US" altLang="en-US" smtClean="0">
              <a:solidFill>
                <a:prstClr val="black"/>
              </a:solidFill>
            </a:endParaRPr>
          </a:p>
        </p:txBody>
      </p:sp>
      <p:sp>
        <p:nvSpPr>
          <p:cNvPr id="24579" name="Rectangle 2"/>
          <p:cNvSpPr>
            <a:spLocks noGrp="1" noRot="1" noChangeAspect="1" noChangeArrowheads="1" noTextEdit="1"/>
          </p:cNvSpPr>
          <p:nvPr>
            <p:ph type="sldImg"/>
          </p:nvPr>
        </p:nvSpPr>
        <p:spPr>
          <a:xfrm>
            <a:off x="1157288" y="681038"/>
            <a:ext cx="4543425" cy="3406775"/>
          </a:xfrm>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C22B1B-E130-421C-8D83-E505847409BB}" type="slidenum">
              <a:rPr lang="en-US" altLang="en-US" smtClean="0">
                <a:solidFill>
                  <a:prstClr val="black"/>
                </a:solidFill>
              </a:rPr>
              <a:pPr eaLnBrk="1" hangingPunct="1">
                <a:spcBef>
                  <a:spcPct val="0"/>
                </a:spcBef>
              </a:pPr>
              <a:t>8</a:t>
            </a:fld>
            <a:endParaRPr lang="en-US" altLang="en-US"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After I graduated from law school, my very first client was American Bridge Division of United States Steel Corporation. For 37 years I have provided construction law services to public and private owners, developers, lenders, title insurers, contractors, subcontractors, material suppliers, utilities, and performance and payment bond sureties across Illinois.  I have also served as trial counsel in cases in California, Connecticut, the District of Columbia, Indiana, Nevada, New York, Ohio and Texas.  In addition, I have handled international matters involving parties from Brazil, Canada, England, France and Mexico, and I have lectured on international construction law issues in Austria and China as well as here in the United States.</a:t>
            </a:r>
          </a:p>
          <a:p>
            <a:pPr eaLnBrk="1" hangingPunct="1"/>
            <a:endParaRPr lang="en-US" altLang="en-US" smtClean="0"/>
          </a:p>
        </p:txBody>
      </p:sp>
      <p:sp>
        <p:nvSpPr>
          <p:cNvPr id="3379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solidFill>
                  <a:prstClr val="black"/>
                </a:solidFill>
              </a:rPr>
              <a:t>Construction Law Services</a:t>
            </a:r>
          </a:p>
        </p:txBody>
      </p:sp>
      <p:sp>
        <p:nvSpPr>
          <p:cNvPr id="337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solidFill>
                  <a:prstClr val="black"/>
                </a:solidFill>
              </a:rPr>
              <a:t>Copyright James G. McConnell</a:t>
            </a:r>
          </a:p>
        </p:txBody>
      </p:sp>
      <p:sp>
        <p:nvSpPr>
          <p:cNvPr id="3379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FBC67CC-511E-4255-B441-0363EF78150B}" type="datetime2">
              <a:rPr lang="en-US" altLang="en-US" smtClean="0">
                <a:solidFill>
                  <a:prstClr val="black"/>
                </a:solidFill>
              </a:rPr>
              <a:pPr eaLnBrk="1" hangingPunct="1">
                <a:spcBef>
                  <a:spcPct val="0"/>
                </a:spcBef>
              </a:pPr>
              <a:t>Tuesday, October 07, 2014</a:t>
            </a:fld>
            <a:endParaRPr lang="en-US"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36A1C85-EF33-413D-96B9-3BC91BF06039}" type="slidenum">
              <a:rPr lang="en-US" altLang="en-US">
                <a:solidFill>
                  <a:prstClr val="black"/>
                </a:solidFill>
              </a:rPr>
              <a:pPr eaLnBrk="1" hangingPunct="1">
                <a:spcBef>
                  <a:spcPct val="0"/>
                </a:spcBef>
              </a:pPr>
              <a:t>9</a:t>
            </a:fld>
            <a:endParaRPr lang="en-US" altLang="en-US">
              <a:solidFill>
                <a:prstClr val="black"/>
              </a:solidFill>
            </a:endParaRPr>
          </a:p>
        </p:txBody>
      </p:sp>
      <p:sp>
        <p:nvSpPr>
          <p:cNvPr id="3482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3482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D8D0AF-8DFC-484B-9E55-DB458070172F}"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1E31865-82A2-4983-BA55-9DE0BB721F5F}" type="slidenum">
              <a:rPr lang="en-US" altLang="en-US">
                <a:solidFill>
                  <a:prstClr val="black"/>
                </a:solidFill>
              </a:rPr>
              <a:pPr eaLnBrk="1" hangingPunct="1">
                <a:spcBef>
                  <a:spcPct val="0"/>
                </a:spcBef>
              </a:pPr>
              <a:t>10</a:t>
            </a:fld>
            <a:endParaRPr lang="en-US" altLang="en-US">
              <a:solidFill>
                <a:prstClr val="black"/>
              </a:solidFill>
            </a:endParaRPr>
          </a:p>
        </p:txBody>
      </p:sp>
      <p:sp>
        <p:nvSpPr>
          <p:cNvPr id="3584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Construction Law Services</a:t>
            </a:r>
          </a:p>
        </p:txBody>
      </p:sp>
      <p:sp>
        <p:nvSpPr>
          <p:cNvPr id="358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prstClr val="black"/>
                </a:solidFill>
              </a:rPr>
              <a:t>Copyright James G. McConnell</a:t>
            </a:r>
          </a:p>
        </p:txBody>
      </p:sp>
      <p:sp>
        <p:nvSpPr>
          <p:cNvPr id="3584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0E94C9-4766-48C0-B9F0-9149B7BF598D}" type="datetime2">
              <a:rPr lang="en-US" altLang="en-US">
                <a:solidFill>
                  <a:prstClr val="black"/>
                </a:solidFill>
              </a:rPr>
              <a:pPr eaLnBrk="1" hangingPunct="1">
                <a:spcBef>
                  <a:spcPct val="0"/>
                </a:spcBef>
              </a:pPr>
              <a:t>Tuesday, October 07, 2014</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slides show the AIA division of construction scope into 16 divisions of work according to the trades involved in performing the work. Reference to this form can help identify labor or materials which may be missing from the contractor’s sworn statement. </a:t>
            </a:r>
          </a:p>
          <a:p>
            <a:pPr eaLnBrk="1" hangingPunct="1"/>
            <a:endParaRPr lang="en-US" altLang="en-US" smtClean="0">
              <a:solidFill>
                <a:srgbClr val="000000"/>
              </a:solidFill>
            </a:endParaRPr>
          </a:p>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5142C5E-806A-4E7D-A9A6-EFDA36E436DA}" type="slidenum">
              <a:rPr lang="en-US" altLang="en-US" smtClean="0"/>
              <a:pPr eaLnBrk="1" hangingPunct="1">
                <a:spcBef>
                  <a:spcPct val="0"/>
                </a:spcBef>
              </a:pPr>
              <a:t>11</a:t>
            </a:fld>
            <a:endParaRPr lang="en-US" altLang="en-US" smtClean="0"/>
          </a:p>
        </p:txBody>
      </p:sp>
      <p:sp>
        <p:nvSpPr>
          <p:cNvPr id="2253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253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995AD8A-1037-426C-BAA6-103E5F5E472C}"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EFDD4F-EC0F-4F86-AED1-853220ABA877}" type="slidenum">
              <a:rPr lang="en-US" altLang="en-US" smtClean="0"/>
              <a:pPr eaLnBrk="1" hangingPunct="1">
                <a:spcBef>
                  <a:spcPct val="0"/>
                </a:spcBef>
              </a:pPr>
              <a:t>12</a:t>
            </a:fld>
            <a:endParaRPr lang="en-US" altLang="en-US" smtClean="0"/>
          </a:p>
        </p:txBody>
      </p:sp>
      <p:sp>
        <p:nvSpPr>
          <p:cNvPr id="235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355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4845361-8DC9-4874-9A98-5B679CB14356}"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smtClean="0"/>
              <a:t>Division 10 Specialties:</a:t>
            </a:r>
          </a:p>
          <a:p>
            <a:endParaRPr lang="en-US" altLang="en-US" sz="800" smtClean="0"/>
          </a:p>
          <a:p>
            <a:r>
              <a:rPr lang="en-US" altLang="en-US" sz="800" smtClean="0"/>
              <a:t>Toilet partitions</a:t>
            </a:r>
          </a:p>
          <a:p>
            <a:r>
              <a:rPr lang="en-US" altLang="en-US" sz="800" smtClean="0"/>
              <a:t>Washroom accessories</a:t>
            </a:r>
          </a:p>
          <a:p>
            <a:r>
              <a:rPr lang="en-US" altLang="en-US" sz="800" smtClean="0"/>
              <a:t>Cubicles</a:t>
            </a:r>
          </a:p>
          <a:p>
            <a:r>
              <a:rPr lang="en-US" altLang="en-US" sz="800" smtClean="0"/>
              <a:t>Built in audio visual equipment</a:t>
            </a:r>
          </a:p>
          <a:p>
            <a:r>
              <a:rPr lang="en-US" altLang="en-US" sz="800" smtClean="0"/>
              <a:t>Fire extinguishers</a:t>
            </a:r>
          </a:p>
          <a:p>
            <a:r>
              <a:rPr lang="en-US" altLang="en-US" sz="800" smtClean="0"/>
              <a:t>Lockers and shelving</a:t>
            </a:r>
          </a:p>
          <a:p>
            <a:r>
              <a:rPr lang="en-US" altLang="en-US" sz="800" smtClean="0"/>
              <a:t>Locker room benches</a:t>
            </a:r>
          </a:p>
          <a:p>
            <a:r>
              <a:rPr lang="en-US" altLang="en-US" sz="800" smtClean="0"/>
              <a:t>Moveable walls</a:t>
            </a:r>
          </a:p>
          <a:p>
            <a:r>
              <a:rPr lang="en-US" altLang="en-US" sz="800" smtClean="0"/>
              <a:t>Projection screens</a:t>
            </a:r>
          </a:p>
          <a:p>
            <a:r>
              <a:rPr lang="en-US" altLang="en-US" sz="800" smtClean="0"/>
              <a:t>Bulletin boards</a:t>
            </a:r>
          </a:p>
          <a:p>
            <a:r>
              <a:rPr lang="en-US" altLang="en-US" sz="800" smtClean="0"/>
              <a:t>Signage</a:t>
            </a:r>
          </a:p>
          <a:p>
            <a:endParaRPr lang="en-US" altLang="en-US" sz="800" smtClean="0"/>
          </a:p>
          <a:p>
            <a:r>
              <a:rPr lang="en-US" altLang="en-US" sz="800" smtClean="0"/>
              <a:t>Division 13 Special Construction:</a:t>
            </a:r>
          </a:p>
          <a:p>
            <a:endParaRPr lang="en-US" altLang="en-US" sz="800" smtClean="0"/>
          </a:p>
          <a:p>
            <a:r>
              <a:rPr lang="en-US" altLang="en-US" sz="800" smtClean="0"/>
              <a:t>Bank vaults</a:t>
            </a:r>
          </a:p>
          <a:p>
            <a:r>
              <a:rPr lang="en-US" altLang="en-US" sz="800" smtClean="0"/>
              <a:t>Greenhouses</a:t>
            </a:r>
          </a:p>
          <a:p>
            <a:r>
              <a:rPr lang="en-US" altLang="en-US" sz="800" smtClean="0"/>
              <a:t>Cold storage rooms</a:t>
            </a:r>
          </a:p>
          <a:p>
            <a:r>
              <a:rPr lang="en-US" altLang="en-US" sz="800" smtClean="0"/>
              <a:t>Soundproof rooms</a:t>
            </a:r>
          </a:p>
          <a:p>
            <a:r>
              <a:rPr lang="en-US" altLang="en-US" sz="800" smtClean="0"/>
              <a:t>Broadcast studios</a:t>
            </a:r>
          </a:p>
          <a:p>
            <a:r>
              <a:rPr lang="en-US" altLang="en-US" sz="800" smtClean="0"/>
              <a:t>Saunas</a:t>
            </a:r>
          </a:p>
          <a:p>
            <a:r>
              <a:rPr lang="en-US" altLang="en-US" sz="800" smtClean="0"/>
              <a:t>Clean  rooms</a:t>
            </a:r>
          </a:p>
          <a:p>
            <a:r>
              <a:rPr lang="en-US" altLang="en-US" sz="800" smtClean="0"/>
              <a:t>Athletic courts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B2DCF06-6F8F-42B6-B1BD-CBC3DA9F5CC4}" type="slidenum">
              <a:rPr lang="en-US" altLang="en-US" smtClean="0"/>
              <a:pPr eaLnBrk="1" hangingPunct="1">
                <a:spcBef>
                  <a:spcPct val="0"/>
                </a:spcBef>
              </a:pPr>
              <a:t>13</a:t>
            </a:fld>
            <a:endParaRPr lang="en-US" altLang="en-US" smtClean="0"/>
          </a:p>
        </p:txBody>
      </p:sp>
      <p:sp>
        <p:nvSpPr>
          <p:cNvPr id="2458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45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458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CA645E9-7120-4C80-87EE-31A18A06F822}"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1AB9AED-4FAB-43F8-9370-E5452439EA29}" type="slidenum">
              <a:rPr lang="en-US" altLang="en-US" smtClean="0"/>
              <a:pPr eaLnBrk="1" hangingPunct="1">
                <a:spcBef>
                  <a:spcPct val="0"/>
                </a:spcBef>
              </a:pPr>
              <a:t>14</a:t>
            </a:fld>
            <a:endParaRPr lang="en-US" altLang="en-US" smtClean="0"/>
          </a:p>
        </p:txBody>
      </p:sp>
      <p:sp>
        <p:nvSpPr>
          <p:cNvPr id="2560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Construction Law Services</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smtClean="0"/>
              <a:t>Copyright James G. McConnell</a:t>
            </a:r>
          </a:p>
        </p:txBody>
      </p:sp>
      <p:sp>
        <p:nvSpPr>
          <p:cNvPr id="2560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0C3D0F6-3035-40E8-8884-8C48DEACEB25}" type="datetime2">
              <a:rPr lang="en-US" altLang="en-US" smtClean="0"/>
              <a:pPr eaLnBrk="1" hangingPunct="1">
                <a:spcBef>
                  <a:spcPct val="0"/>
                </a:spcBef>
              </a:pPr>
              <a:t>Tuesday, October 07, 2014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D446C7E0-70DD-4168-AAD7-68EC4FFACF2E}"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2268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B064D174-CEDF-4176-A77B-092D199E5C0D}"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44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C84E9C57-43E0-4A5B-8609-4038E318DB60}"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4535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E79F8126-E526-4439-96F6-01D2400FC3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231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E71332FE-00AF-4577-BC58-941A515B46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46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EABFF680-6239-4D21-80B2-4D705A0F8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48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AF032390-2405-41D0-85F8-34A23A783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27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C192D223-4F5E-41A4-9197-36974FA32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81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70B1A876-5E57-4DBA-8CDF-41266041A2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60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97779FB7-0A2F-4D51-9EE1-3EBE9C8DF1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99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D3EA1F6D-5A68-4733-9145-4EEE60A897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82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6CBFDB83-8EBB-4708-8EC1-5181B4B3DF3D}"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32107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005A3B19-9A8B-4FBA-ACFD-3DB656CBDC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62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E36118D0-E75F-4ECC-B3B1-29365CD2B4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888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1EC4F711-4312-45EF-B695-DD97295981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907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7F17375-2C7C-4752-9138-8BD30AA575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616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06FF4D0B-90B7-406D-95E1-8931410BD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706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EA05833-B510-401E-80DB-677694359F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830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4C8875A1-8BFA-4B81-86B5-DDA83351C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0211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6D27DCA4-E380-4823-A5A3-1E3E93DA34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03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6FCD0CF3-892F-40C1-9CAD-707C9D40B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082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7796BC49-A105-411D-81E7-C00A1C7B2B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91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943F6ABB-2265-4BBF-82B1-E36570E73B90}"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79299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F8737393-CF2B-4F23-B772-55C132C76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8910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09939522-3AA2-4AA0-9D05-CFB8906F89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408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189F97D1-567D-4FAB-998A-9B51F24200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142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AB72CA0-286B-405F-9A84-6C02AFEED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1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7F17375-2C7C-4752-9138-8BD30AA575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319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06FF4D0B-90B7-406D-95E1-8931410BD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6065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EA05833-B510-401E-80DB-677694359F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155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4C8875A1-8BFA-4B81-86B5-DDA83351C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549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6D27DCA4-E380-4823-A5A3-1E3E93DA34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731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6FCD0CF3-892F-40C1-9CAD-707C9D40B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4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94BC1A34-8F28-4112-BA2C-D6E72DE2F81C}"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01325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7796BC49-A105-411D-81E7-C00A1C7B2B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337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F8737393-CF2B-4F23-B772-55C132C76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7843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09939522-3AA2-4AA0-9D05-CFB8906F89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8798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189F97D1-567D-4FAB-998A-9B51F24200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25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AB72CA0-286B-405F-9A84-6C02AFEED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7608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7F17375-2C7C-4752-9138-8BD30AA575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917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06FF4D0B-90B7-406D-95E1-8931410BD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891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EA05833-B510-401E-80DB-677694359F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112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4C8875A1-8BFA-4B81-86B5-DDA83351C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358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6D27DCA4-E380-4823-A5A3-1E3E93DA34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13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ltLang="en-US">
              <a:solidFill>
                <a:srgbClr val="FFFFFF"/>
              </a:solidFill>
            </a:endParaRPr>
          </a:p>
        </p:txBody>
      </p:sp>
      <p:sp>
        <p:nvSpPr>
          <p:cNvPr id="9" name="Slide Number Placeholder 8"/>
          <p:cNvSpPr>
            <a:spLocks noGrp="1"/>
          </p:cNvSpPr>
          <p:nvPr>
            <p:ph type="sldNum" sz="quarter" idx="12"/>
          </p:nvPr>
        </p:nvSpPr>
        <p:spPr/>
        <p:txBody>
          <a:bodyPr/>
          <a:lstStyle/>
          <a:p>
            <a:pPr>
              <a:defRPr/>
            </a:pPr>
            <a:fld id="{90B4B2EA-14DF-4276-A599-59BDF55CF0A2}"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48165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6FCD0CF3-892F-40C1-9CAD-707C9D40B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316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7796BC49-A105-411D-81E7-C00A1C7B2B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67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F8737393-CF2B-4F23-B772-55C132C76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5041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09939522-3AA2-4AA0-9D05-CFB8906F89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99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189F97D1-567D-4FAB-998A-9B51F24200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673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DAB72CA0-286B-405F-9A84-6C02AFEED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688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3BFF9625-D479-4FDA-8089-1C3746B8C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585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C8CFF15-F87B-447C-A7EB-08A6730DD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0832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B575C22B-6E2A-438D-A80F-1AC6C920E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166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B32B2D4-F82F-4F11-B01A-6D7806F14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701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ltLang="en-US">
              <a:solidFill>
                <a:srgbClr val="FFFFFF"/>
              </a:solidFill>
            </a:endParaRPr>
          </a:p>
        </p:txBody>
      </p:sp>
      <p:sp>
        <p:nvSpPr>
          <p:cNvPr id="5" name="Slide Number Placeholder 4"/>
          <p:cNvSpPr>
            <a:spLocks noGrp="1"/>
          </p:cNvSpPr>
          <p:nvPr>
            <p:ph type="sldNum" sz="quarter" idx="12"/>
          </p:nvPr>
        </p:nvSpPr>
        <p:spPr/>
        <p:txBody>
          <a:bodyPr/>
          <a:lstStyle/>
          <a:p>
            <a:pPr>
              <a:defRPr/>
            </a:pPr>
            <a:fld id="{02876631-BE6F-4B6D-9320-583AACDDA6D1}"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12083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CD4A1031-B977-467C-8B48-77E671AD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8594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1635EDBC-B580-4FEB-86AF-F54D5485D6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869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389274CE-1515-4F61-8B74-004EF4504F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773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3EB86D7-BA84-489D-8AB7-9AAD509A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6487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3BA06583-7DA6-4BA4-AD20-CA1C3C95E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033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54A76EF8-329C-4FF4-A84B-06B0CB947F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537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6A875BF5-711D-4FF5-97F8-9440EA6287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4951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3BFF9625-D479-4FDA-8089-1C3746B8C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1257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C8CFF15-F87B-447C-A7EB-08A6730DD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738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B575C22B-6E2A-438D-A80F-1AC6C920E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ltLang="en-US">
              <a:solidFill>
                <a:srgbClr val="FFFFFF"/>
              </a:solidFill>
            </a:endParaRPr>
          </a:p>
        </p:txBody>
      </p:sp>
      <p:sp>
        <p:nvSpPr>
          <p:cNvPr id="4" name="Slide Number Placeholder 3"/>
          <p:cNvSpPr>
            <a:spLocks noGrp="1"/>
          </p:cNvSpPr>
          <p:nvPr>
            <p:ph type="sldNum" sz="quarter" idx="12"/>
          </p:nvPr>
        </p:nvSpPr>
        <p:spPr/>
        <p:txBody>
          <a:bodyPr/>
          <a:lstStyle/>
          <a:p>
            <a:pPr>
              <a:defRPr/>
            </a:pPr>
            <a:fld id="{D955A942-CCF0-4E2C-B8F4-10B3587CFC9F}"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45418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B32B2D4-F82F-4F11-B01A-6D7806F14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9378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CD4A1031-B977-467C-8B48-77E671AD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319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1635EDBC-B580-4FEB-86AF-F54D5485D6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22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389274CE-1515-4F61-8B74-004EF4504F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5789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3EB86D7-BA84-489D-8AB7-9AAD509A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828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3BA06583-7DA6-4BA4-AD20-CA1C3C95E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380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54A76EF8-329C-4FF4-A84B-06B0CB947F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503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6A875BF5-711D-4FF5-97F8-9440EA6287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9949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3BFF9625-D479-4FDA-8089-1C3746B8C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977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9C8CFF15-F87B-447C-A7EB-08A6730DD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03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4846BC8E-7572-482F-AF8E-8656C0F87763}"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620541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B575C22B-6E2A-438D-A80F-1AC6C920E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184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B32B2D4-F82F-4F11-B01A-6D7806F14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4387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9" name="Rectangle 6"/>
          <p:cNvSpPr>
            <a:spLocks noGrp="1" noChangeArrowheads="1"/>
          </p:cNvSpPr>
          <p:nvPr>
            <p:ph type="sldNum" sz="quarter" idx="12"/>
          </p:nvPr>
        </p:nvSpPr>
        <p:spPr>
          <a:ln/>
        </p:spPr>
        <p:txBody>
          <a:bodyPr/>
          <a:lstStyle>
            <a:lvl1pPr>
              <a:defRPr/>
            </a:lvl1pPr>
          </a:lstStyle>
          <a:p>
            <a:pPr>
              <a:defRPr/>
            </a:pPr>
            <a:fld id="{CD4A1031-B977-467C-8B48-77E671AD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3190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5" name="Rectangle 6"/>
          <p:cNvSpPr>
            <a:spLocks noGrp="1" noChangeArrowheads="1"/>
          </p:cNvSpPr>
          <p:nvPr>
            <p:ph type="sldNum" sz="quarter" idx="12"/>
          </p:nvPr>
        </p:nvSpPr>
        <p:spPr>
          <a:ln/>
        </p:spPr>
        <p:txBody>
          <a:bodyPr/>
          <a:lstStyle>
            <a:lvl1pPr>
              <a:defRPr/>
            </a:lvl1pPr>
          </a:lstStyle>
          <a:p>
            <a:pPr>
              <a:defRPr/>
            </a:pPr>
            <a:fld id="{1635EDBC-B580-4FEB-86AF-F54D5485D6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782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4" name="Rectangle 6"/>
          <p:cNvSpPr>
            <a:spLocks noGrp="1" noChangeArrowheads="1"/>
          </p:cNvSpPr>
          <p:nvPr>
            <p:ph type="sldNum" sz="quarter" idx="12"/>
          </p:nvPr>
        </p:nvSpPr>
        <p:spPr>
          <a:ln/>
        </p:spPr>
        <p:txBody>
          <a:bodyPr/>
          <a:lstStyle>
            <a:lvl1pPr>
              <a:defRPr/>
            </a:lvl1pPr>
          </a:lstStyle>
          <a:p>
            <a:pPr>
              <a:defRPr/>
            </a:pPr>
            <a:fld id="{389274CE-1515-4F61-8B74-004EF4504F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709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13EB86D7-BA84-489D-8AB7-9AAD509A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149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7" name="Rectangle 6"/>
          <p:cNvSpPr>
            <a:spLocks noGrp="1" noChangeArrowheads="1"/>
          </p:cNvSpPr>
          <p:nvPr>
            <p:ph type="sldNum" sz="quarter" idx="12"/>
          </p:nvPr>
        </p:nvSpPr>
        <p:spPr>
          <a:ln/>
        </p:spPr>
        <p:txBody>
          <a:bodyPr/>
          <a:lstStyle>
            <a:lvl1pPr>
              <a:defRPr/>
            </a:lvl1pPr>
          </a:lstStyle>
          <a:p>
            <a:pPr>
              <a:defRPr/>
            </a:pPr>
            <a:fld id="{3BA06583-7DA6-4BA4-AD20-CA1C3C95E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090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54A76EF8-329C-4FF4-A84B-06B0CB947F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5959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Copyright James G. McConnell</a:t>
            </a:r>
          </a:p>
        </p:txBody>
      </p:sp>
      <p:sp>
        <p:nvSpPr>
          <p:cNvPr id="6" name="Rectangle 6"/>
          <p:cNvSpPr>
            <a:spLocks noGrp="1" noChangeArrowheads="1"/>
          </p:cNvSpPr>
          <p:nvPr>
            <p:ph type="sldNum" sz="quarter" idx="12"/>
          </p:nvPr>
        </p:nvSpPr>
        <p:spPr>
          <a:ln/>
        </p:spPr>
        <p:txBody>
          <a:bodyPr/>
          <a:lstStyle>
            <a:lvl1pPr>
              <a:defRPr/>
            </a:lvl1pPr>
          </a:lstStyle>
          <a:p>
            <a:pPr>
              <a:defRPr/>
            </a:pPr>
            <a:fld id="{6A875BF5-711D-4FF5-97F8-9440EA6287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6908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D446C7E0-70DD-4168-AAD7-68EC4FFACF2E}"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415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B7BF81E6-6745-4E93-9E23-05B8E9EB8209}"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52834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6CBFDB83-8EBB-4708-8EC1-5181B4B3DF3D}"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7917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943F6ABB-2265-4BBF-82B1-E36570E73B90}"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312494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94BC1A34-8F28-4112-BA2C-D6E72DE2F81C}"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531100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ltLang="en-US">
              <a:solidFill>
                <a:srgbClr val="FFFFFF"/>
              </a:solidFill>
            </a:endParaRPr>
          </a:p>
        </p:txBody>
      </p:sp>
      <p:sp>
        <p:nvSpPr>
          <p:cNvPr id="9" name="Slide Number Placeholder 8"/>
          <p:cNvSpPr>
            <a:spLocks noGrp="1"/>
          </p:cNvSpPr>
          <p:nvPr>
            <p:ph type="sldNum" sz="quarter" idx="12"/>
          </p:nvPr>
        </p:nvSpPr>
        <p:spPr/>
        <p:txBody>
          <a:bodyPr/>
          <a:lstStyle/>
          <a:p>
            <a:pPr>
              <a:defRPr/>
            </a:pPr>
            <a:fld id="{90B4B2EA-14DF-4276-A599-59BDF55CF0A2}"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78138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ltLang="en-US">
              <a:solidFill>
                <a:srgbClr val="FFFFFF"/>
              </a:solidFill>
            </a:endParaRPr>
          </a:p>
        </p:txBody>
      </p:sp>
      <p:sp>
        <p:nvSpPr>
          <p:cNvPr id="5" name="Slide Number Placeholder 4"/>
          <p:cNvSpPr>
            <a:spLocks noGrp="1"/>
          </p:cNvSpPr>
          <p:nvPr>
            <p:ph type="sldNum" sz="quarter" idx="12"/>
          </p:nvPr>
        </p:nvSpPr>
        <p:spPr/>
        <p:txBody>
          <a:bodyPr/>
          <a:lstStyle/>
          <a:p>
            <a:pPr>
              <a:defRPr/>
            </a:pPr>
            <a:fld id="{02876631-BE6F-4B6D-9320-583AACDDA6D1}"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565154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ltLang="en-US">
              <a:solidFill>
                <a:srgbClr val="FFFFFF"/>
              </a:solidFill>
            </a:endParaRPr>
          </a:p>
        </p:txBody>
      </p:sp>
      <p:sp>
        <p:nvSpPr>
          <p:cNvPr id="4" name="Slide Number Placeholder 3"/>
          <p:cNvSpPr>
            <a:spLocks noGrp="1"/>
          </p:cNvSpPr>
          <p:nvPr>
            <p:ph type="sldNum" sz="quarter" idx="12"/>
          </p:nvPr>
        </p:nvSpPr>
        <p:spPr/>
        <p:txBody>
          <a:bodyPr/>
          <a:lstStyle/>
          <a:p>
            <a:pPr>
              <a:defRPr/>
            </a:pPr>
            <a:fld id="{D955A942-CCF0-4E2C-B8F4-10B3587CFC9F}"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35490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4846BC8E-7572-482F-AF8E-8656C0F87763}"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612066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p>
            <a:pPr>
              <a:defRPr/>
            </a:pPr>
            <a:fld id="{B7BF81E6-6745-4E93-9E23-05B8E9EB8209}"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79805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B064D174-CEDF-4176-A77B-092D199E5C0D}"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187004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a:defRPr/>
            </a:pPr>
            <a:fld id="{C84E9C57-43E0-4A5B-8609-4038E318DB60}" type="slidenum">
              <a:rPr lang="en-US" altLang="en-US" smtClean="0">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0385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FFFFFF"/>
              </a:solidFill>
              <a:latin typeface="Times New Roman"/>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FFFFFF"/>
              </a:solidFill>
              <a:latin typeface="Times New Roman"/>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323150-BAAF-41CE-A0EA-999FA01AF231}" type="slidenum">
              <a:rPr lang="en-US" altLang="en-US" smtClean="0">
                <a:solidFill>
                  <a:srgbClr val="FFFFFF"/>
                </a:solidFill>
                <a:latin typeface="Times New Roman"/>
                <a:cs typeface="+mn-cs"/>
              </a:rPr>
              <a:pPr>
                <a:defRPr/>
              </a:pPr>
              <a:t>‹#›</a:t>
            </a:fld>
            <a:endParaRPr lang="en-US" altLang="en-US">
              <a:solidFill>
                <a:srgbClr val="FFFFFF"/>
              </a:solidFill>
              <a:latin typeface="Times New Roman"/>
              <a:cs typeface="+mn-cs"/>
            </a:endParaRPr>
          </a:p>
        </p:txBody>
      </p:sp>
    </p:spTree>
    <p:extLst>
      <p:ext uri="{BB962C8B-B14F-4D97-AF65-F5344CB8AC3E}">
        <p14:creationId xmlns:p14="http://schemas.microsoft.com/office/powerpoint/2010/main" val="2231218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5AD10C51-32F4-43F1-A046-1F2F292C1E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21910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3A393F26-84D4-43C5-9610-5290314A4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291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3A393F26-84D4-43C5-9610-5290314A4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9046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3A393F26-84D4-43C5-9610-5290314A4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7706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277ADAE0-D7CE-44DD-879F-BD48BDB0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4426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277ADAE0-D7CE-44DD-879F-BD48BDB0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1633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solidFill>
                  <a:srgbClr val="000000"/>
                </a:solidFill>
              </a:rPr>
              <a:t>Copyright James G. McConnell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277ADAE0-D7CE-44DD-879F-BD48BDB0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433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FFFFFF"/>
              </a:solidFill>
              <a:latin typeface="Times New Roman"/>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FFFFFF"/>
              </a:solidFill>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323150-BAAF-41CE-A0EA-999FA01AF231}" type="slidenum">
              <a:rPr lang="en-US" altLang="en-US" smtClean="0">
                <a:solidFill>
                  <a:srgbClr val="FFFFFF"/>
                </a:solidFill>
                <a:latin typeface="Times New Roman"/>
              </a:rPr>
              <a:pPr>
                <a:defRPr/>
              </a:pPr>
              <a:t>‹#›</a:t>
            </a:fld>
            <a:endParaRPr lang="en-US" altLang="en-US">
              <a:solidFill>
                <a:srgbClr val="FFFFFF"/>
              </a:solidFill>
              <a:latin typeface="Times New Roman"/>
            </a:endParaRPr>
          </a:p>
        </p:txBody>
      </p:sp>
    </p:spTree>
    <p:extLst>
      <p:ext uri="{BB962C8B-B14F-4D97-AF65-F5344CB8AC3E}">
        <p14:creationId xmlns:p14="http://schemas.microsoft.com/office/powerpoint/2010/main" val="6702395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1.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1.png"/><Relationship Id="rId2" Type="http://schemas.microsoft.com/office/2007/relationships/media" Target="../media/media1.wma"/><Relationship Id="rId1" Type="http://schemas.openxmlformats.org/officeDocument/2006/relationships/tags" Target="../tags/tag3.xml"/><Relationship Id="rId6" Type="http://schemas.openxmlformats.org/officeDocument/2006/relationships/audio" Target="../media/audio1.wav"/><Relationship Id="rId5" Type="http://schemas.openxmlformats.org/officeDocument/2006/relationships/notesSlide" Target="../notesSlides/notesSlide17.xml"/><Relationship Id="rId4"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1.png"/><Relationship Id="rId2" Type="http://schemas.microsoft.com/office/2007/relationships/media" Target="../media/media1.wma"/><Relationship Id="rId1" Type="http://schemas.openxmlformats.org/officeDocument/2006/relationships/tags" Target="../tags/tag2.xml"/><Relationship Id="rId6" Type="http://schemas.openxmlformats.org/officeDocument/2006/relationships/audio" Target="../media/audio1.wav"/><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1">
            <a:alpha val="50000"/>
          </a:schemeClr>
        </a:solidFill>
        <a:effectLst/>
      </p:bgPr>
    </p:bg>
    <p:spTree>
      <p:nvGrpSpPr>
        <p:cNvPr id="1" name=""/>
        <p:cNvGrpSpPr/>
        <p:nvPr/>
      </p:nvGrpSpPr>
      <p:grpSpPr>
        <a:xfrm>
          <a:off x="0" y="0"/>
          <a:ext cx="0" cy="0"/>
          <a:chOff x="0" y="0"/>
          <a:chExt cx="0" cy="0"/>
        </a:xfrm>
      </p:grpSpPr>
      <p:grpSp>
        <p:nvGrpSpPr>
          <p:cNvPr id="12402" name="Group 114"/>
          <p:cNvGrpSpPr>
            <a:grpSpLocks/>
          </p:cNvGrpSpPr>
          <p:nvPr/>
        </p:nvGrpSpPr>
        <p:grpSpPr bwMode="auto">
          <a:xfrm>
            <a:off x="254002" y="848846"/>
            <a:ext cx="8380557" cy="5044048"/>
            <a:chOff x="176" y="606"/>
            <a:chExt cx="5807" cy="3601"/>
          </a:xfrm>
        </p:grpSpPr>
        <p:grpSp>
          <p:nvGrpSpPr>
            <p:cNvPr id="12375" name="Group 52"/>
            <p:cNvGrpSpPr>
              <a:grpSpLocks/>
            </p:cNvGrpSpPr>
            <p:nvPr/>
          </p:nvGrpSpPr>
          <p:grpSpPr bwMode="auto">
            <a:xfrm>
              <a:off x="351" y="634"/>
              <a:ext cx="5631" cy="3573"/>
              <a:chOff x="351" y="634"/>
              <a:chExt cx="5631" cy="3573"/>
            </a:xfrm>
          </p:grpSpPr>
          <p:sp>
            <p:nvSpPr>
              <p:cNvPr id="12437" name="Freeform 4"/>
              <p:cNvSpPr>
                <a:spLocks/>
              </p:cNvSpPr>
              <p:nvPr/>
            </p:nvSpPr>
            <p:spPr bwMode="auto">
              <a:xfrm>
                <a:off x="351" y="1143"/>
                <a:ext cx="2088" cy="3034"/>
              </a:xfrm>
              <a:custGeom>
                <a:avLst/>
                <a:gdLst>
                  <a:gd name="T0" fmla="*/ 87 w 2088"/>
                  <a:gd name="T1" fmla="*/ 271 h 3034"/>
                  <a:gd name="T2" fmla="*/ 69 w 2088"/>
                  <a:gd name="T3" fmla="*/ 380 h 3034"/>
                  <a:gd name="T4" fmla="*/ 94 w 2088"/>
                  <a:gd name="T5" fmla="*/ 447 h 3034"/>
                  <a:gd name="T6" fmla="*/ 122 w 2088"/>
                  <a:gd name="T7" fmla="*/ 530 h 3034"/>
                  <a:gd name="T8" fmla="*/ 159 w 2088"/>
                  <a:gd name="T9" fmla="*/ 511 h 3034"/>
                  <a:gd name="T10" fmla="*/ 263 w 2088"/>
                  <a:gd name="T11" fmla="*/ 384 h 3034"/>
                  <a:gd name="T12" fmla="*/ 342 w 2088"/>
                  <a:gd name="T13" fmla="*/ 371 h 3034"/>
                  <a:gd name="T14" fmla="*/ 495 w 2088"/>
                  <a:gd name="T15" fmla="*/ 459 h 3034"/>
                  <a:gd name="T16" fmla="*/ 631 w 2088"/>
                  <a:gd name="T17" fmla="*/ 626 h 3034"/>
                  <a:gd name="T18" fmla="*/ 695 w 2088"/>
                  <a:gd name="T19" fmla="*/ 794 h 3034"/>
                  <a:gd name="T20" fmla="*/ 825 w 2088"/>
                  <a:gd name="T21" fmla="*/ 1183 h 3034"/>
                  <a:gd name="T22" fmla="*/ 837 w 2088"/>
                  <a:gd name="T23" fmla="*/ 1135 h 3034"/>
                  <a:gd name="T24" fmla="*/ 990 w 2088"/>
                  <a:gd name="T25" fmla="*/ 1370 h 3034"/>
                  <a:gd name="T26" fmla="*/ 1225 w 2088"/>
                  <a:gd name="T27" fmla="*/ 1528 h 3034"/>
                  <a:gd name="T28" fmla="*/ 1374 w 2088"/>
                  <a:gd name="T29" fmla="*/ 1663 h 3034"/>
                  <a:gd name="T30" fmla="*/ 1383 w 2088"/>
                  <a:gd name="T31" fmla="*/ 1796 h 3034"/>
                  <a:gd name="T32" fmla="*/ 1538 w 2088"/>
                  <a:gd name="T33" fmla="*/ 2258 h 3034"/>
                  <a:gd name="T34" fmla="*/ 1499 w 2088"/>
                  <a:gd name="T35" fmla="*/ 2794 h 3034"/>
                  <a:gd name="T36" fmla="*/ 1497 w 2088"/>
                  <a:gd name="T37" fmla="*/ 2999 h 3034"/>
                  <a:gd name="T38" fmla="*/ 1573 w 2088"/>
                  <a:gd name="T39" fmla="*/ 2930 h 3034"/>
                  <a:gd name="T40" fmla="*/ 1659 w 2088"/>
                  <a:gd name="T41" fmla="*/ 2698 h 3034"/>
                  <a:gd name="T42" fmla="*/ 1801 w 2088"/>
                  <a:gd name="T43" fmla="*/ 2528 h 3034"/>
                  <a:gd name="T44" fmla="*/ 2028 w 2088"/>
                  <a:gd name="T45" fmla="*/ 2082 h 3034"/>
                  <a:gd name="T46" fmla="*/ 1900 w 2088"/>
                  <a:gd name="T47" fmla="*/ 1825 h 3034"/>
                  <a:gd name="T48" fmla="*/ 1745 w 2088"/>
                  <a:gd name="T49" fmla="*/ 1693 h 3034"/>
                  <a:gd name="T50" fmla="*/ 1518 w 2088"/>
                  <a:gd name="T51" fmla="*/ 1588 h 3034"/>
                  <a:gd name="T52" fmla="*/ 1364 w 2088"/>
                  <a:gd name="T53" fmla="*/ 1628 h 3034"/>
                  <a:gd name="T54" fmla="*/ 1260 w 2088"/>
                  <a:gd name="T55" fmla="*/ 1436 h 3034"/>
                  <a:gd name="T56" fmla="*/ 1107 w 2088"/>
                  <a:gd name="T57" fmla="*/ 1349 h 3034"/>
                  <a:gd name="T58" fmla="*/ 1237 w 2088"/>
                  <a:gd name="T59" fmla="*/ 1175 h 3034"/>
                  <a:gd name="T60" fmla="*/ 1375 w 2088"/>
                  <a:gd name="T61" fmla="*/ 1283 h 3034"/>
                  <a:gd name="T62" fmla="*/ 1451 w 2088"/>
                  <a:gd name="T63" fmla="*/ 1013 h 3034"/>
                  <a:gd name="T64" fmla="*/ 1587 w 2088"/>
                  <a:gd name="T65" fmla="*/ 830 h 3034"/>
                  <a:gd name="T66" fmla="*/ 1614 w 2088"/>
                  <a:gd name="T67" fmla="*/ 859 h 3034"/>
                  <a:gd name="T68" fmla="*/ 1637 w 2088"/>
                  <a:gd name="T69" fmla="*/ 797 h 3034"/>
                  <a:gd name="T70" fmla="*/ 1560 w 2088"/>
                  <a:gd name="T71" fmla="*/ 723 h 3034"/>
                  <a:gd name="T72" fmla="*/ 1741 w 2088"/>
                  <a:gd name="T73" fmla="*/ 577 h 3034"/>
                  <a:gd name="T74" fmla="*/ 1670 w 2088"/>
                  <a:gd name="T75" fmla="*/ 478 h 3034"/>
                  <a:gd name="T76" fmla="*/ 1597 w 2088"/>
                  <a:gd name="T77" fmla="*/ 441 h 3034"/>
                  <a:gd name="T78" fmla="*/ 1546 w 2088"/>
                  <a:gd name="T79" fmla="*/ 374 h 3034"/>
                  <a:gd name="T80" fmla="*/ 1412 w 2088"/>
                  <a:gd name="T81" fmla="*/ 346 h 3034"/>
                  <a:gd name="T82" fmla="*/ 1434 w 2088"/>
                  <a:gd name="T83" fmla="*/ 517 h 3034"/>
                  <a:gd name="T84" fmla="*/ 1373 w 2088"/>
                  <a:gd name="T85" fmla="*/ 645 h 3034"/>
                  <a:gd name="T86" fmla="*/ 1183 w 2088"/>
                  <a:gd name="T87" fmla="*/ 500 h 3034"/>
                  <a:gd name="T88" fmla="*/ 1217 w 2088"/>
                  <a:gd name="T89" fmla="*/ 313 h 3034"/>
                  <a:gd name="T90" fmla="*/ 1242 w 2088"/>
                  <a:gd name="T91" fmla="*/ 236 h 3034"/>
                  <a:gd name="T92" fmla="*/ 1343 w 2088"/>
                  <a:gd name="T93" fmla="*/ 128 h 3034"/>
                  <a:gd name="T94" fmla="*/ 1260 w 2088"/>
                  <a:gd name="T95" fmla="*/ 134 h 3034"/>
                  <a:gd name="T96" fmla="*/ 1202 w 2088"/>
                  <a:gd name="T97" fmla="*/ 68 h 3034"/>
                  <a:gd name="T98" fmla="*/ 1172 w 2088"/>
                  <a:gd name="T99" fmla="*/ 124 h 3034"/>
                  <a:gd name="T100" fmla="*/ 1032 w 2088"/>
                  <a:gd name="T101" fmla="*/ 155 h 3034"/>
                  <a:gd name="T102" fmla="*/ 956 w 2088"/>
                  <a:gd name="T103" fmla="*/ 175 h 3034"/>
                  <a:gd name="T104" fmla="*/ 684 w 2088"/>
                  <a:gd name="T105" fmla="*/ 98 h 3034"/>
                  <a:gd name="T106" fmla="*/ 526 w 2088"/>
                  <a:gd name="T107" fmla="*/ 107 h 3034"/>
                  <a:gd name="T108" fmla="*/ 178 w 2088"/>
                  <a:gd name="T109" fmla="*/ 23 h 3034"/>
                  <a:gd name="T110" fmla="*/ 20 w 2088"/>
                  <a:gd name="T111" fmla="*/ 132 h 3034"/>
                  <a:gd name="T112" fmla="*/ 55 w 2088"/>
                  <a:gd name="T113" fmla="*/ 194 h 3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8" h="3034">
                    <a:moveTo>
                      <a:pt x="0" y="227"/>
                    </a:moveTo>
                    <a:lnTo>
                      <a:pt x="30" y="237"/>
                    </a:lnTo>
                    <a:lnTo>
                      <a:pt x="19" y="242"/>
                    </a:lnTo>
                    <a:lnTo>
                      <a:pt x="31" y="261"/>
                    </a:lnTo>
                    <a:lnTo>
                      <a:pt x="78" y="259"/>
                    </a:lnTo>
                    <a:lnTo>
                      <a:pt x="87" y="271"/>
                    </a:lnTo>
                    <a:lnTo>
                      <a:pt x="106" y="264"/>
                    </a:lnTo>
                    <a:lnTo>
                      <a:pt x="111" y="296"/>
                    </a:lnTo>
                    <a:lnTo>
                      <a:pt x="47" y="327"/>
                    </a:lnTo>
                    <a:lnTo>
                      <a:pt x="34" y="363"/>
                    </a:lnTo>
                    <a:lnTo>
                      <a:pt x="45" y="376"/>
                    </a:lnTo>
                    <a:lnTo>
                      <a:pt x="69" y="380"/>
                    </a:lnTo>
                    <a:lnTo>
                      <a:pt x="57" y="398"/>
                    </a:lnTo>
                    <a:lnTo>
                      <a:pt x="67" y="415"/>
                    </a:lnTo>
                    <a:lnTo>
                      <a:pt x="79" y="416"/>
                    </a:lnTo>
                    <a:lnTo>
                      <a:pt x="90" y="396"/>
                    </a:lnTo>
                    <a:lnTo>
                      <a:pt x="101" y="433"/>
                    </a:lnTo>
                    <a:lnTo>
                      <a:pt x="94" y="447"/>
                    </a:lnTo>
                    <a:lnTo>
                      <a:pt x="122" y="427"/>
                    </a:lnTo>
                    <a:lnTo>
                      <a:pt x="144" y="454"/>
                    </a:lnTo>
                    <a:lnTo>
                      <a:pt x="178" y="435"/>
                    </a:lnTo>
                    <a:lnTo>
                      <a:pt x="147" y="502"/>
                    </a:lnTo>
                    <a:lnTo>
                      <a:pt x="123" y="514"/>
                    </a:lnTo>
                    <a:lnTo>
                      <a:pt x="122" y="530"/>
                    </a:lnTo>
                    <a:lnTo>
                      <a:pt x="94" y="531"/>
                    </a:lnTo>
                    <a:lnTo>
                      <a:pt x="74" y="556"/>
                    </a:lnTo>
                    <a:lnTo>
                      <a:pt x="101" y="536"/>
                    </a:lnTo>
                    <a:lnTo>
                      <a:pt x="132" y="537"/>
                    </a:lnTo>
                    <a:lnTo>
                      <a:pt x="140" y="516"/>
                    </a:lnTo>
                    <a:lnTo>
                      <a:pt x="159" y="511"/>
                    </a:lnTo>
                    <a:lnTo>
                      <a:pt x="219" y="461"/>
                    </a:lnTo>
                    <a:lnTo>
                      <a:pt x="231" y="441"/>
                    </a:lnTo>
                    <a:lnTo>
                      <a:pt x="220" y="426"/>
                    </a:lnTo>
                    <a:lnTo>
                      <a:pt x="274" y="367"/>
                    </a:lnTo>
                    <a:lnTo>
                      <a:pt x="283" y="372"/>
                    </a:lnTo>
                    <a:lnTo>
                      <a:pt x="263" y="384"/>
                    </a:lnTo>
                    <a:lnTo>
                      <a:pt x="255" y="415"/>
                    </a:lnTo>
                    <a:lnTo>
                      <a:pt x="268" y="414"/>
                    </a:lnTo>
                    <a:lnTo>
                      <a:pt x="256" y="431"/>
                    </a:lnTo>
                    <a:lnTo>
                      <a:pt x="307" y="407"/>
                    </a:lnTo>
                    <a:lnTo>
                      <a:pt x="316" y="379"/>
                    </a:lnTo>
                    <a:lnTo>
                      <a:pt x="342" y="371"/>
                    </a:lnTo>
                    <a:lnTo>
                      <a:pt x="335" y="384"/>
                    </a:lnTo>
                    <a:lnTo>
                      <a:pt x="377" y="407"/>
                    </a:lnTo>
                    <a:lnTo>
                      <a:pt x="456" y="411"/>
                    </a:lnTo>
                    <a:lnTo>
                      <a:pt x="462" y="433"/>
                    </a:lnTo>
                    <a:lnTo>
                      <a:pt x="478" y="449"/>
                    </a:lnTo>
                    <a:lnTo>
                      <a:pt x="495" y="459"/>
                    </a:lnTo>
                    <a:lnTo>
                      <a:pt x="523" y="455"/>
                    </a:lnTo>
                    <a:lnTo>
                      <a:pt x="548" y="470"/>
                    </a:lnTo>
                    <a:lnTo>
                      <a:pt x="545" y="491"/>
                    </a:lnTo>
                    <a:lnTo>
                      <a:pt x="581" y="521"/>
                    </a:lnTo>
                    <a:lnTo>
                      <a:pt x="592" y="570"/>
                    </a:lnTo>
                    <a:lnTo>
                      <a:pt x="631" y="626"/>
                    </a:lnTo>
                    <a:lnTo>
                      <a:pt x="635" y="661"/>
                    </a:lnTo>
                    <a:lnTo>
                      <a:pt x="683" y="693"/>
                    </a:lnTo>
                    <a:lnTo>
                      <a:pt x="707" y="699"/>
                    </a:lnTo>
                    <a:lnTo>
                      <a:pt x="715" y="742"/>
                    </a:lnTo>
                    <a:lnTo>
                      <a:pt x="683" y="741"/>
                    </a:lnTo>
                    <a:lnTo>
                      <a:pt x="695" y="794"/>
                    </a:lnTo>
                    <a:lnTo>
                      <a:pt x="688" y="936"/>
                    </a:lnTo>
                    <a:lnTo>
                      <a:pt x="720" y="1013"/>
                    </a:lnTo>
                    <a:lnTo>
                      <a:pt x="748" y="1074"/>
                    </a:lnTo>
                    <a:lnTo>
                      <a:pt x="780" y="1086"/>
                    </a:lnTo>
                    <a:lnTo>
                      <a:pt x="803" y="1121"/>
                    </a:lnTo>
                    <a:lnTo>
                      <a:pt x="825" y="1183"/>
                    </a:lnTo>
                    <a:lnTo>
                      <a:pt x="865" y="1245"/>
                    </a:lnTo>
                    <a:lnTo>
                      <a:pt x="880" y="1293"/>
                    </a:lnTo>
                    <a:lnTo>
                      <a:pt x="915" y="1335"/>
                    </a:lnTo>
                    <a:lnTo>
                      <a:pt x="923" y="1321"/>
                    </a:lnTo>
                    <a:lnTo>
                      <a:pt x="842" y="1175"/>
                    </a:lnTo>
                    <a:lnTo>
                      <a:pt x="837" y="1135"/>
                    </a:lnTo>
                    <a:lnTo>
                      <a:pt x="854" y="1143"/>
                    </a:lnTo>
                    <a:lnTo>
                      <a:pt x="885" y="1208"/>
                    </a:lnTo>
                    <a:lnTo>
                      <a:pt x="927" y="1258"/>
                    </a:lnTo>
                    <a:lnTo>
                      <a:pt x="925" y="1275"/>
                    </a:lnTo>
                    <a:lnTo>
                      <a:pt x="983" y="1342"/>
                    </a:lnTo>
                    <a:lnTo>
                      <a:pt x="990" y="1370"/>
                    </a:lnTo>
                    <a:lnTo>
                      <a:pt x="984" y="1389"/>
                    </a:lnTo>
                    <a:lnTo>
                      <a:pt x="996" y="1414"/>
                    </a:lnTo>
                    <a:lnTo>
                      <a:pt x="1109" y="1482"/>
                    </a:lnTo>
                    <a:lnTo>
                      <a:pt x="1159" y="1477"/>
                    </a:lnTo>
                    <a:lnTo>
                      <a:pt x="1192" y="1510"/>
                    </a:lnTo>
                    <a:lnTo>
                      <a:pt x="1225" y="1528"/>
                    </a:lnTo>
                    <a:lnTo>
                      <a:pt x="1261" y="1534"/>
                    </a:lnTo>
                    <a:lnTo>
                      <a:pt x="1293" y="1583"/>
                    </a:lnTo>
                    <a:lnTo>
                      <a:pt x="1295" y="1605"/>
                    </a:lnTo>
                    <a:lnTo>
                      <a:pt x="1306" y="1602"/>
                    </a:lnTo>
                    <a:lnTo>
                      <a:pt x="1336" y="1639"/>
                    </a:lnTo>
                    <a:lnTo>
                      <a:pt x="1374" y="1663"/>
                    </a:lnTo>
                    <a:lnTo>
                      <a:pt x="1376" y="1644"/>
                    </a:lnTo>
                    <a:lnTo>
                      <a:pt x="1395" y="1626"/>
                    </a:lnTo>
                    <a:lnTo>
                      <a:pt x="1414" y="1638"/>
                    </a:lnTo>
                    <a:lnTo>
                      <a:pt x="1417" y="1661"/>
                    </a:lnTo>
                    <a:lnTo>
                      <a:pt x="1424" y="1730"/>
                    </a:lnTo>
                    <a:lnTo>
                      <a:pt x="1383" y="1796"/>
                    </a:lnTo>
                    <a:lnTo>
                      <a:pt x="1371" y="1858"/>
                    </a:lnTo>
                    <a:lnTo>
                      <a:pt x="1367" y="1931"/>
                    </a:lnTo>
                    <a:lnTo>
                      <a:pt x="1401" y="1980"/>
                    </a:lnTo>
                    <a:lnTo>
                      <a:pt x="1441" y="2105"/>
                    </a:lnTo>
                    <a:lnTo>
                      <a:pt x="1533" y="2187"/>
                    </a:lnTo>
                    <a:lnTo>
                      <a:pt x="1538" y="2258"/>
                    </a:lnTo>
                    <a:lnTo>
                      <a:pt x="1516" y="2423"/>
                    </a:lnTo>
                    <a:lnTo>
                      <a:pt x="1517" y="2508"/>
                    </a:lnTo>
                    <a:lnTo>
                      <a:pt x="1484" y="2611"/>
                    </a:lnTo>
                    <a:lnTo>
                      <a:pt x="1480" y="2709"/>
                    </a:lnTo>
                    <a:lnTo>
                      <a:pt x="1505" y="2716"/>
                    </a:lnTo>
                    <a:lnTo>
                      <a:pt x="1499" y="2794"/>
                    </a:lnTo>
                    <a:lnTo>
                      <a:pt x="1474" y="2845"/>
                    </a:lnTo>
                    <a:lnTo>
                      <a:pt x="1470" y="2875"/>
                    </a:lnTo>
                    <a:lnTo>
                      <a:pt x="1481" y="2917"/>
                    </a:lnTo>
                    <a:lnTo>
                      <a:pt x="1476" y="2955"/>
                    </a:lnTo>
                    <a:lnTo>
                      <a:pt x="1495" y="2970"/>
                    </a:lnTo>
                    <a:lnTo>
                      <a:pt x="1497" y="2999"/>
                    </a:lnTo>
                    <a:lnTo>
                      <a:pt x="1505" y="3025"/>
                    </a:lnTo>
                    <a:lnTo>
                      <a:pt x="1523" y="3033"/>
                    </a:lnTo>
                    <a:lnTo>
                      <a:pt x="1527" y="3003"/>
                    </a:lnTo>
                    <a:lnTo>
                      <a:pt x="1566" y="2992"/>
                    </a:lnTo>
                    <a:lnTo>
                      <a:pt x="1549" y="2972"/>
                    </a:lnTo>
                    <a:lnTo>
                      <a:pt x="1573" y="2930"/>
                    </a:lnTo>
                    <a:lnTo>
                      <a:pt x="1609" y="2864"/>
                    </a:lnTo>
                    <a:lnTo>
                      <a:pt x="1580" y="2824"/>
                    </a:lnTo>
                    <a:lnTo>
                      <a:pt x="1611" y="2800"/>
                    </a:lnTo>
                    <a:lnTo>
                      <a:pt x="1638" y="2726"/>
                    </a:lnTo>
                    <a:lnTo>
                      <a:pt x="1617" y="2695"/>
                    </a:lnTo>
                    <a:lnTo>
                      <a:pt x="1659" y="2698"/>
                    </a:lnTo>
                    <a:lnTo>
                      <a:pt x="1661" y="2646"/>
                    </a:lnTo>
                    <a:lnTo>
                      <a:pt x="1728" y="2636"/>
                    </a:lnTo>
                    <a:lnTo>
                      <a:pt x="1749" y="2602"/>
                    </a:lnTo>
                    <a:lnTo>
                      <a:pt x="1721" y="2534"/>
                    </a:lnTo>
                    <a:lnTo>
                      <a:pt x="1777" y="2556"/>
                    </a:lnTo>
                    <a:lnTo>
                      <a:pt x="1801" y="2528"/>
                    </a:lnTo>
                    <a:lnTo>
                      <a:pt x="1876" y="2405"/>
                    </a:lnTo>
                    <a:lnTo>
                      <a:pt x="1880" y="2341"/>
                    </a:lnTo>
                    <a:lnTo>
                      <a:pt x="1941" y="2288"/>
                    </a:lnTo>
                    <a:lnTo>
                      <a:pt x="1993" y="2267"/>
                    </a:lnTo>
                    <a:lnTo>
                      <a:pt x="2022" y="2175"/>
                    </a:lnTo>
                    <a:lnTo>
                      <a:pt x="2028" y="2082"/>
                    </a:lnTo>
                    <a:lnTo>
                      <a:pt x="2087" y="1995"/>
                    </a:lnTo>
                    <a:lnTo>
                      <a:pt x="2082" y="1918"/>
                    </a:lnTo>
                    <a:lnTo>
                      <a:pt x="2021" y="1874"/>
                    </a:lnTo>
                    <a:lnTo>
                      <a:pt x="1942" y="1867"/>
                    </a:lnTo>
                    <a:lnTo>
                      <a:pt x="1935" y="1841"/>
                    </a:lnTo>
                    <a:lnTo>
                      <a:pt x="1900" y="1825"/>
                    </a:lnTo>
                    <a:lnTo>
                      <a:pt x="1832" y="1853"/>
                    </a:lnTo>
                    <a:lnTo>
                      <a:pt x="1833" y="1820"/>
                    </a:lnTo>
                    <a:lnTo>
                      <a:pt x="1857" y="1778"/>
                    </a:lnTo>
                    <a:lnTo>
                      <a:pt x="1830" y="1728"/>
                    </a:lnTo>
                    <a:lnTo>
                      <a:pt x="1792" y="1697"/>
                    </a:lnTo>
                    <a:lnTo>
                      <a:pt x="1745" y="1693"/>
                    </a:lnTo>
                    <a:lnTo>
                      <a:pt x="1700" y="1640"/>
                    </a:lnTo>
                    <a:lnTo>
                      <a:pt x="1682" y="1619"/>
                    </a:lnTo>
                    <a:lnTo>
                      <a:pt x="1652" y="1598"/>
                    </a:lnTo>
                    <a:lnTo>
                      <a:pt x="1572" y="1595"/>
                    </a:lnTo>
                    <a:lnTo>
                      <a:pt x="1541" y="1559"/>
                    </a:lnTo>
                    <a:lnTo>
                      <a:pt x="1518" y="1588"/>
                    </a:lnTo>
                    <a:lnTo>
                      <a:pt x="1516" y="1555"/>
                    </a:lnTo>
                    <a:lnTo>
                      <a:pt x="1462" y="1585"/>
                    </a:lnTo>
                    <a:lnTo>
                      <a:pt x="1433" y="1646"/>
                    </a:lnTo>
                    <a:lnTo>
                      <a:pt x="1424" y="1634"/>
                    </a:lnTo>
                    <a:lnTo>
                      <a:pt x="1395" y="1613"/>
                    </a:lnTo>
                    <a:lnTo>
                      <a:pt x="1364" y="1628"/>
                    </a:lnTo>
                    <a:lnTo>
                      <a:pt x="1343" y="1612"/>
                    </a:lnTo>
                    <a:lnTo>
                      <a:pt x="1326" y="1586"/>
                    </a:lnTo>
                    <a:lnTo>
                      <a:pt x="1332" y="1501"/>
                    </a:lnTo>
                    <a:lnTo>
                      <a:pt x="1304" y="1481"/>
                    </a:lnTo>
                    <a:lnTo>
                      <a:pt x="1243" y="1481"/>
                    </a:lnTo>
                    <a:lnTo>
                      <a:pt x="1260" y="1436"/>
                    </a:lnTo>
                    <a:lnTo>
                      <a:pt x="1276" y="1370"/>
                    </a:lnTo>
                    <a:lnTo>
                      <a:pt x="1257" y="1359"/>
                    </a:lnTo>
                    <a:lnTo>
                      <a:pt x="1220" y="1372"/>
                    </a:lnTo>
                    <a:lnTo>
                      <a:pt x="1201" y="1427"/>
                    </a:lnTo>
                    <a:lnTo>
                      <a:pt x="1137" y="1421"/>
                    </a:lnTo>
                    <a:lnTo>
                      <a:pt x="1107" y="1349"/>
                    </a:lnTo>
                    <a:lnTo>
                      <a:pt x="1117" y="1270"/>
                    </a:lnTo>
                    <a:lnTo>
                      <a:pt x="1112" y="1227"/>
                    </a:lnTo>
                    <a:lnTo>
                      <a:pt x="1148" y="1183"/>
                    </a:lnTo>
                    <a:lnTo>
                      <a:pt x="1196" y="1181"/>
                    </a:lnTo>
                    <a:lnTo>
                      <a:pt x="1236" y="1200"/>
                    </a:lnTo>
                    <a:lnTo>
                      <a:pt x="1237" y="1175"/>
                    </a:lnTo>
                    <a:lnTo>
                      <a:pt x="1257" y="1157"/>
                    </a:lnTo>
                    <a:lnTo>
                      <a:pt x="1324" y="1177"/>
                    </a:lnTo>
                    <a:lnTo>
                      <a:pt x="1339" y="1198"/>
                    </a:lnTo>
                    <a:lnTo>
                      <a:pt x="1342" y="1235"/>
                    </a:lnTo>
                    <a:lnTo>
                      <a:pt x="1364" y="1284"/>
                    </a:lnTo>
                    <a:lnTo>
                      <a:pt x="1375" y="1283"/>
                    </a:lnTo>
                    <a:lnTo>
                      <a:pt x="1381" y="1245"/>
                    </a:lnTo>
                    <a:lnTo>
                      <a:pt x="1361" y="1157"/>
                    </a:lnTo>
                    <a:lnTo>
                      <a:pt x="1373" y="1120"/>
                    </a:lnTo>
                    <a:lnTo>
                      <a:pt x="1451" y="1049"/>
                    </a:lnTo>
                    <a:lnTo>
                      <a:pt x="1441" y="995"/>
                    </a:lnTo>
                    <a:lnTo>
                      <a:pt x="1451" y="1013"/>
                    </a:lnTo>
                    <a:lnTo>
                      <a:pt x="1465" y="970"/>
                    </a:lnTo>
                    <a:lnTo>
                      <a:pt x="1480" y="924"/>
                    </a:lnTo>
                    <a:lnTo>
                      <a:pt x="1542" y="904"/>
                    </a:lnTo>
                    <a:lnTo>
                      <a:pt x="1526" y="890"/>
                    </a:lnTo>
                    <a:lnTo>
                      <a:pt x="1538" y="854"/>
                    </a:lnTo>
                    <a:lnTo>
                      <a:pt x="1587" y="830"/>
                    </a:lnTo>
                    <a:lnTo>
                      <a:pt x="1588" y="817"/>
                    </a:lnTo>
                    <a:lnTo>
                      <a:pt x="1626" y="798"/>
                    </a:lnTo>
                    <a:lnTo>
                      <a:pt x="1623" y="814"/>
                    </a:lnTo>
                    <a:lnTo>
                      <a:pt x="1646" y="812"/>
                    </a:lnTo>
                    <a:lnTo>
                      <a:pt x="1603" y="834"/>
                    </a:lnTo>
                    <a:lnTo>
                      <a:pt x="1614" y="859"/>
                    </a:lnTo>
                    <a:lnTo>
                      <a:pt x="1633" y="832"/>
                    </a:lnTo>
                    <a:lnTo>
                      <a:pt x="1681" y="814"/>
                    </a:lnTo>
                    <a:lnTo>
                      <a:pt x="1699" y="791"/>
                    </a:lnTo>
                    <a:lnTo>
                      <a:pt x="1688" y="770"/>
                    </a:lnTo>
                    <a:lnTo>
                      <a:pt x="1678" y="807"/>
                    </a:lnTo>
                    <a:lnTo>
                      <a:pt x="1637" y="797"/>
                    </a:lnTo>
                    <a:lnTo>
                      <a:pt x="1616" y="769"/>
                    </a:lnTo>
                    <a:lnTo>
                      <a:pt x="1623" y="750"/>
                    </a:lnTo>
                    <a:lnTo>
                      <a:pt x="1596" y="743"/>
                    </a:lnTo>
                    <a:lnTo>
                      <a:pt x="1632" y="730"/>
                    </a:lnTo>
                    <a:lnTo>
                      <a:pt x="1611" y="712"/>
                    </a:lnTo>
                    <a:lnTo>
                      <a:pt x="1560" y="723"/>
                    </a:lnTo>
                    <a:lnTo>
                      <a:pt x="1599" y="685"/>
                    </a:lnTo>
                    <a:lnTo>
                      <a:pt x="1697" y="685"/>
                    </a:lnTo>
                    <a:lnTo>
                      <a:pt x="1766" y="634"/>
                    </a:lnTo>
                    <a:lnTo>
                      <a:pt x="1763" y="595"/>
                    </a:lnTo>
                    <a:lnTo>
                      <a:pt x="1741" y="599"/>
                    </a:lnTo>
                    <a:lnTo>
                      <a:pt x="1741" y="577"/>
                    </a:lnTo>
                    <a:lnTo>
                      <a:pt x="1693" y="602"/>
                    </a:lnTo>
                    <a:lnTo>
                      <a:pt x="1681" y="591"/>
                    </a:lnTo>
                    <a:lnTo>
                      <a:pt x="1739" y="565"/>
                    </a:lnTo>
                    <a:lnTo>
                      <a:pt x="1693" y="533"/>
                    </a:lnTo>
                    <a:lnTo>
                      <a:pt x="1670" y="508"/>
                    </a:lnTo>
                    <a:lnTo>
                      <a:pt x="1670" y="478"/>
                    </a:lnTo>
                    <a:lnTo>
                      <a:pt x="1649" y="465"/>
                    </a:lnTo>
                    <a:lnTo>
                      <a:pt x="1653" y="447"/>
                    </a:lnTo>
                    <a:lnTo>
                      <a:pt x="1645" y="429"/>
                    </a:lnTo>
                    <a:lnTo>
                      <a:pt x="1626" y="398"/>
                    </a:lnTo>
                    <a:lnTo>
                      <a:pt x="1610" y="415"/>
                    </a:lnTo>
                    <a:lnTo>
                      <a:pt x="1597" y="441"/>
                    </a:lnTo>
                    <a:lnTo>
                      <a:pt x="1568" y="463"/>
                    </a:lnTo>
                    <a:lnTo>
                      <a:pt x="1565" y="441"/>
                    </a:lnTo>
                    <a:lnTo>
                      <a:pt x="1527" y="454"/>
                    </a:lnTo>
                    <a:lnTo>
                      <a:pt x="1553" y="427"/>
                    </a:lnTo>
                    <a:lnTo>
                      <a:pt x="1549" y="406"/>
                    </a:lnTo>
                    <a:lnTo>
                      <a:pt x="1546" y="374"/>
                    </a:lnTo>
                    <a:lnTo>
                      <a:pt x="1516" y="371"/>
                    </a:lnTo>
                    <a:lnTo>
                      <a:pt x="1516" y="358"/>
                    </a:lnTo>
                    <a:lnTo>
                      <a:pt x="1480" y="330"/>
                    </a:lnTo>
                    <a:lnTo>
                      <a:pt x="1461" y="339"/>
                    </a:lnTo>
                    <a:lnTo>
                      <a:pt x="1418" y="329"/>
                    </a:lnTo>
                    <a:lnTo>
                      <a:pt x="1412" y="346"/>
                    </a:lnTo>
                    <a:lnTo>
                      <a:pt x="1424" y="358"/>
                    </a:lnTo>
                    <a:lnTo>
                      <a:pt x="1412" y="382"/>
                    </a:lnTo>
                    <a:lnTo>
                      <a:pt x="1430" y="419"/>
                    </a:lnTo>
                    <a:lnTo>
                      <a:pt x="1402" y="443"/>
                    </a:lnTo>
                    <a:lnTo>
                      <a:pt x="1423" y="459"/>
                    </a:lnTo>
                    <a:lnTo>
                      <a:pt x="1434" y="517"/>
                    </a:lnTo>
                    <a:lnTo>
                      <a:pt x="1388" y="566"/>
                    </a:lnTo>
                    <a:lnTo>
                      <a:pt x="1404" y="624"/>
                    </a:lnTo>
                    <a:lnTo>
                      <a:pt x="1417" y="632"/>
                    </a:lnTo>
                    <a:lnTo>
                      <a:pt x="1387" y="663"/>
                    </a:lnTo>
                    <a:lnTo>
                      <a:pt x="1366" y="664"/>
                    </a:lnTo>
                    <a:lnTo>
                      <a:pt x="1373" y="645"/>
                    </a:lnTo>
                    <a:lnTo>
                      <a:pt x="1347" y="610"/>
                    </a:lnTo>
                    <a:lnTo>
                      <a:pt x="1347" y="550"/>
                    </a:lnTo>
                    <a:lnTo>
                      <a:pt x="1298" y="543"/>
                    </a:lnTo>
                    <a:lnTo>
                      <a:pt x="1239" y="502"/>
                    </a:lnTo>
                    <a:lnTo>
                      <a:pt x="1209" y="489"/>
                    </a:lnTo>
                    <a:lnTo>
                      <a:pt x="1183" y="500"/>
                    </a:lnTo>
                    <a:lnTo>
                      <a:pt x="1176" y="445"/>
                    </a:lnTo>
                    <a:lnTo>
                      <a:pt x="1160" y="452"/>
                    </a:lnTo>
                    <a:lnTo>
                      <a:pt x="1155" y="364"/>
                    </a:lnTo>
                    <a:lnTo>
                      <a:pt x="1185" y="342"/>
                    </a:lnTo>
                    <a:lnTo>
                      <a:pt x="1188" y="319"/>
                    </a:lnTo>
                    <a:lnTo>
                      <a:pt x="1217" y="313"/>
                    </a:lnTo>
                    <a:lnTo>
                      <a:pt x="1173" y="278"/>
                    </a:lnTo>
                    <a:lnTo>
                      <a:pt x="1217" y="297"/>
                    </a:lnTo>
                    <a:lnTo>
                      <a:pt x="1229" y="276"/>
                    </a:lnTo>
                    <a:lnTo>
                      <a:pt x="1253" y="277"/>
                    </a:lnTo>
                    <a:lnTo>
                      <a:pt x="1276" y="240"/>
                    </a:lnTo>
                    <a:lnTo>
                      <a:pt x="1242" y="236"/>
                    </a:lnTo>
                    <a:lnTo>
                      <a:pt x="1225" y="217"/>
                    </a:lnTo>
                    <a:lnTo>
                      <a:pt x="1278" y="228"/>
                    </a:lnTo>
                    <a:lnTo>
                      <a:pt x="1281" y="195"/>
                    </a:lnTo>
                    <a:lnTo>
                      <a:pt x="1332" y="201"/>
                    </a:lnTo>
                    <a:lnTo>
                      <a:pt x="1362" y="177"/>
                    </a:lnTo>
                    <a:lnTo>
                      <a:pt x="1343" y="128"/>
                    </a:lnTo>
                    <a:lnTo>
                      <a:pt x="1364" y="123"/>
                    </a:lnTo>
                    <a:lnTo>
                      <a:pt x="1297" y="80"/>
                    </a:lnTo>
                    <a:lnTo>
                      <a:pt x="1310" y="118"/>
                    </a:lnTo>
                    <a:lnTo>
                      <a:pt x="1292" y="122"/>
                    </a:lnTo>
                    <a:lnTo>
                      <a:pt x="1269" y="171"/>
                    </a:lnTo>
                    <a:lnTo>
                      <a:pt x="1260" y="134"/>
                    </a:lnTo>
                    <a:lnTo>
                      <a:pt x="1235" y="101"/>
                    </a:lnTo>
                    <a:lnTo>
                      <a:pt x="1221" y="134"/>
                    </a:lnTo>
                    <a:lnTo>
                      <a:pt x="1204" y="98"/>
                    </a:lnTo>
                    <a:lnTo>
                      <a:pt x="1183" y="85"/>
                    </a:lnTo>
                    <a:lnTo>
                      <a:pt x="1188" y="68"/>
                    </a:lnTo>
                    <a:lnTo>
                      <a:pt x="1202" y="68"/>
                    </a:lnTo>
                    <a:lnTo>
                      <a:pt x="1179" y="26"/>
                    </a:lnTo>
                    <a:lnTo>
                      <a:pt x="1145" y="0"/>
                    </a:lnTo>
                    <a:lnTo>
                      <a:pt x="1127" y="27"/>
                    </a:lnTo>
                    <a:lnTo>
                      <a:pt x="1123" y="70"/>
                    </a:lnTo>
                    <a:lnTo>
                      <a:pt x="1168" y="91"/>
                    </a:lnTo>
                    <a:lnTo>
                      <a:pt x="1172" y="124"/>
                    </a:lnTo>
                    <a:lnTo>
                      <a:pt x="1138" y="142"/>
                    </a:lnTo>
                    <a:lnTo>
                      <a:pt x="1143" y="171"/>
                    </a:lnTo>
                    <a:lnTo>
                      <a:pt x="1126" y="160"/>
                    </a:lnTo>
                    <a:lnTo>
                      <a:pt x="1121" y="143"/>
                    </a:lnTo>
                    <a:lnTo>
                      <a:pt x="1095" y="152"/>
                    </a:lnTo>
                    <a:lnTo>
                      <a:pt x="1032" y="155"/>
                    </a:lnTo>
                    <a:lnTo>
                      <a:pt x="1017" y="139"/>
                    </a:lnTo>
                    <a:lnTo>
                      <a:pt x="972" y="110"/>
                    </a:lnTo>
                    <a:lnTo>
                      <a:pt x="931" y="132"/>
                    </a:lnTo>
                    <a:lnTo>
                      <a:pt x="944" y="139"/>
                    </a:lnTo>
                    <a:lnTo>
                      <a:pt x="976" y="120"/>
                    </a:lnTo>
                    <a:lnTo>
                      <a:pt x="956" y="175"/>
                    </a:lnTo>
                    <a:lnTo>
                      <a:pt x="911" y="143"/>
                    </a:lnTo>
                    <a:lnTo>
                      <a:pt x="824" y="145"/>
                    </a:lnTo>
                    <a:lnTo>
                      <a:pt x="849" y="127"/>
                    </a:lnTo>
                    <a:lnTo>
                      <a:pt x="792" y="112"/>
                    </a:lnTo>
                    <a:lnTo>
                      <a:pt x="713" y="78"/>
                    </a:lnTo>
                    <a:lnTo>
                      <a:pt x="684" y="98"/>
                    </a:lnTo>
                    <a:lnTo>
                      <a:pt x="686" y="68"/>
                    </a:lnTo>
                    <a:lnTo>
                      <a:pt x="664" y="98"/>
                    </a:lnTo>
                    <a:lnTo>
                      <a:pt x="635" y="65"/>
                    </a:lnTo>
                    <a:lnTo>
                      <a:pt x="582" y="103"/>
                    </a:lnTo>
                    <a:lnTo>
                      <a:pt x="581" y="92"/>
                    </a:lnTo>
                    <a:lnTo>
                      <a:pt x="526" y="107"/>
                    </a:lnTo>
                    <a:lnTo>
                      <a:pt x="532" y="125"/>
                    </a:lnTo>
                    <a:lnTo>
                      <a:pt x="426" y="84"/>
                    </a:lnTo>
                    <a:lnTo>
                      <a:pt x="258" y="56"/>
                    </a:lnTo>
                    <a:lnTo>
                      <a:pt x="251" y="42"/>
                    </a:lnTo>
                    <a:lnTo>
                      <a:pt x="198" y="31"/>
                    </a:lnTo>
                    <a:lnTo>
                      <a:pt x="178" y="23"/>
                    </a:lnTo>
                    <a:lnTo>
                      <a:pt x="160" y="42"/>
                    </a:lnTo>
                    <a:lnTo>
                      <a:pt x="124" y="52"/>
                    </a:lnTo>
                    <a:lnTo>
                      <a:pt x="90" y="72"/>
                    </a:lnTo>
                    <a:lnTo>
                      <a:pt x="71" y="105"/>
                    </a:lnTo>
                    <a:lnTo>
                      <a:pt x="30" y="113"/>
                    </a:lnTo>
                    <a:lnTo>
                      <a:pt x="20" y="132"/>
                    </a:lnTo>
                    <a:lnTo>
                      <a:pt x="70" y="176"/>
                    </a:lnTo>
                    <a:lnTo>
                      <a:pt x="95" y="192"/>
                    </a:lnTo>
                    <a:lnTo>
                      <a:pt x="113" y="205"/>
                    </a:lnTo>
                    <a:lnTo>
                      <a:pt x="71" y="212"/>
                    </a:lnTo>
                    <a:lnTo>
                      <a:pt x="71" y="193"/>
                    </a:lnTo>
                    <a:lnTo>
                      <a:pt x="55" y="194"/>
                    </a:lnTo>
                    <a:lnTo>
                      <a:pt x="0" y="22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8" name="Freeform 5"/>
              <p:cNvSpPr>
                <a:spLocks/>
              </p:cNvSpPr>
              <p:nvPr/>
            </p:nvSpPr>
            <p:spPr bwMode="auto">
              <a:xfrm>
                <a:off x="1659" y="2472"/>
                <a:ext cx="167" cy="71"/>
              </a:xfrm>
              <a:custGeom>
                <a:avLst/>
                <a:gdLst>
                  <a:gd name="T0" fmla="*/ 0 w 167"/>
                  <a:gd name="T1" fmla="*/ 28 h 71"/>
                  <a:gd name="T2" fmla="*/ 22 w 167"/>
                  <a:gd name="T3" fmla="*/ 4 h 71"/>
                  <a:gd name="T4" fmla="*/ 64 w 167"/>
                  <a:gd name="T5" fmla="*/ 0 h 71"/>
                  <a:gd name="T6" fmla="*/ 166 w 167"/>
                  <a:gd name="T7" fmla="*/ 60 h 71"/>
                  <a:gd name="T8" fmla="*/ 112 w 167"/>
                  <a:gd name="T9" fmla="*/ 70 h 71"/>
                  <a:gd name="T10" fmla="*/ 96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0"/>
                    </a:lnTo>
                    <a:lnTo>
                      <a:pt x="112" y="70"/>
                    </a:lnTo>
                    <a:lnTo>
                      <a:pt x="96" y="34"/>
                    </a:lnTo>
                    <a:lnTo>
                      <a:pt x="45" y="20"/>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9" name="Freeform 6"/>
              <p:cNvSpPr>
                <a:spLocks/>
              </p:cNvSpPr>
              <p:nvPr/>
            </p:nvSpPr>
            <p:spPr bwMode="auto">
              <a:xfrm>
                <a:off x="1823" y="2543"/>
                <a:ext cx="95" cy="38"/>
              </a:xfrm>
              <a:custGeom>
                <a:avLst/>
                <a:gdLst>
                  <a:gd name="T0" fmla="*/ 0 w 95"/>
                  <a:gd name="T1" fmla="*/ 28 h 38"/>
                  <a:gd name="T2" fmla="*/ 31 w 95"/>
                  <a:gd name="T3" fmla="*/ 26 h 38"/>
                  <a:gd name="T4" fmla="*/ 16 w 95"/>
                  <a:gd name="T5" fmla="*/ 0 h 38"/>
                  <a:gd name="T6" fmla="*/ 69 w 95"/>
                  <a:gd name="T7" fmla="*/ 3 h 38"/>
                  <a:gd name="T8" fmla="*/ 94 w 95"/>
                  <a:gd name="T9" fmla="*/ 23 h 38"/>
                  <a:gd name="T10" fmla="*/ 42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1" y="26"/>
                    </a:lnTo>
                    <a:lnTo>
                      <a:pt x="16" y="0"/>
                    </a:lnTo>
                    <a:lnTo>
                      <a:pt x="69" y="3"/>
                    </a:lnTo>
                    <a:lnTo>
                      <a:pt x="94" y="23"/>
                    </a:lnTo>
                    <a:lnTo>
                      <a:pt x="42" y="37"/>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0" name="Freeform 7"/>
              <p:cNvSpPr>
                <a:spLocks/>
              </p:cNvSpPr>
              <p:nvPr/>
            </p:nvSpPr>
            <p:spPr bwMode="auto">
              <a:xfrm>
                <a:off x="1871" y="4144"/>
                <a:ext cx="99" cy="63"/>
              </a:xfrm>
              <a:custGeom>
                <a:avLst/>
                <a:gdLst>
                  <a:gd name="T0" fmla="*/ 0 w 99"/>
                  <a:gd name="T1" fmla="*/ 51 h 63"/>
                  <a:gd name="T2" fmla="*/ 0 w 99"/>
                  <a:gd name="T3" fmla="*/ 51 h 63"/>
                  <a:gd name="T4" fmla="*/ 6 w 99"/>
                  <a:gd name="T5" fmla="*/ 40 h 63"/>
                  <a:gd name="T6" fmla="*/ 15 w 99"/>
                  <a:gd name="T7" fmla="*/ 19 h 63"/>
                  <a:gd name="T8" fmla="*/ 42 w 99"/>
                  <a:gd name="T9" fmla="*/ 0 h 63"/>
                  <a:gd name="T10" fmla="*/ 54 w 99"/>
                  <a:gd name="T11" fmla="*/ 29 h 63"/>
                  <a:gd name="T12" fmla="*/ 98 w 99"/>
                  <a:gd name="T13" fmla="*/ 58 h 63"/>
                  <a:gd name="T14" fmla="*/ 44 w 99"/>
                  <a:gd name="T15" fmla="*/ 62 h 63"/>
                  <a:gd name="T16" fmla="*/ 0 w 99"/>
                  <a:gd name="T17" fmla="*/ 51 h 63"/>
                  <a:gd name="T18" fmla="*/ 0 w 99"/>
                  <a:gd name="T19" fmla="*/ 5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3">
                    <a:moveTo>
                      <a:pt x="0" y="51"/>
                    </a:moveTo>
                    <a:lnTo>
                      <a:pt x="0" y="51"/>
                    </a:lnTo>
                    <a:lnTo>
                      <a:pt x="6" y="40"/>
                    </a:lnTo>
                    <a:lnTo>
                      <a:pt x="15" y="19"/>
                    </a:lnTo>
                    <a:lnTo>
                      <a:pt x="42" y="0"/>
                    </a:lnTo>
                    <a:lnTo>
                      <a:pt x="54" y="29"/>
                    </a:lnTo>
                    <a:lnTo>
                      <a:pt x="98" y="58"/>
                    </a:lnTo>
                    <a:lnTo>
                      <a:pt x="44" y="62"/>
                    </a:lnTo>
                    <a:lnTo>
                      <a:pt x="0" y="5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1" name="Freeform 8"/>
              <p:cNvSpPr>
                <a:spLocks/>
              </p:cNvSpPr>
              <p:nvPr/>
            </p:nvSpPr>
            <p:spPr bwMode="auto">
              <a:xfrm>
                <a:off x="2060" y="1791"/>
                <a:ext cx="105" cy="127"/>
              </a:xfrm>
              <a:custGeom>
                <a:avLst/>
                <a:gdLst>
                  <a:gd name="T0" fmla="*/ 0 w 105"/>
                  <a:gd name="T1" fmla="*/ 104 h 127"/>
                  <a:gd name="T2" fmla="*/ 43 w 105"/>
                  <a:gd name="T3" fmla="*/ 8 h 127"/>
                  <a:gd name="T4" fmla="*/ 60 w 105"/>
                  <a:gd name="T5" fmla="*/ 0 h 127"/>
                  <a:gd name="T6" fmla="*/ 52 w 105"/>
                  <a:gd name="T7" fmla="*/ 41 h 127"/>
                  <a:gd name="T8" fmla="*/ 63 w 105"/>
                  <a:gd name="T9" fmla="*/ 64 h 127"/>
                  <a:gd name="T10" fmla="*/ 92 w 105"/>
                  <a:gd name="T11" fmla="*/ 63 h 127"/>
                  <a:gd name="T12" fmla="*/ 101 w 105"/>
                  <a:gd name="T13" fmla="*/ 92 h 127"/>
                  <a:gd name="T14" fmla="*/ 104 w 105"/>
                  <a:gd name="T15" fmla="*/ 111 h 127"/>
                  <a:gd name="T16" fmla="*/ 82 w 105"/>
                  <a:gd name="T17" fmla="*/ 126 h 127"/>
                  <a:gd name="T18" fmla="*/ 82 w 105"/>
                  <a:gd name="T19" fmla="*/ 99 h 127"/>
                  <a:gd name="T20" fmla="*/ 49 w 105"/>
                  <a:gd name="T21" fmla="*/ 110 h 127"/>
                  <a:gd name="T22" fmla="*/ 0 w 105"/>
                  <a:gd name="T23" fmla="*/ 104 h 127"/>
                  <a:gd name="T24" fmla="*/ 0 w 105"/>
                  <a:gd name="T25" fmla="*/ 104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4"/>
                    </a:moveTo>
                    <a:lnTo>
                      <a:pt x="43" y="8"/>
                    </a:lnTo>
                    <a:lnTo>
                      <a:pt x="60" y="0"/>
                    </a:lnTo>
                    <a:lnTo>
                      <a:pt x="52" y="41"/>
                    </a:lnTo>
                    <a:lnTo>
                      <a:pt x="63" y="64"/>
                    </a:lnTo>
                    <a:lnTo>
                      <a:pt x="92" y="63"/>
                    </a:lnTo>
                    <a:lnTo>
                      <a:pt x="101" y="92"/>
                    </a:lnTo>
                    <a:lnTo>
                      <a:pt x="104" y="111"/>
                    </a:lnTo>
                    <a:lnTo>
                      <a:pt x="82" y="126"/>
                    </a:lnTo>
                    <a:lnTo>
                      <a:pt x="82" y="99"/>
                    </a:lnTo>
                    <a:lnTo>
                      <a:pt x="49" y="110"/>
                    </a:lnTo>
                    <a:lnTo>
                      <a:pt x="0" y="10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2" name="Freeform 9"/>
              <p:cNvSpPr>
                <a:spLocks/>
              </p:cNvSpPr>
              <p:nvPr/>
            </p:nvSpPr>
            <p:spPr bwMode="auto">
              <a:xfrm>
                <a:off x="560" y="1615"/>
                <a:ext cx="42" cy="32"/>
              </a:xfrm>
              <a:custGeom>
                <a:avLst/>
                <a:gdLst>
                  <a:gd name="T0" fmla="*/ 0 w 42"/>
                  <a:gd name="T1" fmla="*/ 14 h 32"/>
                  <a:gd name="T2" fmla="*/ 0 w 42"/>
                  <a:gd name="T3" fmla="*/ 14 h 32"/>
                  <a:gd name="T4" fmla="*/ 12 w 42"/>
                  <a:gd name="T5" fmla="*/ 31 h 32"/>
                  <a:gd name="T6" fmla="*/ 41 w 42"/>
                  <a:gd name="T7" fmla="*/ 7 h 32"/>
                  <a:gd name="T8" fmla="*/ 14 w 42"/>
                  <a:gd name="T9" fmla="*/ 0 h 32"/>
                  <a:gd name="T10" fmla="*/ 15 w 42"/>
                  <a:gd name="T11" fmla="*/ 12 h 32"/>
                  <a:gd name="T12" fmla="*/ 0 w 42"/>
                  <a:gd name="T13" fmla="*/ 14 h 32"/>
                  <a:gd name="T14" fmla="*/ 0 w 42"/>
                  <a:gd name="T15" fmla="*/ 14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2">
                    <a:moveTo>
                      <a:pt x="0" y="14"/>
                    </a:moveTo>
                    <a:lnTo>
                      <a:pt x="0" y="14"/>
                    </a:lnTo>
                    <a:lnTo>
                      <a:pt x="12" y="31"/>
                    </a:lnTo>
                    <a:lnTo>
                      <a:pt x="41" y="7"/>
                    </a:lnTo>
                    <a:lnTo>
                      <a:pt x="14" y="0"/>
                    </a:lnTo>
                    <a:lnTo>
                      <a:pt x="15" y="12"/>
                    </a:lnTo>
                    <a:lnTo>
                      <a:pt x="0" y="1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3" name="Freeform 10"/>
              <p:cNvSpPr>
                <a:spLocks/>
              </p:cNvSpPr>
              <p:nvPr/>
            </p:nvSpPr>
            <p:spPr bwMode="auto">
              <a:xfrm>
                <a:off x="2606" y="1341"/>
                <a:ext cx="174" cy="104"/>
              </a:xfrm>
              <a:custGeom>
                <a:avLst/>
                <a:gdLst>
                  <a:gd name="T0" fmla="*/ 0 w 174"/>
                  <a:gd name="T1" fmla="*/ 35 h 104"/>
                  <a:gd name="T2" fmla="*/ 23 w 174"/>
                  <a:gd name="T3" fmla="*/ 0 h 104"/>
                  <a:gd name="T4" fmla="*/ 52 w 174"/>
                  <a:gd name="T5" fmla="*/ 42 h 104"/>
                  <a:gd name="T6" fmla="*/ 99 w 174"/>
                  <a:gd name="T7" fmla="*/ 10 h 104"/>
                  <a:gd name="T8" fmla="*/ 156 w 174"/>
                  <a:gd name="T9" fmla="*/ 4 h 104"/>
                  <a:gd name="T10" fmla="*/ 173 w 174"/>
                  <a:gd name="T11" fmla="*/ 46 h 104"/>
                  <a:gd name="T12" fmla="*/ 87 w 174"/>
                  <a:gd name="T13" fmla="*/ 103 h 104"/>
                  <a:gd name="T14" fmla="*/ 30 w 174"/>
                  <a:gd name="T15" fmla="*/ 89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3" y="0"/>
                    </a:lnTo>
                    <a:lnTo>
                      <a:pt x="52" y="42"/>
                    </a:lnTo>
                    <a:lnTo>
                      <a:pt x="99" y="10"/>
                    </a:lnTo>
                    <a:lnTo>
                      <a:pt x="156" y="4"/>
                    </a:lnTo>
                    <a:lnTo>
                      <a:pt x="173" y="46"/>
                    </a:lnTo>
                    <a:lnTo>
                      <a:pt x="87" y="103"/>
                    </a:lnTo>
                    <a:lnTo>
                      <a:pt x="30" y="89"/>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4" name="Freeform 11"/>
              <p:cNvSpPr>
                <a:spLocks/>
              </p:cNvSpPr>
              <p:nvPr/>
            </p:nvSpPr>
            <p:spPr bwMode="auto">
              <a:xfrm>
                <a:off x="1621" y="1360"/>
                <a:ext cx="100" cy="92"/>
              </a:xfrm>
              <a:custGeom>
                <a:avLst/>
                <a:gdLst>
                  <a:gd name="T0" fmla="*/ 0 w 100"/>
                  <a:gd name="T1" fmla="*/ 75 h 92"/>
                  <a:gd name="T2" fmla="*/ 0 w 100"/>
                  <a:gd name="T3" fmla="*/ 75 h 92"/>
                  <a:gd name="T4" fmla="*/ 16 w 100"/>
                  <a:gd name="T5" fmla="*/ 57 h 92"/>
                  <a:gd name="T6" fmla="*/ 27 w 100"/>
                  <a:gd name="T7" fmla="*/ 0 h 92"/>
                  <a:gd name="T8" fmla="*/ 99 w 100"/>
                  <a:gd name="T9" fmla="*/ 80 h 92"/>
                  <a:gd name="T10" fmla="*/ 31 w 100"/>
                  <a:gd name="T11" fmla="*/ 91 h 92"/>
                  <a:gd name="T12" fmla="*/ 0 w 100"/>
                  <a:gd name="T13" fmla="*/ 75 h 92"/>
                  <a:gd name="T14" fmla="*/ 0 w 100"/>
                  <a:gd name="T15" fmla="*/ 7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5"/>
                    </a:moveTo>
                    <a:lnTo>
                      <a:pt x="0" y="75"/>
                    </a:lnTo>
                    <a:lnTo>
                      <a:pt x="16" y="57"/>
                    </a:lnTo>
                    <a:lnTo>
                      <a:pt x="27" y="0"/>
                    </a:lnTo>
                    <a:lnTo>
                      <a:pt x="99" y="80"/>
                    </a:lnTo>
                    <a:lnTo>
                      <a:pt x="31" y="91"/>
                    </a:lnTo>
                    <a:lnTo>
                      <a:pt x="0" y="7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5" name="Freeform 12"/>
              <p:cNvSpPr>
                <a:spLocks/>
              </p:cNvSpPr>
              <p:nvPr/>
            </p:nvSpPr>
            <p:spPr bwMode="auto">
              <a:xfrm>
                <a:off x="1014" y="1040"/>
                <a:ext cx="167" cy="135"/>
              </a:xfrm>
              <a:custGeom>
                <a:avLst/>
                <a:gdLst>
                  <a:gd name="T0" fmla="*/ 0 w 167"/>
                  <a:gd name="T1" fmla="*/ 102 h 135"/>
                  <a:gd name="T2" fmla="*/ 0 w 167"/>
                  <a:gd name="T3" fmla="*/ 102 h 135"/>
                  <a:gd name="T4" fmla="*/ 33 w 167"/>
                  <a:gd name="T5" fmla="*/ 31 h 135"/>
                  <a:gd name="T6" fmla="*/ 20 w 167"/>
                  <a:gd name="T7" fmla="*/ 7 h 135"/>
                  <a:gd name="T8" fmla="*/ 69 w 167"/>
                  <a:gd name="T9" fmla="*/ 0 h 135"/>
                  <a:gd name="T10" fmla="*/ 105 w 167"/>
                  <a:gd name="T11" fmla="*/ 23 h 135"/>
                  <a:gd name="T12" fmla="*/ 129 w 167"/>
                  <a:gd name="T13" fmla="*/ 13 h 135"/>
                  <a:gd name="T14" fmla="*/ 166 w 167"/>
                  <a:gd name="T15" fmla="*/ 40 h 135"/>
                  <a:gd name="T16" fmla="*/ 90 w 167"/>
                  <a:gd name="T17" fmla="*/ 91 h 135"/>
                  <a:gd name="T18" fmla="*/ 82 w 167"/>
                  <a:gd name="T19" fmla="*/ 119 h 135"/>
                  <a:gd name="T20" fmla="*/ 46 w 167"/>
                  <a:gd name="T21" fmla="*/ 134 h 135"/>
                  <a:gd name="T22" fmla="*/ 0 w 167"/>
                  <a:gd name="T23" fmla="*/ 102 h 135"/>
                  <a:gd name="T24" fmla="*/ 0 w 167"/>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135">
                    <a:moveTo>
                      <a:pt x="0" y="102"/>
                    </a:moveTo>
                    <a:lnTo>
                      <a:pt x="0" y="102"/>
                    </a:lnTo>
                    <a:lnTo>
                      <a:pt x="33" y="31"/>
                    </a:lnTo>
                    <a:lnTo>
                      <a:pt x="20" y="7"/>
                    </a:lnTo>
                    <a:lnTo>
                      <a:pt x="69" y="0"/>
                    </a:lnTo>
                    <a:lnTo>
                      <a:pt x="105" y="23"/>
                    </a:lnTo>
                    <a:lnTo>
                      <a:pt x="129" y="13"/>
                    </a:lnTo>
                    <a:lnTo>
                      <a:pt x="166" y="40"/>
                    </a:lnTo>
                    <a:lnTo>
                      <a:pt x="90" y="91"/>
                    </a:lnTo>
                    <a:lnTo>
                      <a:pt x="82" y="119"/>
                    </a:lnTo>
                    <a:lnTo>
                      <a:pt x="46" y="134"/>
                    </a:lnTo>
                    <a:lnTo>
                      <a:pt x="0" y="10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6" name="Freeform 13"/>
              <p:cNvSpPr>
                <a:spLocks/>
              </p:cNvSpPr>
              <p:nvPr/>
            </p:nvSpPr>
            <p:spPr bwMode="auto">
              <a:xfrm>
                <a:off x="1123" y="1091"/>
                <a:ext cx="285" cy="180"/>
              </a:xfrm>
              <a:custGeom>
                <a:avLst/>
                <a:gdLst>
                  <a:gd name="T0" fmla="*/ 0 w 285"/>
                  <a:gd name="T1" fmla="*/ 55 h 180"/>
                  <a:gd name="T2" fmla="*/ 0 w 285"/>
                  <a:gd name="T3" fmla="*/ 55 h 180"/>
                  <a:gd name="T4" fmla="*/ 41 w 285"/>
                  <a:gd name="T5" fmla="*/ 7 h 180"/>
                  <a:gd name="T6" fmla="*/ 109 w 285"/>
                  <a:gd name="T7" fmla="*/ 39 h 180"/>
                  <a:gd name="T8" fmla="*/ 169 w 285"/>
                  <a:gd name="T9" fmla="*/ 0 h 180"/>
                  <a:gd name="T10" fmla="*/ 213 w 285"/>
                  <a:gd name="T11" fmla="*/ 20 h 180"/>
                  <a:gd name="T12" fmla="*/ 228 w 285"/>
                  <a:gd name="T13" fmla="*/ 86 h 180"/>
                  <a:gd name="T14" fmla="*/ 284 w 285"/>
                  <a:gd name="T15" fmla="*/ 120 h 180"/>
                  <a:gd name="T16" fmla="*/ 252 w 285"/>
                  <a:gd name="T17" fmla="*/ 169 h 180"/>
                  <a:gd name="T18" fmla="*/ 194 w 285"/>
                  <a:gd name="T19" fmla="*/ 143 h 180"/>
                  <a:gd name="T20" fmla="*/ 90 w 285"/>
                  <a:gd name="T21" fmla="*/ 179 h 180"/>
                  <a:gd name="T22" fmla="*/ 25 w 285"/>
                  <a:gd name="T23" fmla="*/ 124 h 180"/>
                  <a:gd name="T24" fmla="*/ 23 w 285"/>
                  <a:gd name="T25" fmla="*/ 101 h 180"/>
                  <a:gd name="T26" fmla="*/ 53 w 285"/>
                  <a:gd name="T27" fmla="*/ 68 h 180"/>
                  <a:gd name="T28" fmla="*/ 13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1" y="7"/>
                    </a:lnTo>
                    <a:lnTo>
                      <a:pt x="109" y="39"/>
                    </a:lnTo>
                    <a:lnTo>
                      <a:pt x="169" y="0"/>
                    </a:lnTo>
                    <a:lnTo>
                      <a:pt x="213" y="20"/>
                    </a:lnTo>
                    <a:lnTo>
                      <a:pt x="228" y="86"/>
                    </a:lnTo>
                    <a:lnTo>
                      <a:pt x="284" y="120"/>
                    </a:lnTo>
                    <a:lnTo>
                      <a:pt x="252" y="169"/>
                    </a:lnTo>
                    <a:lnTo>
                      <a:pt x="194" y="143"/>
                    </a:lnTo>
                    <a:lnTo>
                      <a:pt x="90" y="179"/>
                    </a:lnTo>
                    <a:lnTo>
                      <a:pt x="25" y="124"/>
                    </a:lnTo>
                    <a:lnTo>
                      <a:pt x="23" y="101"/>
                    </a:lnTo>
                    <a:lnTo>
                      <a:pt x="53" y="68"/>
                    </a:lnTo>
                    <a:lnTo>
                      <a:pt x="13" y="74"/>
                    </a:lnTo>
                    <a:lnTo>
                      <a:pt x="0" y="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7" name="Freeform 14"/>
              <p:cNvSpPr>
                <a:spLocks/>
              </p:cNvSpPr>
              <p:nvPr/>
            </p:nvSpPr>
            <p:spPr bwMode="auto">
              <a:xfrm>
                <a:off x="3667" y="3203"/>
                <a:ext cx="113" cy="286"/>
              </a:xfrm>
              <a:custGeom>
                <a:avLst/>
                <a:gdLst>
                  <a:gd name="T0" fmla="*/ 0 w 113"/>
                  <a:gd name="T1" fmla="*/ 205 h 286"/>
                  <a:gd name="T2" fmla="*/ 0 w 113"/>
                  <a:gd name="T3" fmla="*/ 205 h 286"/>
                  <a:gd name="T4" fmla="*/ 10 w 113"/>
                  <a:gd name="T5" fmla="*/ 262 h 286"/>
                  <a:gd name="T6" fmla="*/ 32 w 113"/>
                  <a:gd name="T7" fmla="*/ 285 h 286"/>
                  <a:gd name="T8" fmla="*/ 65 w 113"/>
                  <a:gd name="T9" fmla="*/ 262 h 286"/>
                  <a:gd name="T10" fmla="*/ 112 w 113"/>
                  <a:gd name="T11" fmla="*/ 73 h 286"/>
                  <a:gd name="T12" fmla="*/ 93 w 113"/>
                  <a:gd name="T13" fmla="*/ 0 h 286"/>
                  <a:gd name="T14" fmla="*/ 11 w 113"/>
                  <a:gd name="T15" fmla="*/ 113 h 286"/>
                  <a:gd name="T16" fmla="*/ 20 w 113"/>
                  <a:gd name="T17" fmla="*/ 161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2" y="285"/>
                    </a:lnTo>
                    <a:lnTo>
                      <a:pt x="65" y="262"/>
                    </a:lnTo>
                    <a:lnTo>
                      <a:pt x="112" y="73"/>
                    </a:lnTo>
                    <a:lnTo>
                      <a:pt x="93" y="0"/>
                    </a:lnTo>
                    <a:lnTo>
                      <a:pt x="11" y="113"/>
                    </a:lnTo>
                    <a:lnTo>
                      <a:pt x="20" y="161"/>
                    </a:lnTo>
                    <a:lnTo>
                      <a:pt x="0" y="20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8" name="Freeform 15"/>
              <p:cNvSpPr>
                <a:spLocks/>
              </p:cNvSpPr>
              <p:nvPr/>
            </p:nvSpPr>
            <p:spPr bwMode="auto">
              <a:xfrm>
                <a:off x="4778" y="3173"/>
                <a:ext cx="624" cy="617"/>
              </a:xfrm>
              <a:custGeom>
                <a:avLst/>
                <a:gdLst>
                  <a:gd name="T0" fmla="*/ 0 w 624"/>
                  <a:gd name="T1" fmla="*/ 337 h 617"/>
                  <a:gd name="T2" fmla="*/ 3 w 624"/>
                  <a:gd name="T3" fmla="*/ 249 h 617"/>
                  <a:gd name="T4" fmla="*/ 45 w 624"/>
                  <a:gd name="T5" fmla="*/ 206 h 617"/>
                  <a:gd name="T6" fmla="*/ 111 w 624"/>
                  <a:gd name="T7" fmla="*/ 187 h 617"/>
                  <a:gd name="T8" fmla="*/ 132 w 624"/>
                  <a:gd name="T9" fmla="*/ 132 h 617"/>
                  <a:gd name="T10" fmla="*/ 191 w 624"/>
                  <a:gd name="T11" fmla="*/ 68 h 617"/>
                  <a:gd name="T12" fmla="*/ 230 w 624"/>
                  <a:gd name="T13" fmla="*/ 86 h 617"/>
                  <a:gd name="T14" fmla="*/ 257 w 624"/>
                  <a:gd name="T15" fmla="*/ 44 h 617"/>
                  <a:gd name="T16" fmla="*/ 284 w 624"/>
                  <a:gd name="T17" fmla="*/ 9 h 617"/>
                  <a:gd name="T18" fmla="*/ 355 w 624"/>
                  <a:gd name="T19" fmla="*/ 35 h 617"/>
                  <a:gd name="T20" fmla="*/ 341 w 624"/>
                  <a:gd name="T21" fmla="*/ 91 h 617"/>
                  <a:gd name="T22" fmla="*/ 411 w 624"/>
                  <a:gd name="T23" fmla="*/ 149 h 617"/>
                  <a:gd name="T24" fmla="*/ 430 w 624"/>
                  <a:gd name="T25" fmla="*/ 124 h 617"/>
                  <a:gd name="T26" fmla="*/ 438 w 624"/>
                  <a:gd name="T27" fmla="*/ 28 h 617"/>
                  <a:gd name="T28" fmla="*/ 454 w 624"/>
                  <a:gd name="T29" fmla="*/ 0 h 617"/>
                  <a:gd name="T30" fmla="*/ 495 w 624"/>
                  <a:gd name="T31" fmla="*/ 91 h 617"/>
                  <a:gd name="T32" fmla="*/ 511 w 624"/>
                  <a:gd name="T33" fmla="*/ 175 h 617"/>
                  <a:gd name="T34" fmla="*/ 550 w 624"/>
                  <a:gd name="T35" fmla="*/ 203 h 617"/>
                  <a:gd name="T36" fmla="*/ 581 w 624"/>
                  <a:gd name="T37" fmla="*/ 272 h 617"/>
                  <a:gd name="T38" fmla="*/ 612 w 624"/>
                  <a:gd name="T39" fmla="*/ 308 h 617"/>
                  <a:gd name="T40" fmla="*/ 623 w 624"/>
                  <a:gd name="T41" fmla="*/ 375 h 617"/>
                  <a:gd name="T42" fmla="*/ 616 w 624"/>
                  <a:gd name="T43" fmla="*/ 439 h 617"/>
                  <a:gd name="T44" fmla="*/ 589 w 624"/>
                  <a:gd name="T45" fmla="*/ 494 h 617"/>
                  <a:gd name="T46" fmla="*/ 568 w 624"/>
                  <a:gd name="T47" fmla="*/ 587 h 617"/>
                  <a:gd name="T48" fmla="*/ 510 w 624"/>
                  <a:gd name="T49" fmla="*/ 614 h 617"/>
                  <a:gd name="T50" fmla="*/ 488 w 624"/>
                  <a:gd name="T51" fmla="*/ 594 h 617"/>
                  <a:gd name="T52" fmla="*/ 463 w 624"/>
                  <a:gd name="T53" fmla="*/ 616 h 617"/>
                  <a:gd name="T54" fmla="*/ 410 w 624"/>
                  <a:gd name="T55" fmla="*/ 585 h 617"/>
                  <a:gd name="T56" fmla="*/ 400 w 624"/>
                  <a:gd name="T57" fmla="*/ 536 h 617"/>
                  <a:gd name="T58" fmla="*/ 375 w 624"/>
                  <a:gd name="T59" fmla="*/ 470 h 617"/>
                  <a:gd name="T60" fmla="*/ 347 w 624"/>
                  <a:gd name="T61" fmla="*/ 528 h 617"/>
                  <a:gd name="T62" fmla="*/ 320 w 624"/>
                  <a:gd name="T63" fmla="*/ 471 h 617"/>
                  <a:gd name="T64" fmla="*/ 273 w 624"/>
                  <a:gd name="T65" fmla="*/ 448 h 617"/>
                  <a:gd name="T66" fmla="*/ 189 w 624"/>
                  <a:gd name="T67" fmla="*/ 464 h 617"/>
                  <a:gd name="T68" fmla="*/ 154 w 624"/>
                  <a:gd name="T69" fmla="*/ 498 h 617"/>
                  <a:gd name="T70" fmla="*/ 96 w 624"/>
                  <a:gd name="T71" fmla="*/ 501 h 617"/>
                  <a:gd name="T72" fmla="*/ 63 w 624"/>
                  <a:gd name="T73" fmla="*/ 529 h 617"/>
                  <a:gd name="T74" fmla="*/ 19 w 624"/>
                  <a:gd name="T75" fmla="*/ 508 h 617"/>
                  <a:gd name="T76" fmla="*/ 30 w 624"/>
                  <a:gd name="T77" fmla="*/ 450 h 617"/>
                  <a:gd name="T78" fmla="*/ 0 w 624"/>
                  <a:gd name="T79" fmla="*/ 337 h 617"/>
                  <a:gd name="T80" fmla="*/ 0 w 624"/>
                  <a:gd name="T81" fmla="*/ 337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7"/>
                    </a:moveTo>
                    <a:lnTo>
                      <a:pt x="3" y="249"/>
                    </a:lnTo>
                    <a:lnTo>
                      <a:pt x="45" y="206"/>
                    </a:lnTo>
                    <a:lnTo>
                      <a:pt x="111" y="187"/>
                    </a:lnTo>
                    <a:lnTo>
                      <a:pt x="132" y="132"/>
                    </a:lnTo>
                    <a:lnTo>
                      <a:pt x="191" y="68"/>
                    </a:lnTo>
                    <a:lnTo>
                      <a:pt x="230" y="86"/>
                    </a:lnTo>
                    <a:lnTo>
                      <a:pt x="257" y="44"/>
                    </a:lnTo>
                    <a:lnTo>
                      <a:pt x="284" y="9"/>
                    </a:lnTo>
                    <a:lnTo>
                      <a:pt x="355" y="35"/>
                    </a:lnTo>
                    <a:lnTo>
                      <a:pt x="341" y="91"/>
                    </a:lnTo>
                    <a:lnTo>
                      <a:pt x="411" y="149"/>
                    </a:lnTo>
                    <a:lnTo>
                      <a:pt x="430" y="124"/>
                    </a:lnTo>
                    <a:lnTo>
                      <a:pt x="438" y="28"/>
                    </a:lnTo>
                    <a:lnTo>
                      <a:pt x="454" y="0"/>
                    </a:lnTo>
                    <a:lnTo>
                      <a:pt x="495" y="91"/>
                    </a:lnTo>
                    <a:lnTo>
                      <a:pt x="511" y="175"/>
                    </a:lnTo>
                    <a:lnTo>
                      <a:pt x="550" y="203"/>
                    </a:lnTo>
                    <a:lnTo>
                      <a:pt x="581" y="272"/>
                    </a:lnTo>
                    <a:lnTo>
                      <a:pt x="612" y="308"/>
                    </a:lnTo>
                    <a:lnTo>
                      <a:pt x="623" y="375"/>
                    </a:lnTo>
                    <a:lnTo>
                      <a:pt x="616" y="439"/>
                    </a:lnTo>
                    <a:lnTo>
                      <a:pt x="589" y="494"/>
                    </a:lnTo>
                    <a:lnTo>
                      <a:pt x="568" y="587"/>
                    </a:lnTo>
                    <a:lnTo>
                      <a:pt x="510" y="614"/>
                    </a:lnTo>
                    <a:lnTo>
                      <a:pt x="488" y="594"/>
                    </a:lnTo>
                    <a:lnTo>
                      <a:pt x="463" y="616"/>
                    </a:lnTo>
                    <a:lnTo>
                      <a:pt x="410" y="585"/>
                    </a:lnTo>
                    <a:lnTo>
                      <a:pt x="400" y="536"/>
                    </a:lnTo>
                    <a:lnTo>
                      <a:pt x="375" y="470"/>
                    </a:lnTo>
                    <a:lnTo>
                      <a:pt x="347" y="528"/>
                    </a:lnTo>
                    <a:lnTo>
                      <a:pt x="320" y="471"/>
                    </a:lnTo>
                    <a:lnTo>
                      <a:pt x="273" y="448"/>
                    </a:lnTo>
                    <a:lnTo>
                      <a:pt x="189" y="464"/>
                    </a:lnTo>
                    <a:lnTo>
                      <a:pt x="154" y="498"/>
                    </a:lnTo>
                    <a:lnTo>
                      <a:pt x="96" y="501"/>
                    </a:lnTo>
                    <a:lnTo>
                      <a:pt x="63" y="529"/>
                    </a:lnTo>
                    <a:lnTo>
                      <a:pt x="19" y="508"/>
                    </a:lnTo>
                    <a:lnTo>
                      <a:pt x="30" y="450"/>
                    </a:lnTo>
                    <a:lnTo>
                      <a:pt x="0" y="33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9" name="Freeform 16"/>
              <p:cNvSpPr>
                <a:spLocks/>
              </p:cNvSpPr>
              <p:nvPr/>
            </p:nvSpPr>
            <p:spPr bwMode="auto">
              <a:xfrm>
                <a:off x="5264" y="3835"/>
                <a:ext cx="57" cy="72"/>
              </a:xfrm>
              <a:custGeom>
                <a:avLst/>
                <a:gdLst>
                  <a:gd name="T0" fmla="*/ 0 w 57"/>
                  <a:gd name="T1" fmla="*/ 12 h 72"/>
                  <a:gd name="T2" fmla="*/ 0 w 57"/>
                  <a:gd name="T3" fmla="*/ 12 h 72"/>
                  <a:gd name="T4" fmla="*/ 1 w 57"/>
                  <a:gd name="T5" fmla="*/ 0 h 72"/>
                  <a:gd name="T6" fmla="*/ 50 w 57"/>
                  <a:gd name="T7" fmla="*/ 2 h 72"/>
                  <a:gd name="T8" fmla="*/ 56 w 57"/>
                  <a:gd name="T9" fmla="*/ 39 h 72"/>
                  <a:gd name="T10" fmla="*/ 32 w 57"/>
                  <a:gd name="T11" fmla="*/ 71 h 72"/>
                  <a:gd name="T12" fmla="*/ 0 w 57"/>
                  <a:gd name="T13" fmla="*/ 12 h 72"/>
                  <a:gd name="T14" fmla="*/ 0 w 57"/>
                  <a:gd name="T15" fmla="*/ 12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72">
                    <a:moveTo>
                      <a:pt x="0" y="12"/>
                    </a:moveTo>
                    <a:lnTo>
                      <a:pt x="0" y="12"/>
                    </a:lnTo>
                    <a:lnTo>
                      <a:pt x="1" y="0"/>
                    </a:lnTo>
                    <a:lnTo>
                      <a:pt x="50" y="2"/>
                    </a:lnTo>
                    <a:lnTo>
                      <a:pt x="56" y="39"/>
                    </a:lnTo>
                    <a:lnTo>
                      <a:pt x="32" y="71"/>
                    </a:lnTo>
                    <a:lnTo>
                      <a:pt x="0" y="1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0" name="Freeform 17"/>
              <p:cNvSpPr>
                <a:spLocks/>
              </p:cNvSpPr>
              <p:nvPr/>
            </p:nvSpPr>
            <p:spPr bwMode="auto">
              <a:xfrm>
                <a:off x="5604" y="3835"/>
                <a:ext cx="122" cy="152"/>
              </a:xfrm>
              <a:custGeom>
                <a:avLst/>
                <a:gdLst>
                  <a:gd name="T0" fmla="*/ 0 w 122"/>
                  <a:gd name="T1" fmla="*/ 131 h 152"/>
                  <a:gd name="T2" fmla="*/ 0 w 122"/>
                  <a:gd name="T3" fmla="*/ 131 h 152"/>
                  <a:gd name="T4" fmla="*/ 27 w 122"/>
                  <a:gd name="T5" fmla="*/ 85 h 152"/>
                  <a:gd name="T6" fmla="*/ 71 w 122"/>
                  <a:gd name="T7" fmla="*/ 50 h 152"/>
                  <a:gd name="T8" fmla="*/ 93 w 122"/>
                  <a:gd name="T9" fmla="*/ 0 h 152"/>
                  <a:gd name="T10" fmla="*/ 121 w 122"/>
                  <a:gd name="T11" fmla="*/ 26 h 152"/>
                  <a:gd name="T12" fmla="*/ 104 w 122"/>
                  <a:gd name="T13" fmla="*/ 78 h 152"/>
                  <a:gd name="T14" fmla="*/ 79 w 122"/>
                  <a:gd name="T15" fmla="*/ 83 h 152"/>
                  <a:gd name="T16" fmla="*/ 40 w 122"/>
                  <a:gd name="T17" fmla="*/ 151 h 152"/>
                  <a:gd name="T18" fmla="*/ 0 w 122"/>
                  <a:gd name="T19" fmla="*/ 131 h 152"/>
                  <a:gd name="T20" fmla="*/ 0 w 122"/>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52">
                    <a:moveTo>
                      <a:pt x="0" y="131"/>
                    </a:moveTo>
                    <a:lnTo>
                      <a:pt x="0" y="131"/>
                    </a:lnTo>
                    <a:lnTo>
                      <a:pt x="27" y="85"/>
                    </a:lnTo>
                    <a:lnTo>
                      <a:pt x="71" y="50"/>
                    </a:lnTo>
                    <a:lnTo>
                      <a:pt x="93" y="0"/>
                    </a:lnTo>
                    <a:lnTo>
                      <a:pt x="121" y="26"/>
                    </a:lnTo>
                    <a:lnTo>
                      <a:pt x="104" y="78"/>
                    </a:lnTo>
                    <a:lnTo>
                      <a:pt x="79" y="83"/>
                    </a:lnTo>
                    <a:lnTo>
                      <a:pt x="40" y="151"/>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1" name="Freeform 18"/>
              <p:cNvSpPr>
                <a:spLocks/>
              </p:cNvSpPr>
              <p:nvPr/>
            </p:nvSpPr>
            <p:spPr bwMode="auto">
              <a:xfrm>
                <a:off x="5701" y="3687"/>
                <a:ext cx="91" cy="165"/>
              </a:xfrm>
              <a:custGeom>
                <a:avLst/>
                <a:gdLst>
                  <a:gd name="T0" fmla="*/ 0 w 91"/>
                  <a:gd name="T1" fmla="*/ 0 h 165"/>
                  <a:gd name="T2" fmla="*/ 0 w 91"/>
                  <a:gd name="T3" fmla="*/ 0 h 165"/>
                  <a:gd name="T4" fmla="*/ 51 w 91"/>
                  <a:gd name="T5" fmla="*/ 59 h 165"/>
                  <a:gd name="T6" fmla="*/ 90 w 91"/>
                  <a:gd name="T7" fmla="*/ 75 h 165"/>
                  <a:gd name="T8" fmla="*/ 83 w 91"/>
                  <a:gd name="T9" fmla="*/ 112 h 165"/>
                  <a:gd name="T10" fmla="*/ 50 w 91"/>
                  <a:gd name="T11" fmla="*/ 164 h 165"/>
                  <a:gd name="T12" fmla="*/ 16 w 91"/>
                  <a:gd name="T13" fmla="*/ 116 h 165"/>
                  <a:gd name="T14" fmla="*/ 35 w 91"/>
                  <a:gd name="T15" fmla="*/ 85 h 165"/>
                  <a:gd name="T16" fmla="*/ 33 w 91"/>
                  <a:gd name="T17" fmla="*/ 60 h 165"/>
                  <a:gd name="T18" fmla="*/ 0 w 91"/>
                  <a:gd name="T19" fmla="*/ 0 h 165"/>
                  <a:gd name="T20" fmla="*/ 0 w 91"/>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165">
                    <a:moveTo>
                      <a:pt x="0" y="0"/>
                    </a:moveTo>
                    <a:lnTo>
                      <a:pt x="0" y="0"/>
                    </a:lnTo>
                    <a:lnTo>
                      <a:pt x="51" y="59"/>
                    </a:lnTo>
                    <a:lnTo>
                      <a:pt x="90" y="75"/>
                    </a:lnTo>
                    <a:lnTo>
                      <a:pt x="83" y="112"/>
                    </a:lnTo>
                    <a:lnTo>
                      <a:pt x="50" y="164"/>
                    </a:lnTo>
                    <a:lnTo>
                      <a:pt x="16" y="116"/>
                    </a:lnTo>
                    <a:lnTo>
                      <a:pt x="35" y="85"/>
                    </a:lnTo>
                    <a:lnTo>
                      <a:pt x="33" y="6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2" name="Freeform 19"/>
              <p:cNvSpPr>
                <a:spLocks/>
              </p:cNvSpPr>
              <p:nvPr/>
            </p:nvSpPr>
            <p:spPr bwMode="auto">
              <a:xfrm>
                <a:off x="2718" y="2158"/>
                <a:ext cx="1082" cy="1530"/>
              </a:xfrm>
              <a:custGeom>
                <a:avLst/>
                <a:gdLst>
                  <a:gd name="T0" fmla="*/ 34 w 1082"/>
                  <a:gd name="T1" fmla="*/ 555 h 1530"/>
                  <a:gd name="T2" fmla="*/ 39 w 1082"/>
                  <a:gd name="T3" fmla="*/ 570 h 1530"/>
                  <a:gd name="T4" fmla="*/ 69 w 1082"/>
                  <a:gd name="T5" fmla="*/ 608 h 1530"/>
                  <a:gd name="T6" fmla="*/ 96 w 1082"/>
                  <a:gd name="T7" fmla="*/ 650 h 1530"/>
                  <a:gd name="T8" fmla="*/ 158 w 1082"/>
                  <a:gd name="T9" fmla="*/ 704 h 1530"/>
                  <a:gd name="T10" fmla="*/ 245 w 1082"/>
                  <a:gd name="T11" fmla="*/ 699 h 1530"/>
                  <a:gd name="T12" fmla="*/ 351 w 1082"/>
                  <a:gd name="T13" fmla="*/ 670 h 1530"/>
                  <a:gd name="T14" fmla="*/ 373 w 1082"/>
                  <a:gd name="T15" fmla="*/ 709 h 1530"/>
                  <a:gd name="T16" fmla="*/ 408 w 1082"/>
                  <a:gd name="T17" fmla="*/ 698 h 1530"/>
                  <a:gd name="T18" fmla="*/ 413 w 1082"/>
                  <a:gd name="T19" fmla="*/ 810 h 1530"/>
                  <a:gd name="T20" fmla="*/ 463 w 1082"/>
                  <a:gd name="T21" fmla="*/ 898 h 1530"/>
                  <a:gd name="T22" fmla="*/ 492 w 1082"/>
                  <a:gd name="T23" fmla="*/ 1020 h 1530"/>
                  <a:gd name="T24" fmla="*/ 458 w 1082"/>
                  <a:gd name="T25" fmla="*/ 1154 h 1530"/>
                  <a:gd name="T26" fmla="*/ 502 w 1082"/>
                  <a:gd name="T27" fmla="*/ 1266 h 1530"/>
                  <a:gd name="T28" fmla="*/ 513 w 1082"/>
                  <a:gd name="T29" fmla="*/ 1371 h 1530"/>
                  <a:gd name="T30" fmla="*/ 565 w 1082"/>
                  <a:gd name="T31" fmla="*/ 1529 h 1530"/>
                  <a:gd name="T32" fmla="*/ 702 w 1082"/>
                  <a:gd name="T33" fmla="*/ 1508 h 1530"/>
                  <a:gd name="T34" fmla="*/ 784 w 1082"/>
                  <a:gd name="T35" fmla="*/ 1393 h 1530"/>
                  <a:gd name="T36" fmla="*/ 791 w 1082"/>
                  <a:gd name="T37" fmla="*/ 1330 h 1530"/>
                  <a:gd name="T38" fmla="*/ 831 w 1082"/>
                  <a:gd name="T39" fmla="*/ 1299 h 1530"/>
                  <a:gd name="T40" fmla="*/ 819 w 1082"/>
                  <a:gd name="T41" fmla="*/ 1208 h 1530"/>
                  <a:gd name="T42" fmla="*/ 910 w 1082"/>
                  <a:gd name="T43" fmla="*/ 1115 h 1530"/>
                  <a:gd name="T44" fmla="*/ 912 w 1082"/>
                  <a:gd name="T45" fmla="*/ 1010 h 1530"/>
                  <a:gd name="T46" fmla="*/ 886 w 1082"/>
                  <a:gd name="T47" fmla="*/ 923 h 1530"/>
                  <a:gd name="T48" fmla="*/ 928 w 1082"/>
                  <a:gd name="T49" fmla="*/ 828 h 1530"/>
                  <a:gd name="T50" fmla="*/ 1024 w 1082"/>
                  <a:gd name="T51" fmla="*/ 713 h 1530"/>
                  <a:gd name="T52" fmla="*/ 1081 w 1082"/>
                  <a:gd name="T53" fmla="*/ 584 h 1530"/>
                  <a:gd name="T54" fmla="*/ 1073 w 1082"/>
                  <a:gd name="T55" fmla="*/ 551 h 1530"/>
                  <a:gd name="T56" fmla="*/ 982 w 1082"/>
                  <a:gd name="T57" fmla="*/ 582 h 1530"/>
                  <a:gd name="T58" fmla="*/ 951 w 1082"/>
                  <a:gd name="T59" fmla="*/ 532 h 1530"/>
                  <a:gd name="T60" fmla="*/ 899 w 1082"/>
                  <a:gd name="T61" fmla="*/ 483 h 1530"/>
                  <a:gd name="T62" fmla="*/ 880 w 1082"/>
                  <a:gd name="T63" fmla="*/ 421 h 1530"/>
                  <a:gd name="T64" fmla="*/ 836 w 1082"/>
                  <a:gd name="T65" fmla="*/ 296 h 1530"/>
                  <a:gd name="T66" fmla="*/ 783 w 1082"/>
                  <a:gd name="T67" fmla="*/ 171 h 1530"/>
                  <a:gd name="T68" fmla="*/ 758 w 1082"/>
                  <a:gd name="T69" fmla="*/ 127 h 1530"/>
                  <a:gd name="T70" fmla="*/ 730 w 1082"/>
                  <a:gd name="T71" fmla="*/ 144 h 1530"/>
                  <a:gd name="T72" fmla="*/ 667 w 1082"/>
                  <a:gd name="T73" fmla="*/ 126 h 1530"/>
                  <a:gd name="T74" fmla="*/ 587 w 1082"/>
                  <a:gd name="T75" fmla="*/ 116 h 1530"/>
                  <a:gd name="T76" fmla="*/ 571 w 1082"/>
                  <a:gd name="T77" fmla="*/ 156 h 1530"/>
                  <a:gd name="T78" fmla="*/ 511 w 1082"/>
                  <a:gd name="T79" fmla="*/ 109 h 1530"/>
                  <a:gd name="T80" fmla="*/ 431 w 1082"/>
                  <a:gd name="T81" fmla="*/ 71 h 1530"/>
                  <a:gd name="T82" fmla="*/ 449 w 1082"/>
                  <a:gd name="T83" fmla="*/ 0 h 1530"/>
                  <a:gd name="T84" fmla="*/ 413 w 1082"/>
                  <a:gd name="T85" fmla="*/ 3 h 1530"/>
                  <a:gd name="T86" fmla="*/ 300 w 1082"/>
                  <a:gd name="T87" fmla="*/ 12 h 1530"/>
                  <a:gd name="T88" fmla="*/ 242 w 1082"/>
                  <a:gd name="T89" fmla="*/ 45 h 1530"/>
                  <a:gd name="T90" fmla="*/ 185 w 1082"/>
                  <a:gd name="T91" fmla="*/ 31 h 1530"/>
                  <a:gd name="T92" fmla="*/ 134 w 1082"/>
                  <a:gd name="T93" fmla="*/ 106 h 1530"/>
                  <a:gd name="T94" fmla="*/ 117 w 1082"/>
                  <a:gd name="T95" fmla="*/ 179 h 1530"/>
                  <a:gd name="T96" fmla="*/ 73 w 1082"/>
                  <a:gd name="T97" fmla="*/ 212 h 1530"/>
                  <a:gd name="T98" fmla="*/ 10 w 1082"/>
                  <a:gd name="T99" fmla="*/ 357 h 1530"/>
                  <a:gd name="T100" fmla="*/ 25 w 1082"/>
                  <a:gd name="T101" fmla="*/ 411 h 1530"/>
                  <a:gd name="T102" fmla="*/ 0 w 1082"/>
                  <a:gd name="T103" fmla="*/ 491 h 1530"/>
                  <a:gd name="T104" fmla="*/ 34 w 1082"/>
                  <a:gd name="T105" fmla="*/ 555 h 1530"/>
                  <a:gd name="T106" fmla="*/ 34 w 1082"/>
                  <a:gd name="T107" fmla="*/ 555 h 1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30">
                    <a:moveTo>
                      <a:pt x="34" y="555"/>
                    </a:moveTo>
                    <a:lnTo>
                      <a:pt x="39" y="570"/>
                    </a:lnTo>
                    <a:lnTo>
                      <a:pt x="69" y="608"/>
                    </a:lnTo>
                    <a:lnTo>
                      <a:pt x="96" y="650"/>
                    </a:lnTo>
                    <a:lnTo>
                      <a:pt x="158" y="704"/>
                    </a:lnTo>
                    <a:lnTo>
                      <a:pt x="245" y="699"/>
                    </a:lnTo>
                    <a:lnTo>
                      <a:pt x="351" y="670"/>
                    </a:lnTo>
                    <a:lnTo>
                      <a:pt x="373" y="709"/>
                    </a:lnTo>
                    <a:lnTo>
                      <a:pt x="408" y="698"/>
                    </a:lnTo>
                    <a:lnTo>
                      <a:pt x="413" y="810"/>
                    </a:lnTo>
                    <a:lnTo>
                      <a:pt x="463" y="898"/>
                    </a:lnTo>
                    <a:lnTo>
                      <a:pt x="492" y="1020"/>
                    </a:lnTo>
                    <a:lnTo>
                      <a:pt x="458" y="1154"/>
                    </a:lnTo>
                    <a:lnTo>
                      <a:pt x="502" y="1266"/>
                    </a:lnTo>
                    <a:lnTo>
                      <a:pt x="513" y="1371"/>
                    </a:lnTo>
                    <a:lnTo>
                      <a:pt x="565" y="1529"/>
                    </a:lnTo>
                    <a:lnTo>
                      <a:pt x="702" y="1508"/>
                    </a:lnTo>
                    <a:lnTo>
                      <a:pt x="784" y="1393"/>
                    </a:lnTo>
                    <a:lnTo>
                      <a:pt x="791" y="1330"/>
                    </a:lnTo>
                    <a:lnTo>
                      <a:pt x="831" y="1299"/>
                    </a:lnTo>
                    <a:lnTo>
                      <a:pt x="819" y="1208"/>
                    </a:lnTo>
                    <a:lnTo>
                      <a:pt x="910" y="1115"/>
                    </a:lnTo>
                    <a:lnTo>
                      <a:pt x="912" y="1010"/>
                    </a:lnTo>
                    <a:lnTo>
                      <a:pt x="886" y="923"/>
                    </a:lnTo>
                    <a:lnTo>
                      <a:pt x="928" y="828"/>
                    </a:lnTo>
                    <a:lnTo>
                      <a:pt x="1024" y="713"/>
                    </a:lnTo>
                    <a:lnTo>
                      <a:pt x="1081" y="584"/>
                    </a:lnTo>
                    <a:lnTo>
                      <a:pt x="1073" y="551"/>
                    </a:lnTo>
                    <a:lnTo>
                      <a:pt x="982" y="582"/>
                    </a:lnTo>
                    <a:lnTo>
                      <a:pt x="951" y="532"/>
                    </a:lnTo>
                    <a:lnTo>
                      <a:pt x="899" y="483"/>
                    </a:lnTo>
                    <a:lnTo>
                      <a:pt x="880" y="421"/>
                    </a:lnTo>
                    <a:lnTo>
                      <a:pt x="836" y="296"/>
                    </a:lnTo>
                    <a:lnTo>
                      <a:pt x="783" y="171"/>
                    </a:lnTo>
                    <a:lnTo>
                      <a:pt x="758" y="127"/>
                    </a:lnTo>
                    <a:lnTo>
                      <a:pt x="730" y="144"/>
                    </a:lnTo>
                    <a:lnTo>
                      <a:pt x="667" y="126"/>
                    </a:lnTo>
                    <a:lnTo>
                      <a:pt x="587" y="116"/>
                    </a:lnTo>
                    <a:lnTo>
                      <a:pt x="571" y="156"/>
                    </a:lnTo>
                    <a:lnTo>
                      <a:pt x="511" y="109"/>
                    </a:lnTo>
                    <a:lnTo>
                      <a:pt x="431" y="71"/>
                    </a:lnTo>
                    <a:lnTo>
                      <a:pt x="449" y="0"/>
                    </a:lnTo>
                    <a:lnTo>
                      <a:pt x="413" y="3"/>
                    </a:lnTo>
                    <a:lnTo>
                      <a:pt x="300" y="12"/>
                    </a:lnTo>
                    <a:lnTo>
                      <a:pt x="242" y="45"/>
                    </a:lnTo>
                    <a:lnTo>
                      <a:pt x="185" y="31"/>
                    </a:lnTo>
                    <a:lnTo>
                      <a:pt x="134" y="106"/>
                    </a:lnTo>
                    <a:lnTo>
                      <a:pt x="117" y="179"/>
                    </a:lnTo>
                    <a:lnTo>
                      <a:pt x="73" y="212"/>
                    </a:lnTo>
                    <a:lnTo>
                      <a:pt x="10" y="357"/>
                    </a:lnTo>
                    <a:lnTo>
                      <a:pt x="25" y="411"/>
                    </a:lnTo>
                    <a:lnTo>
                      <a:pt x="0" y="491"/>
                    </a:lnTo>
                    <a:lnTo>
                      <a:pt x="34" y="5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3" name="Freeform 20"/>
              <p:cNvSpPr>
                <a:spLocks/>
              </p:cNvSpPr>
              <p:nvPr/>
            </p:nvSpPr>
            <p:spPr bwMode="auto">
              <a:xfrm>
                <a:off x="5047" y="2960"/>
                <a:ext cx="315" cy="206"/>
              </a:xfrm>
              <a:custGeom>
                <a:avLst/>
                <a:gdLst>
                  <a:gd name="T0" fmla="*/ 0 w 315"/>
                  <a:gd name="T1" fmla="*/ 21 h 206"/>
                  <a:gd name="T2" fmla="*/ 0 w 315"/>
                  <a:gd name="T3" fmla="*/ 21 h 206"/>
                  <a:gd name="T4" fmla="*/ 46 w 315"/>
                  <a:gd name="T5" fmla="*/ 36 h 206"/>
                  <a:gd name="T6" fmla="*/ 30 w 315"/>
                  <a:gd name="T7" fmla="*/ 76 h 206"/>
                  <a:gd name="T8" fmla="*/ 113 w 315"/>
                  <a:gd name="T9" fmla="*/ 105 h 206"/>
                  <a:gd name="T10" fmla="*/ 109 w 315"/>
                  <a:gd name="T11" fmla="*/ 167 h 206"/>
                  <a:gd name="T12" fmla="*/ 188 w 315"/>
                  <a:gd name="T13" fmla="*/ 184 h 206"/>
                  <a:gd name="T14" fmla="*/ 212 w 315"/>
                  <a:gd name="T15" fmla="*/ 148 h 206"/>
                  <a:gd name="T16" fmla="*/ 314 w 315"/>
                  <a:gd name="T17" fmla="*/ 205 h 206"/>
                  <a:gd name="T18" fmla="*/ 263 w 315"/>
                  <a:gd name="T19" fmla="*/ 118 h 206"/>
                  <a:gd name="T20" fmla="*/ 109 w 315"/>
                  <a:gd name="T21" fmla="*/ 21 h 206"/>
                  <a:gd name="T22" fmla="*/ 23 w 315"/>
                  <a:gd name="T23" fmla="*/ 0 h 206"/>
                  <a:gd name="T24" fmla="*/ 0 w 315"/>
                  <a:gd name="T25" fmla="*/ 21 h 206"/>
                  <a:gd name="T26" fmla="*/ 0 w 315"/>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 h="206">
                    <a:moveTo>
                      <a:pt x="0" y="21"/>
                    </a:moveTo>
                    <a:lnTo>
                      <a:pt x="0" y="21"/>
                    </a:lnTo>
                    <a:lnTo>
                      <a:pt x="46" y="36"/>
                    </a:lnTo>
                    <a:lnTo>
                      <a:pt x="30" y="76"/>
                    </a:lnTo>
                    <a:lnTo>
                      <a:pt x="113" y="105"/>
                    </a:lnTo>
                    <a:lnTo>
                      <a:pt x="109" y="167"/>
                    </a:lnTo>
                    <a:lnTo>
                      <a:pt x="188" y="184"/>
                    </a:lnTo>
                    <a:lnTo>
                      <a:pt x="212" y="148"/>
                    </a:lnTo>
                    <a:lnTo>
                      <a:pt x="314" y="205"/>
                    </a:lnTo>
                    <a:lnTo>
                      <a:pt x="263" y="118"/>
                    </a:lnTo>
                    <a:lnTo>
                      <a:pt x="109" y="21"/>
                    </a:lnTo>
                    <a:lnTo>
                      <a:pt x="23" y="0"/>
                    </a:lnTo>
                    <a:lnTo>
                      <a:pt x="0" y="2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4" name="Freeform 21"/>
              <p:cNvSpPr>
                <a:spLocks/>
              </p:cNvSpPr>
              <p:nvPr/>
            </p:nvSpPr>
            <p:spPr bwMode="auto">
              <a:xfrm>
                <a:off x="4906" y="2753"/>
                <a:ext cx="65" cy="86"/>
              </a:xfrm>
              <a:custGeom>
                <a:avLst/>
                <a:gdLst>
                  <a:gd name="T0" fmla="*/ 0 w 65"/>
                  <a:gd name="T1" fmla="*/ 58 h 86"/>
                  <a:gd name="T2" fmla="*/ 0 w 65"/>
                  <a:gd name="T3" fmla="*/ 58 h 86"/>
                  <a:gd name="T4" fmla="*/ 16 w 65"/>
                  <a:gd name="T5" fmla="*/ 28 h 86"/>
                  <a:gd name="T6" fmla="*/ 57 w 65"/>
                  <a:gd name="T7" fmla="*/ 0 h 86"/>
                  <a:gd name="T8" fmla="*/ 64 w 65"/>
                  <a:gd name="T9" fmla="*/ 51 h 86"/>
                  <a:gd name="T10" fmla="*/ 55 w 65"/>
                  <a:gd name="T11" fmla="*/ 85 h 86"/>
                  <a:gd name="T12" fmla="*/ 27 w 65"/>
                  <a:gd name="T13" fmla="*/ 39 h 86"/>
                  <a:gd name="T14" fmla="*/ 0 w 65"/>
                  <a:gd name="T15" fmla="*/ 58 h 86"/>
                  <a:gd name="T16" fmla="*/ 0 w 65"/>
                  <a:gd name="T17" fmla="*/ 58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8"/>
                    </a:moveTo>
                    <a:lnTo>
                      <a:pt x="0" y="58"/>
                    </a:lnTo>
                    <a:lnTo>
                      <a:pt x="16" y="28"/>
                    </a:lnTo>
                    <a:lnTo>
                      <a:pt x="57" y="0"/>
                    </a:lnTo>
                    <a:lnTo>
                      <a:pt x="64" y="51"/>
                    </a:lnTo>
                    <a:lnTo>
                      <a:pt x="55" y="85"/>
                    </a:lnTo>
                    <a:lnTo>
                      <a:pt x="27" y="39"/>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5" name="Freeform 22"/>
              <p:cNvSpPr>
                <a:spLocks/>
              </p:cNvSpPr>
              <p:nvPr/>
            </p:nvSpPr>
            <p:spPr bwMode="auto">
              <a:xfrm>
                <a:off x="4874" y="2568"/>
                <a:ext cx="66" cy="128"/>
              </a:xfrm>
              <a:custGeom>
                <a:avLst/>
                <a:gdLst>
                  <a:gd name="T0" fmla="*/ 0 w 66"/>
                  <a:gd name="T1" fmla="*/ 50 h 128"/>
                  <a:gd name="T2" fmla="*/ 0 w 66"/>
                  <a:gd name="T3" fmla="*/ 50 h 128"/>
                  <a:gd name="T4" fmla="*/ 12 w 66"/>
                  <a:gd name="T5" fmla="*/ 0 h 128"/>
                  <a:gd name="T6" fmla="*/ 35 w 66"/>
                  <a:gd name="T7" fmla="*/ 1 h 128"/>
                  <a:gd name="T8" fmla="*/ 40 w 66"/>
                  <a:gd name="T9" fmla="*/ 35 h 128"/>
                  <a:gd name="T10" fmla="*/ 22 w 66"/>
                  <a:gd name="T11" fmla="*/ 69 h 128"/>
                  <a:gd name="T12" fmla="*/ 65 w 66"/>
                  <a:gd name="T13" fmla="*/ 127 h 128"/>
                  <a:gd name="T14" fmla="*/ 12 w 66"/>
                  <a:gd name="T15" fmla="*/ 101 h 128"/>
                  <a:gd name="T16" fmla="*/ 0 w 66"/>
                  <a:gd name="T17" fmla="*/ 50 h 128"/>
                  <a:gd name="T18" fmla="*/ 0 w 66"/>
                  <a:gd name="T19" fmla="*/ 5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28">
                    <a:moveTo>
                      <a:pt x="0" y="50"/>
                    </a:moveTo>
                    <a:lnTo>
                      <a:pt x="0" y="50"/>
                    </a:lnTo>
                    <a:lnTo>
                      <a:pt x="12" y="0"/>
                    </a:lnTo>
                    <a:lnTo>
                      <a:pt x="35" y="1"/>
                    </a:lnTo>
                    <a:lnTo>
                      <a:pt x="40" y="35"/>
                    </a:lnTo>
                    <a:lnTo>
                      <a:pt x="22" y="69"/>
                    </a:lnTo>
                    <a:lnTo>
                      <a:pt x="65" y="127"/>
                    </a:lnTo>
                    <a:lnTo>
                      <a:pt x="12" y="101"/>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6" name="Freeform 23"/>
              <p:cNvSpPr>
                <a:spLocks/>
              </p:cNvSpPr>
              <p:nvPr/>
            </p:nvSpPr>
            <p:spPr bwMode="auto">
              <a:xfrm>
                <a:off x="4858" y="2919"/>
                <a:ext cx="98" cy="149"/>
              </a:xfrm>
              <a:custGeom>
                <a:avLst/>
                <a:gdLst>
                  <a:gd name="T0" fmla="*/ 0 w 98"/>
                  <a:gd name="T1" fmla="*/ 89 h 149"/>
                  <a:gd name="T2" fmla="*/ 0 w 98"/>
                  <a:gd name="T3" fmla="*/ 89 h 149"/>
                  <a:gd name="T4" fmla="*/ 7 w 98"/>
                  <a:gd name="T5" fmla="*/ 142 h 149"/>
                  <a:gd name="T6" fmla="*/ 38 w 98"/>
                  <a:gd name="T7" fmla="*/ 148 h 149"/>
                  <a:gd name="T8" fmla="*/ 62 w 98"/>
                  <a:gd name="T9" fmla="*/ 124 h 149"/>
                  <a:gd name="T10" fmla="*/ 38 w 98"/>
                  <a:gd name="T11" fmla="*/ 71 h 149"/>
                  <a:gd name="T12" fmla="*/ 84 w 98"/>
                  <a:gd name="T13" fmla="*/ 26 h 149"/>
                  <a:gd name="T14" fmla="*/ 97 w 98"/>
                  <a:gd name="T15" fmla="*/ 0 h 149"/>
                  <a:gd name="T16" fmla="*/ 34 w 98"/>
                  <a:gd name="T17" fmla="*/ 7 h 149"/>
                  <a:gd name="T18" fmla="*/ 18 w 98"/>
                  <a:gd name="T19" fmla="*/ 20 h 149"/>
                  <a:gd name="T20" fmla="*/ 0 w 98"/>
                  <a:gd name="T21" fmla="*/ 89 h 149"/>
                  <a:gd name="T22" fmla="*/ 0 w 98"/>
                  <a:gd name="T23" fmla="*/ 89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49">
                    <a:moveTo>
                      <a:pt x="0" y="89"/>
                    </a:moveTo>
                    <a:lnTo>
                      <a:pt x="0" y="89"/>
                    </a:lnTo>
                    <a:lnTo>
                      <a:pt x="7" y="142"/>
                    </a:lnTo>
                    <a:lnTo>
                      <a:pt x="38" y="148"/>
                    </a:lnTo>
                    <a:lnTo>
                      <a:pt x="62" y="124"/>
                    </a:lnTo>
                    <a:lnTo>
                      <a:pt x="38" y="71"/>
                    </a:lnTo>
                    <a:lnTo>
                      <a:pt x="84" y="26"/>
                    </a:lnTo>
                    <a:lnTo>
                      <a:pt x="97" y="0"/>
                    </a:lnTo>
                    <a:lnTo>
                      <a:pt x="34" y="7"/>
                    </a:lnTo>
                    <a:lnTo>
                      <a:pt x="18" y="20"/>
                    </a:lnTo>
                    <a:lnTo>
                      <a:pt x="0" y="8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7" name="Freeform 24"/>
              <p:cNvSpPr>
                <a:spLocks/>
              </p:cNvSpPr>
              <p:nvPr/>
            </p:nvSpPr>
            <p:spPr bwMode="auto">
              <a:xfrm>
                <a:off x="4703" y="2811"/>
                <a:ext cx="162" cy="227"/>
              </a:xfrm>
              <a:custGeom>
                <a:avLst/>
                <a:gdLst>
                  <a:gd name="T0" fmla="*/ 0 w 162"/>
                  <a:gd name="T1" fmla="*/ 132 h 227"/>
                  <a:gd name="T2" fmla="*/ 0 w 162"/>
                  <a:gd name="T3" fmla="*/ 132 h 227"/>
                  <a:gd name="T4" fmla="*/ 11 w 162"/>
                  <a:gd name="T5" fmla="*/ 108 h 227"/>
                  <a:gd name="T6" fmla="*/ 127 w 162"/>
                  <a:gd name="T7" fmla="*/ 0 h 227"/>
                  <a:gd name="T8" fmla="*/ 161 w 162"/>
                  <a:gd name="T9" fmla="*/ 35 h 227"/>
                  <a:gd name="T10" fmla="*/ 128 w 162"/>
                  <a:gd name="T11" fmla="*/ 70 h 227"/>
                  <a:gd name="T12" fmla="*/ 141 w 162"/>
                  <a:gd name="T13" fmla="*/ 119 h 227"/>
                  <a:gd name="T14" fmla="*/ 92 w 162"/>
                  <a:gd name="T15" fmla="*/ 226 h 227"/>
                  <a:gd name="T16" fmla="*/ 20 w 162"/>
                  <a:gd name="T17" fmla="*/ 203 h 227"/>
                  <a:gd name="T18" fmla="*/ 0 w 162"/>
                  <a:gd name="T19" fmla="*/ 132 h 227"/>
                  <a:gd name="T20" fmla="*/ 0 w 162"/>
                  <a:gd name="T21" fmla="*/ 132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7">
                    <a:moveTo>
                      <a:pt x="0" y="132"/>
                    </a:moveTo>
                    <a:lnTo>
                      <a:pt x="0" y="132"/>
                    </a:lnTo>
                    <a:lnTo>
                      <a:pt x="11" y="108"/>
                    </a:lnTo>
                    <a:lnTo>
                      <a:pt x="127" y="0"/>
                    </a:lnTo>
                    <a:lnTo>
                      <a:pt x="161" y="35"/>
                    </a:lnTo>
                    <a:lnTo>
                      <a:pt x="128" y="70"/>
                    </a:lnTo>
                    <a:lnTo>
                      <a:pt x="141" y="119"/>
                    </a:lnTo>
                    <a:lnTo>
                      <a:pt x="92" y="226"/>
                    </a:lnTo>
                    <a:lnTo>
                      <a:pt x="20" y="203"/>
                    </a:lnTo>
                    <a:lnTo>
                      <a:pt x="0" y="13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8" name="Freeform 25"/>
              <p:cNvSpPr>
                <a:spLocks/>
              </p:cNvSpPr>
              <p:nvPr/>
            </p:nvSpPr>
            <p:spPr bwMode="auto">
              <a:xfrm>
                <a:off x="4647" y="3076"/>
                <a:ext cx="143" cy="60"/>
              </a:xfrm>
              <a:custGeom>
                <a:avLst/>
                <a:gdLst>
                  <a:gd name="T0" fmla="*/ 0 w 143"/>
                  <a:gd name="T1" fmla="*/ 16 h 60"/>
                  <a:gd name="T2" fmla="*/ 0 w 143"/>
                  <a:gd name="T3" fmla="*/ 16 h 60"/>
                  <a:gd name="T4" fmla="*/ 9 w 143"/>
                  <a:gd name="T5" fmla="*/ 0 h 60"/>
                  <a:gd name="T6" fmla="*/ 110 w 143"/>
                  <a:gd name="T7" fmla="*/ 17 h 60"/>
                  <a:gd name="T8" fmla="*/ 140 w 143"/>
                  <a:gd name="T9" fmla="*/ 37 h 60"/>
                  <a:gd name="T10" fmla="*/ 142 w 143"/>
                  <a:gd name="T11" fmla="*/ 59 h 60"/>
                  <a:gd name="T12" fmla="*/ 24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9" y="0"/>
                    </a:lnTo>
                    <a:lnTo>
                      <a:pt x="110" y="17"/>
                    </a:lnTo>
                    <a:lnTo>
                      <a:pt x="140" y="37"/>
                    </a:lnTo>
                    <a:lnTo>
                      <a:pt x="142" y="59"/>
                    </a:lnTo>
                    <a:lnTo>
                      <a:pt x="24" y="31"/>
                    </a:lnTo>
                    <a:lnTo>
                      <a:pt x="0" y="1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9" name="Freeform 26"/>
              <p:cNvSpPr>
                <a:spLocks/>
              </p:cNvSpPr>
              <p:nvPr/>
            </p:nvSpPr>
            <p:spPr bwMode="auto">
              <a:xfrm>
                <a:off x="4487" y="2838"/>
                <a:ext cx="171" cy="236"/>
              </a:xfrm>
              <a:custGeom>
                <a:avLst/>
                <a:gdLst>
                  <a:gd name="T0" fmla="*/ 0 w 171"/>
                  <a:gd name="T1" fmla="*/ 0 h 236"/>
                  <a:gd name="T2" fmla="*/ 0 w 171"/>
                  <a:gd name="T3" fmla="*/ 0 h 236"/>
                  <a:gd name="T4" fmla="*/ 37 w 171"/>
                  <a:gd name="T5" fmla="*/ 10 h 236"/>
                  <a:gd name="T6" fmla="*/ 124 w 171"/>
                  <a:gd name="T7" fmla="*/ 94 h 236"/>
                  <a:gd name="T8" fmla="*/ 131 w 171"/>
                  <a:gd name="T9" fmla="*/ 132 h 236"/>
                  <a:gd name="T10" fmla="*/ 170 w 171"/>
                  <a:gd name="T11" fmla="*/ 177 h 236"/>
                  <a:gd name="T12" fmla="*/ 149 w 171"/>
                  <a:gd name="T13" fmla="*/ 235 h 236"/>
                  <a:gd name="T14" fmla="*/ 113 w 171"/>
                  <a:gd name="T15" fmla="*/ 199 h 236"/>
                  <a:gd name="T16" fmla="*/ 56 w 171"/>
                  <a:gd name="T17" fmla="*/ 81 h 236"/>
                  <a:gd name="T18" fmla="*/ 0 w 171"/>
                  <a:gd name="T19" fmla="*/ 0 h 236"/>
                  <a:gd name="T20" fmla="*/ 0 w 171"/>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 h="236">
                    <a:moveTo>
                      <a:pt x="0" y="0"/>
                    </a:moveTo>
                    <a:lnTo>
                      <a:pt x="0" y="0"/>
                    </a:lnTo>
                    <a:lnTo>
                      <a:pt x="37" y="10"/>
                    </a:lnTo>
                    <a:lnTo>
                      <a:pt x="124" y="94"/>
                    </a:lnTo>
                    <a:lnTo>
                      <a:pt x="131" y="132"/>
                    </a:lnTo>
                    <a:lnTo>
                      <a:pt x="170" y="177"/>
                    </a:lnTo>
                    <a:lnTo>
                      <a:pt x="149" y="235"/>
                    </a:lnTo>
                    <a:lnTo>
                      <a:pt x="113" y="199"/>
                    </a:lnTo>
                    <a:lnTo>
                      <a:pt x="56" y="81"/>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0" name="Freeform 27"/>
              <p:cNvSpPr>
                <a:spLocks/>
              </p:cNvSpPr>
              <p:nvPr/>
            </p:nvSpPr>
            <p:spPr bwMode="auto">
              <a:xfrm>
                <a:off x="5188" y="1953"/>
                <a:ext cx="93" cy="91"/>
              </a:xfrm>
              <a:custGeom>
                <a:avLst/>
                <a:gdLst>
                  <a:gd name="T0" fmla="*/ 0 w 93"/>
                  <a:gd name="T1" fmla="*/ 74 h 91"/>
                  <a:gd name="T2" fmla="*/ 0 w 93"/>
                  <a:gd name="T3" fmla="*/ 74 h 91"/>
                  <a:gd name="T4" fmla="*/ 10 w 93"/>
                  <a:gd name="T5" fmla="*/ 75 h 91"/>
                  <a:gd name="T6" fmla="*/ 53 w 93"/>
                  <a:gd name="T7" fmla="*/ 90 h 91"/>
                  <a:gd name="T8" fmla="*/ 92 w 93"/>
                  <a:gd name="T9" fmla="*/ 55 h 91"/>
                  <a:gd name="T10" fmla="*/ 86 w 93"/>
                  <a:gd name="T11" fmla="*/ 31 h 91"/>
                  <a:gd name="T12" fmla="*/ 32 w 93"/>
                  <a:gd name="T13" fmla="*/ 0 h 91"/>
                  <a:gd name="T14" fmla="*/ 0 w 93"/>
                  <a:gd name="T15" fmla="*/ 74 h 91"/>
                  <a:gd name="T16" fmla="*/ 0 w 93"/>
                  <a:gd name="T17" fmla="*/ 74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91">
                    <a:moveTo>
                      <a:pt x="0" y="74"/>
                    </a:moveTo>
                    <a:lnTo>
                      <a:pt x="0" y="74"/>
                    </a:lnTo>
                    <a:lnTo>
                      <a:pt x="10" y="75"/>
                    </a:lnTo>
                    <a:lnTo>
                      <a:pt x="53" y="90"/>
                    </a:lnTo>
                    <a:lnTo>
                      <a:pt x="92" y="55"/>
                    </a:lnTo>
                    <a:lnTo>
                      <a:pt x="86" y="31"/>
                    </a:lnTo>
                    <a:lnTo>
                      <a:pt x="32" y="0"/>
                    </a:lnTo>
                    <a:lnTo>
                      <a:pt x="0" y="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1" name="Freeform 28"/>
              <p:cNvSpPr>
                <a:spLocks/>
              </p:cNvSpPr>
              <p:nvPr/>
            </p:nvSpPr>
            <p:spPr bwMode="auto">
              <a:xfrm>
                <a:off x="5216" y="1714"/>
                <a:ext cx="50" cy="227"/>
              </a:xfrm>
              <a:custGeom>
                <a:avLst/>
                <a:gdLst>
                  <a:gd name="T0" fmla="*/ 0 w 50"/>
                  <a:gd name="T1" fmla="*/ 57 h 227"/>
                  <a:gd name="T2" fmla="*/ 0 w 50"/>
                  <a:gd name="T3" fmla="*/ 57 h 227"/>
                  <a:gd name="T4" fmla="*/ 9 w 50"/>
                  <a:gd name="T5" fmla="*/ 226 h 227"/>
                  <a:gd name="T6" fmla="*/ 49 w 50"/>
                  <a:gd name="T7" fmla="*/ 155 h 227"/>
                  <a:gd name="T8" fmla="*/ 15 w 50"/>
                  <a:gd name="T9" fmla="*/ 0 h 227"/>
                  <a:gd name="T10" fmla="*/ 0 w 50"/>
                  <a:gd name="T11" fmla="*/ 57 h 227"/>
                  <a:gd name="T12" fmla="*/ 0 w 50"/>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27">
                    <a:moveTo>
                      <a:pt x="0" y="57"/>
                    </a:moveTo>
                    <a:lnTo>
                      <a:pt x="0" y="57"/>
                    </a:lnTo>
                    <a:lnTo>
                      <a:pt x="9" y="226"/>
                    </a:lnTo>
                    <a:lnTo>
                      <a:pt x="49" y="155"/>
                    </a:lnTo>
                    <a:lnTo>
                      <a:pt x="15" y="0"/>
                    </a:lnTo>
                    <a:lnTo>
                      <a:pt x="0" y="5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2" name="Freeform 29"/>
              <p:cNvSpPr>
                <a:spLocks/>
              </p:cNvSpPr>
              <p:nvPr/>
            </p:nvSpPr>
            <p:spPr bwMode="auto">
              <a:xfrm>
                <a:off x="5047" y="2055"/>
                <a:ext cx="178" cy="175"/>
              </a:xfrm>
              <a:custGeom>
                <a:avLst/>
                <a:gdLst>
                  <a:gd name="T0" fmla="*/ 0 w 178"/>
                  <a:gd name="T1" fmla="*/ 174 h 175"/>
                  <a:gd name="T2" fmla="*/ 0 w 178"/>
                  <a:gd name="T3" fmla="*/ 174 h 175"/>
                  <a:gd name="T4" fmla="*/ 30 w 178"/>
                  <a:gd name="T5" fmla="*/ 139 h 175"/>
                  <a:gd name="T6" fmla="*/ 76 w 178"/>
                  <a:gd name="T7" fmla="*/ 139 h 175"/>
                  <a:gd name="T8" fmla="*/ 101 w 178"/>
                  <a:gd name="T9" fmla="*/ 94 h 175"/>
                  <a:gd name="T10" fmla="*/ 140 w 178"/>
                  <a:gd name="T11" fmla="*/ 62 h 175"/>
                  <a:gd name="T12" fmla="*/ 166 w 178"/>
                  <a:gd name="T13" fmla="*/ 0 h 175"/>
                  <a:gd name="T14" fmla="*/ 177 w 178"/>
                  <a:gd name="T15" fmla="*/ 46 h 175"/>
                  <a:gd name="T16" fmla="*/ 149 w 178"/>
                  <a:gd name="T17" fmla="*/ 146 h 175"/>
                  <a:gd name="T18" fmla="*/ 94 w 178"/>
                  <a:gd name="T19" fmla="*/ 171 h 175"/>
                  <a:gd name="T20" fmla="*/ 53 w 178"/>
                  <a:gd name="T21" fmla="*/ 163 h 175"/>
                  <a:gd name="T22" fmla="*/ 0 w 178"/>
                  <a:gd name="T23" fmla="*/ 174 h 175"/>
                  <a:gd name="T24" fmla="*/ 0 w 178"/>
                  <a:gd name="T25" fmla="*/ 174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75">
                    <a:moveTo>
                      <a:pt x="0" y="174"/>
                    </a:moveTo>
                    <a:lnTo>
                      <a:pt x="0" y="174"/>
                    </a:lnTo>
                    <a:lnTo>
                      <a:pt x="30" y="139"/>
                    </a:lnTo>
                    <a:lnTo>
                      <a:pt x="76" y="139"/>
                    </a:lnTo>
                    <a:lnTo>
                      <a:pt x="101" y="94"/>
                    </a:lnTo>
                    <a:lnTo>
                      <a:pt x="140" y="62"/>
                    </a:lnTo>
                    <a:lnTo>
                      <a:pt x="166" y="0"/>
                    </a:lnTo>
                    <a:lnTo>
                      <a:pt x="177" y="46"/>
                    </a:lnTo>
                    <a:lnTo>
                      <a:pt x="149" y="146"/>
                    </a:lnTo>
                    <a:lnTo>
                      <a:pt x="94" y="171"/>
                    </a:lnTo>
                    <a:lnTo>
                      <a:pt x="53" y="163"/>
                    </a:lnTo>
                    <a:lnTo>
                      <a:pt x="0" y="1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3" name="Freeform 30"/>
              <p:cNvSpPr>
                <a:spLocks/>
              </p:cNvSpPr>
              <p:nvPr/>
            </p:nvSpPr>
            <p:spPr bwMode="auto">
              <a:xfrm>
                <a:off x="4246" y="2753"/>
                <a:ext cx="30" cy="77"/>
              </a:xfrm>
              <a:custGeom>
                <a:avLst/>
                <a:gdLst>
                  <a:gd name="T0" fmla="*/ 0 w 30"/>
                  <a:gd name="T1" fmla="*/ 0 h 77"/>
                  <a:gd name="T2" fmla="*/ 0 w 30"/>
                  <a:gd name="T3" fmla="*/ 0 h 77"/>
                  <a:gd name="T4" fmla="*/ 5 w 30"/>
                  <a:gd name="T5" fmla="*/ 76 h 77"/>
                  <a:gd name="T6" fmla="*/ 29 w 30"/>
                  <a:gd name="T7" fmla="*/ 62 h 77"/>
                  <a:gd name="T8" fmla="*/ 16 w 30"/>
                  <a:gd name="T9" fmla="*/ 16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6" y="16"/>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4" name="Freeform 31"/>
              <p:cNvSpPr>
                <a:spLocks/>
              </p:cNvSpPr>
              <p:nvPr/>
            </p:nvSpPr>
            <p:spPr bwMode="auto">
              <a:xfrm>
                <a:off x="3161" y="800"/>
                <a:ext cx="166" cy="156"/>
              </a:xfrm>
              <a:custGeom>
                <a:avLst/>
                <a:gdLst>
                  <a:gd name="T0" fmla="*/ 0 w 166"/>
                  <a:gd name="T1" fmla="*/ 19 h 156"/>
                  <a:gd name="T2" fmla="*/ 0 w 166"/>
                  <a:gd name="T3" fmla="*/ 19 h 156"/>
                  <a:gd name="T4" fmla="*/ 0 w 166"/>
                  <a:gd name="T5" fmla="*/ 38 h 156"/>
                  <a:gd name="T6" fmla="*/ 29 w 166"/>
                  <a:gd name="T7" fmla="*/ 86 h 156"/>
                  <a:gd name="T8" fmla="*/ 76 w 166"/>
                  <a:gd name="T9" fmla="*/ 76 h 156"/>
                  <a:gd name="T10" fmla="*/ 45 w 166"/>
                  <a:gd name="T11" fmla="*/ 95 h 156"/>
                  <a:gd name="T12" fmla="*/ 81 w 166"/>
                  <a:gd name="T13" fmla="*/ 118 h 156"/>
                  <a:gd name="T14" fmla="*/ 50 w 166"/>
                  <a:gd name="T15" fmla="*/ 122 h 156"/>
                  <a:gd name="T16" fmla="*/ 98 w 166"/>
                  <a:gd name="T17" fmla="*/ 155 h 156"/>
                  <a:gd name="T18" fmla="*/ 165 w 166"/>
                  <a:gd name="T19" fmla="*/ 57 h 156"/>
                  <a:gd name="T20" fmla="*/ 86 w 166"/>
                  <a:gd name="T21" fmla="*/ 0 h 156"/>
                  <a:gd name="T22" fmla="*/ 88 w 166"/>
                  <a:gd name="T23" fmla="*/ 55 h 156"/>
                  <a:gd name="T24" fmla="*/ 57 w 166"/>
                  <a:gd name="T25" fmla="*/ 14 h 156"/>
                  <a:gd name="T26" fmla="*/ 0 w 166"/>
                  <a:gd name="T27" fmla="*/ 19 h 156"/>
                  <a:gd name="T28" fmla="*/ 0 w 166"/>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6" h="156">
                    <a:moveTo>
                      <a:pt x="0" y="19"/>
                    </a:moveTo>
                    <a:lnTo>
                      <a:pt x="0" y="19"/>
                    </a:lnTo>
                    <a:lnTo>
                      <a:pt x="0" y="38"/>
                    </a:lnTo>
                    <a:lnTo>
                      <a:pt x="29" y="86"/>
                    </a:lnTo>
                    <a:lnTo>
                      <a:pt x="76" y="76"/>
                    </a:lnTo>
                    <a:lnTo>
                      <a:pt x="45" y="95"/>
                    </a:lnTo>
                    <a:lnTo>
                      <a:pt x="81" y="118"/>
                    </a:lnTo>
                    <a:lnTo>
                      <a:pt x="50" y="122"/>
                    </a:lnTo>
                    <a:lnTo>
                      <a:pt x="98" y="155"/>
                    </a:lnTo>
                    <a:lnTo>
                      <a:pt x="165" y="57"/>
                    </a:lnTo>
                    <a:lnTo>
                      <a:pt x="86" y="0"/>
                    </a:lnTo>
                    <a:lnTo>
                      <a:pt x="88" y="55"/>
                    </a:lnTo>
                    <a:lnTo>
                      <a:pt x="57" y="14"/>
                    </a:lnTo>
                    <a:lnTo>
                      <a:pt x="0" y="1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5" name="Freeform 32"/>
              <p:cNvSpPr>
                <a:spLocks/>
              </p:cNvSpPr>
              <p:nvPr/>
            </p:nvSpPr>
            <p:spPr bwMode="auto">
              <a:xfrm>
                <a:off x="3276" y="781"/>
                <a:ext cx="143" cy="64"/>
              </a:xfrm>
              <a:custGeom>
                <a:avLst/>
                <a:gdLst>
                  <a:gd name="T0" fmla="*/ 0 w 143"/>
                  <a:gd name="T1" fmla="*/ 29 h 64"/>
                  <a:gd name="T2" fmla="*/ 25 w 143"/>
                  <a:gd name="T3" fmla="*/ 44 h 64"/>
                  <a:gd name="T4" fmla="*/ 81 w 143"/>
                  <a:gd name="T5" fmla="*/ 63 h 64"/>
                  <a:gd name="T6" fmla="*/ 142 w 143"/>
                  <a:gd name="T7" fmla="*/ 29 h 64"/>
                  <a:gd name="T8" fmla="*/ 106 w 143"/>
                  <a:gd name="T9" fmla="*/ 7 h 64"/>
                  <a:gd name="T10" fmla="*/ 66 w 143"/>
                  <a:gd name="T11" fmla="*/ 24 h 64"/>
                  <a:gd name="T12" fmla="*/ 25 w 143"/>
                  <a:gd name="T13" fmla="*/ 0 h 64"/>
                  <a:gd name="T14" fmla="*/ 0 w 143"/>
                  <a:gd name="T15" fmla="*/ 29 h 64"/>
                  <a:gd name="T16" fmla="*/ 0 w 143"/>
                  <a:gd name="T17" fmla="*/ 2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4">
                    <a:moveTo>
                      <a:pt x="0" y="29"/>
                    </a:moveTo>
                    <a:lnTo>
                      <a:pt x="25" y="44"/>
                    </a:lnTo>
                    <a:lnTo>
                      <a:pt x="81" y="63"/>
                    </a:lnTo>
                    <a:lnTo>
                      <a:pt x="142" y="29"/>
                    </a:lnTo>
                    <a:lnTo>
                      <a:pt x="106" y="7"/>
                    </a:lnTo>
                    <a:lnTo>
                      <a:pt x="66" y="24"/>
                    </a:lnTo>
                    <a:lnTo>
                      <a:pt x="25" y="0"/>
                    </a:lnTo>
                    <a:lnTo>
                      <a:pt x="0" y="2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6" name="Freeform 33"/>
              <p:cNvSpPr>
                <a:spLocks/>
              </p:cNvSpPr>
              <p:nvPr/>
            </p:nvSpPr>
            <p:spPr bwMode="auto">
              <a:xfrm>
                <a:off x="3318" y="884"/>
                <a:ext cx="65" cy="44"/>
              </a:xfrm>
              <a:custGeom>
                <a:avLst/>
                <a:gdLst>
                  <a:gd name="T0" fmla="*/ 0 w 65"/>
                  <a:gd name="T1" fmla="*/ 35 h 44"/>
                  <a:gd name="T2" fmla="*/ 4 w 65"/>
                  <a:gd name="T3" fmla="*/ 13 h 44"/>
                  <a:gd name="T4" fmla="*/ 33 w 65"/>
                  <a:gd name="T5" fmla="*/ 0 h 44"/>
                  <a:gd name="T6" fmla="*/ 64 w 65"/>
                  <a:gd name="T7" fmla="*/ 23 h 44"/>
                  <a:gd name="T8" fmla="*/ 27 w 65"/>
                  <a:gd name="T9" fmla="*/ 43 h 44"/>
                  <a:gd name="T10" fmla="*/ 0 w 65"/>
                  <a:gd name="T11" fmla="*/ 35 h 44"/>
                  <a:gd name="T12" fmla="*/ 0 w 65"/>
                  <a:gd name="T13" fmla="*/ 3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4">
                    <a:moveTo>
                      <a:pt x="0" y="35"/>
                    </a:moveTo>
                    <a:lnTo>
                      <a:pt x="4" y="13"/>
                    </a:lnTo>
                    <a:lnTo>
                      <a:pt x="33" y="0"/>
                    </a:lnTo>
                    <a:lnTo>
                      <a:pt x="64" y="23"/>
                    </a:lnTo>
                    <a:lnTo>
                      <a:pt x="27" y="43"/>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7" name="Freeform 34"/>
              <p:cNvSpPr>
                <a:spLocks/>
              </p:cNvSpPr>
              <p:nvPr/>
            </p:nvSpPr>
            <p:spPr bwMode="auto">
              <a:xfrm>
                <a:off x="3800" y="1099"/>
                <a:ext cx="97" cy="92"/>
              </a:xfrm>
              <a:custGeom>
                <a:avLst/>
                <a:gdLst>
                  <a:gd name="T0" fmla="*/ 0 w 97"/>
                  <a:gd name="T1" fmla="*/ 43 h 92"/>
                  <a:gd name="T2" fmla="*/ 38 w 97"/>
                  <a:gd name="T3" fmla="*/ 63 h 92"/>
                  <a:gd name="T4" fmla="*/ 35 w 97"/>
                  <a:gd name="T5" fmla="*/ 88 h 92"/>
                  <a:gd name="T6" fmla="*/ 96 w 97"/>
                  <a:gd name="T7" fmla="*/ 91 h 92"/>
                  <a:gd name="T8" fmla="*/ 63 w 97"/>
                  <a:gd name="T9" fmla="*/ 14 h 92"/>
                  <a:gd name="T10" fmla="*/ 26 w 97"/>
                  <a:gd name="T11" fmla="*/ 0 h 92"/>
                  <a:gd name="T12" fmla="*/ 0 w 97"/>
                  <a:gd name="T13" fmla="*/ 43 h 92"/>
                  <a:gd name="T14" fmla="*/ 0 w 97"/>
                  <a:gd name="T15" fmla="*/ 43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3"/>
                    </a:moveTo>
                    <a:lnTo>
                      <a:pt x="38" y="63"/>
                    </a:lnTo>
                    <a:lnTo>
                      <a:pt x="35" y="88"/>
                    </a:lnTo>
                    <a:lnTo>
                      <a:pt x="96" y="91"/>
                    </a:lnTo>
                    <a:lnTo>
                      <a:pt x="63" y="14"/>
                    </a:lnTo>
                    <a:lnTo>
                      <a:pt x="26" y="0"/>
                    </a:lnTo>
                    <a:lnTo>
                      <a:pt x="0" y="4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8" name="Freeform 35"/>
              <p:cNvSpPr>
                <a:spLocks/>
              </p:cNvSpPr>
              <p:nvPr/>
            </p:nvSpPr>
            <p:spPr bwMode="auto">
              <a:xfrm>
                <a:off x="3833" y="942"/>
                <a:ext cx="230" cy="152"/>
              </a:xfrm>
              <a:custGeom>
                <a:avLst/>
                <a:gdLst>
                  <a:gd name="T0" fmla="*/ 0 w 230"/>
                  <a:gd name="T1" fmla="*/ 131 h 152"/>
                  <a:gd name="T2" fmla="*/ 49 w 230"/>
                  <a:gd name="T3" fmla="*/ 151 h 152"/>
                  <a:gd name="T4" fmla="*/ 108 w 230"/>
                  <a:gd name="T5" fmla="*/ 79 h 152"/>
                  <a:gd name="T6" fmla="*/ 229 w 230"/>
                  <a:gd name="T7" fmla="*/ 30 h 152"/>
                  <a:gd name="T8" fmla="*/ 218 w 230"/>
                  <a:gd name="T9" fmla="*/ 0 h 152"/>
                  <a:gd name="T10" fmla="*/ 116 w 230"/>
                  <a:gd name="T11" fmla="*/ 27 h 152"/>
                  <a:gd name="T12" fmla="*/ 31 w 230"/>
                  <a:gd name="T13" fmla="*/ 74 h 152"/>
                  <a:gd name="T14" fmla="*/ 0 w 230"/>
                  <a:gd name="T15" fmla="*/ 131 h 152"/>
                  <a:gd name="T16" fmla="*/ 0 w 230"/>
                  <a:gd name="T17" fmla="*/ 13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2">
                    <a:moveTo>
                      <a:pt x="0" y="131"/>
                    </a:moveTo>
                    <a:lnTo>
                      <a:pt x="49" y="151"/>
                    </a:lnTo>
                    <a:lnTo>
                      <a:pt x="108" y="79"/>
                    </a:lnTo>
                    <a:lnTo>
                      <a:pt x="229" y="30"/>
                    </a:lnTo>
                    <a:lnTo>
                      <a:pt x="218" y="0"/>
                    </a:lnTo>
                    <a:lnTo>
                      <a:pt x="116" y="27"/>
                    </a:lnTo>
                    <a:lnTo>
                      <a:pt x="31" y="74"/>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9" name="Freeform 36"/>
              <p:cNvSpPr>
                <a:spLocks/>
              </p:cNvSpPr>
              <p:nvPr/>
            </p:nvSpPr>
            <p:spPr bwMode="auto">
              <a:xfrm>
                <a:off x="2835" y="1688"/>
                <a:ext cx="71" cy="98"/>
              </a:xfrm>
              <a:custGeom>
                <a:avLst/>
                <a:gdLst>
                  <a:gd name="T0" fmla="*/ 6 w 71"/>
                  <a:gd name="T1" fmla="*/ 97 h 98"/>
                  <a:gd name="T2" fmla="*/ 58 w 71"/>
                  <a:gd name="T3" fmla="*/ 90 h 98"/>
                  <a:gd name="T4" fmla="*/ 70 w 71"/>
                  <a:gd name="T5" fmla="*/ 24 h 98"/>
                  <a:gd name="T6" fmla="*/ 43 w 71"/>
                  <a:gd name="T7" fmla="*/ 0 h 98"/>
                  <a:gd name="T8" fmla="*/ 0 w 71"/>
                  <a:gd name="T9" fmla="*/ 39 h 98"/>
                  <a:gd name="T10" fmla="*/ 17 w 71"/>
                  <a:gd name="T11" fmla="*/ 62 h 98"/>
                  <a:gd name="T12" fmla="*/ 6 w 71"/>
                  <a:gd name="T13" fmla="*/ 97 h 98"/>
                  <a:gd name="T14" fmla="*/ 6 w 71"/>
                  <a:gd name="T15" fmla="*/ 9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8">
                    <a:moveTo>
                      <a:pt x="6" y="97"/>
                    </a:moveTo>
                    <a:lnTo>
                      <a:pt x="58" y="90"/>
                    </a:lnTo>
                    <a:lnTo>
                      <a:pt x="70" y="24"/>
                    </a:lnTo>
                    <a:lnTo>
                      <a:pt x="43" y="0"/>
                    </a:lnTo>
                    <a:lnTo>
                      <a:pt x="0" y="39"/>
                    </a:lnTo>
                    <a:lnTo>
                      <a:pt x="17" y="62"/>
                    </a:lnTo>
                    <a:lnTo>
                      <a:pt x="6" y="9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0" name="Freeform 37"/>
              <p:cNvSpPr>
                <a:spLocks/>
              </p:cNvSpPr>
              <p:nvPr/>
            </p:nvSpPr>
            <p:spPr bwMode="auto">
              <a:xfrm>
                <a:off x="2897" y="1593"/>
                <a:ext cx="122" cy="243"/>
              </a:xfrm>
              <a:custGeom>
                <a:avLst/>
                <a:gdLst>
                  <a:gd name="T0" fmla="*/ 0 w 122"/>
                  <a:gd name="T1" fmla="*/ 56 h 243"/>
                  <a:gd name="T2" fmla="*/ 0 w 122"/>
                  <a:gd name="T3" fmla="*/ 56 h 243"/>
                  <a:gd name="T4" fmla="*/ 19 w 122"/>
                  <a:gd name="T5" fmla="*/ 1 h 243"/>
                  <a:gd name="T6" fmla="*/ 46 w 122"/>
                  <a:gd name="T7" fmla="*/ 0 h 243"/>
                  <a:gd name="T8" fmla="*/ 30 w 122"/>
                  <a:gd name="T9" fmla="*/ 31 h 243"/>
                  <a:gd name="T10" fmla="*/ 66 w 122"/>
                  <a:gd name="T11" fmla="*/ 34 h 243"/>
                  <a:gd name="T12" fmla="*/ 45 w 122"/>
                  <a:gd name="T13" fmla="*/ 76 h 243"/>
                  <a:gd name="T14" fmla="*/ 71 w 122"/>
                  <a:gd name="T15" fmla="*/ 89 h 243"/>
                  <a:gd name="T16" fmla="*/ 98 w 122"/>
                  <a:gd name="T17" fmla="*/ 139 h 243"/>
                  <a:gd name="T18" fmla="*/ 96 w 122"/>
                  <a:gd name="T19" fmla="*/ 165 h 243"/>
                  <a:gd name="T20" fmla="*/ 121 w 122"/>
                  <a:gd name="T21" fmla="*/ 169 h 243"/>
                  <a:gd name="T22" fmla="*/ 117 w 122"/>
                  <a:gd name="T23" fmla="*/ 211 h 243"/>
                  <a:gd name="T24" fmla="*/ 8 w 122"/>
                  <a:gd name="T25" fmla="*/ 242 h 243"/>
                  <a:gd name="T26" fmla="*/ 42 w 122"/>
                  <a:gd name="T27" fmla="*/ 205 h 243"/>
                  <a:gd name="T28" fmla="*/ 13 w 122"/>
                  <a:gd name="T29" fmla="*/ 192 h 243"/>
                  <a:gd name="T30" fmla="*/ 22 w 122"/>
                  <a:gd name="T31" fmla="*/ 165 h 243"/>
                  <a:gd name="T32" fmla="*/ 50 w 122"/>
                  <a:gd name="T33" fmla="*/ 149 h 243"/>
                  <a:gd name="T34" fmla="*/ 47 w 122"/>
                  <a:gd name="T35" fmla="*/ 106 h 243"/>
                  <a:gd name="T36" fmla="*/ 17 w 122"/>
                  <a:gd name="T37" fmla="*/ 113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9" y="1"/>
                    </a:lnTo>
                    <a:lnTo>
                      <a:pt x="46" y="0"/>
                    </a:lnTo>
                    <a:lnTo>
                      <a:pt x="30" y="31"/>
                    </a:lnTo>
                    <a:lnTo>
                      <a:pt x="66" y="34"/>
                    </a:lnTo>
                    <a:lnTo>
                      <a:pt x="45" y="76"/>
                    </a:lnTo>
                    <a:lnTo>
                      <a:pt x="71" y="89"/>
                    </a:lnTo>
                    <a:lnTo>
                      <a:pt x="98" y="139"/>
                    </a:lnTo>
                    <a:lnTo>
                      <a:pt x="96" y="165"/>
                    </a:lnTo>
                    <a:lnTo>
                      <a:pt x="121" y="169"/>
                    </a:lnTo>
                    <a:lnTo>
                      <a:pt x="117" y="211"/>
                    </a:lnTo>
                    <a:lnTo>
                      <a:pt x="8" y="242"/>
                    </a:lnTo>
                    <a:lnTo>
                      <a:pt x="42" y="205"/>
                    </a:lnTo>
                    <a:lnTo>
                      <a:pt x="13" y="192"/>
                    </a:lnTo>
                    <a:lnTo>
                      <a:pt x="22" y="165"/>
                    </a:lnTo>
                    <a:lnTo>
                      <a:pt x="50" y="149"/>
                    </a:lnTo>
                    <a:lnTo>
                      <a:pt x="47" y="106"/>
                    </a:lnTo>
                    <a:lnTo>
                      <a:pt x="17" y="113"/>
                    </a:lnTo>
                    <a:lnTo>
                      <a:pt x="12" y="59"/>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1" name="Freeform 38"/>
              <p:cNvSpPr>
                <a:spLocks/>
              </p:cNvSpPr>
              <p:nvPr/>
            </p:nvSpPr>
            <p:spPr bwMode="auto">
              <a:xfrm>
                <a:off x="3119" y="2057"/>
                <a:ext cx="26" cy="56"/>
              </a:xfrm>
              <a:custGeom>
                <a:avLst/>
                <a:gdLst>
                  <a:gd name="T0" fmla="*/ 0 w 26"/>
                  <a:gd name="T1" fmla="*/ 8 h 56"/>
                  <a:gd name="T2" fmla="*/ 0 w 26"/>
                  <a:gd name="T3" fmla="*/ 8 h 56"/>
                  <a:gd name="T4" fmla="*/ 5 w 26"/>
                  <a:gd name="T5" fmla="*/ 50 h 56"/>
                  <a:gd name="T6" fmla="*/ 15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0"/>
                    </a:lnTo>
                    <a:lnTo>
                      <a:pt x="15" y="55"/>
                    </a:lnTo>
                    <a:lnTo>
                      <a:pt x="25" y="21"/>
                    </a:lnTo>
                    <a:lnTo>
                      <a:pt x="15" y="0"/>
                    </a:lnTo>
                    <a:lnTo>
                      <a:pt x="0" y="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2" name="Freeform 39"/>
              <p:cNvSpPr>
                <a:spLocks/>
              </p:cNvSpPr>
              <p:nvPr/>
            </p:nvSpPr>
            <p:spPr bwMode="auto">
              <a:xfrm>
                <a:off x="3188" y="2129"/>
                <a:ext cx="49" cy="38"/>
              </a:xfrm>
              <a:custGeom>
                <a:avLst/>
                <a:gdLst>
                  <a:gd name="T0" fmla="*/ 0 w 49"/>
                  <a:gd name="T1" fmla="*/ 9 h 38"/>
                  <a:gd name="T2" fmla="*/ 0 w 49"/>
                  <a:gd name="T3" fmla="*/ 9 h 38"/>
                  <a:gd name="T4" fmla="*/ 40 w 49"/>
                  <a:gd name="T5" fmla="*/ 37 h 38"/>
                  <a:gd name="T6" fmla="*/ 48 w 49"/>
                  <a:gd name="T7" fmla="*/ 0 h 38"/>
                  <a:gd name="T8" fmla="*/ 0 w 49"/>
                  <a:gd name="T9" fmla="*/ 9 h 38"/>
                  <a:gd name="T10" fmla="*/ 0 w 49"/>
                  <a:gd name="T11" fmla="*/ 9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8">
                    <a:moveTo>
                      <a:pt x="0" y="9"/>
                    </a:moveTo>
                    <a:lnTo>
                      <a:pt x="0" y="9"/>
                    </a:lnTo>
                    <a:lnTo>
                      <a:pt x="40" y="37"/>
                    </a:lnTo>
                    <a:lnTo>
                      <a:pt x="48" y="0"/>
                    </a:lnTo>
                    <a:lnTo>
                      <a:pt x="0" y="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3" name="Freeform 40"/>
              <p:cNvSpPr>
                <a:spLocks/>
              </p:cNvSpPr>
              <p:nvPr/>
            </p:nvSpPr>
            <p:spPr bwMode="auto">
              <a:xfrm>
                <a:off x="2848" y="909"/>
                <a:ext cx="3134" cy="2014"/>
              </a:xfrm>
              <a:custGeom>
                <a:avLst/>
                <a:gdLst>
                  <a:gd name="T0" fmla="*/ 788 w 3134"/>
                  <a:gd name="T1" fmla="*/ 1640 h 2014"/>
                  <a:gd name="T2" fmla="*/ 1052 w 3134"/>
                  <a:gd name="T3" fmla="*/ 1650 h 2014"/>
                  <a:gd name="T4" fmla="*/ 942 w 3134"/>
                  <a:gd name="T5" fmla="*/ 1527 h 2014"/>
                  <a:gd name="T6" fmla="*/ 1047 w 3134"/>
                  <a:gd name="T7" fmla="*/ 1506 h 2014"/>
                  <a:gd name="T8" fmla="*/ 1324 w 3134"/>
                  <a:gd name="T9" fmla="*/ 1792 h 2014"/>
                  <a:gd name="T10" fmla="*/ 1562 w 3134"/>
                  <a:gd name="T11" fmla="*/ 1591 h 2014"/>
                  <a:gd name="T12" fmla="*/ 1690 w 3134"/>
                  <a:gd name="T13" fmla="*/ 1876 h 2014"/>
                  <a:gd name="T14" fmla="*/ 1771 w 3134"/>
                  <a:gd name="T15" fmla="*/ 1941 h 2014"/>
                  <a:gd name="T16" fmla="*/ 1794 w 3134"/>
                  <a:gd name="T17" fmla="*/ 1868 h 2014"/>
                  <a:gd name="T18" fmla="*/ 1875 w 3134"/>
                  <a:gd name="T19" fmla="*/ 1624 h 2014"/>
                  <a:gd name="T20" fmla="*/ 2071 w 3134"/>
                  <a:gd name="T21" fmla="*/ 1244 h 2014"/>
                  <a:gd name="T22" fmla="*/ 2050 w 3134"/>
                  <a:gd name="T23" fmla="*/ 1212 h 2014"/>
                  <a:gd name="T24" fmla="*/ 2148 w 3134"/>
                  <a:gd name="T25" fmla="*/ 1185 h 2014"/>
                  <a:gd name="T26" fmla="*/ 2340 w 3134"/>
                  <a:gd name="T27" fmla="*/ 809 h 2014"/>
                  <a:gd name="T28" fmla="*/ 2615 w 3134"/>
                  <a:gd name="T29" fmla="*/ 588 h 2014"/>
                  <a:gd name="T30" fmla="*/ 2594 w 3134"/>
                  <a:gd name="T31" fmla="*/ 740 h 2014"/>
                  <a:gd name="T32" fmla="*/ 2786 w 3134"/>
                  <a:gd name="T33" fmla="*/ 622 h 2014"/>
                  <a:gd name="T34" fmla="*/ 2995 w 3134"/>
                  <a:gd name="T35" fmla="*/ 462 h 2014"/>
                  <a:gd name="T36" fmla="*/ 2825 w 3134"/>
                  <a:gd name="T37" fmla="*/ 305 h 2014"/>
                  <a:gd name="T38" fmla="*/ 2541 w 3134"/>
                  <a:gd name="T39" fmla="*/ 278 h 2014"/>
                  <a:gd name="T40" fmla="*/ 2207 w 3134"/>
                  <a:gd name="T41" fmla="*/ 282 h 2014"/>
                  <a:gd name="T42" fmla="*/ 1886 w 3134"/>
                  <a:gd name="T43" fmla="*/ 168 h 2014"/>
                  <a:gd name="T44" fmla="*/ 1811 w 3134"/>
                  <a:gd name="T45" fmla="*/ 53 h 2014"/>
                  <a:gd name="T46" fmla="*/ 1522 w 3134"/>
                  <a:gd name="T47" fmla="*/ 114 h 2014"/>
                  <a:gd name="T48" fmla="*/ 1376 w 3134"/>
                  <a:gd name="T49" fmla="*/ 220 h 2014"/>
                  <a:gd name="T50" fmla="*/ 1312 w 3134"/>
                  <a:gd name="T51" fmla="*/ 282 h 2014"/>
                  <a:gd name="T52" fmla="*/ 1231 w 3134"/>
                  <a:gd name="T53" fmla="*/ 349 h 2014"/>
                  <a:gd name="T54" fmla="*/ 1005 w 3134"/>
                  <a:gd name="T55" fmla="*/ 374 h 2014"/>
                  <a:gd name="T56" fmla="*/ 810 w 3134"/>
                  <a:gd name="T57" fmla="*/ 431 h 2014"/>
                  <a:gd name="T58" fmla="*/ 689 w 3134"/>
                  <a:gd name="T59" fmla="*/ 498 h 2014"/>
                  <a:gd name="T60" fmla="*/ 708 w 3134"/>
                  <a:gd name="T61" fmla="*/ 338 h 2014"/>
                  <a:gd name="T62" fmla="*/ 537 w 3134"/>
                  <a:gd name="T63" fmla="*/ 272 h 2014"/>
                  <a:gd name="T64" fmla="*/ 423 w 3134"/>
                  <a:gd name="T65" fmla="*/ 353 h 2014"/>
                  <a:gd name="T66" fmla="*/ 264 w 3134"/>
                  <a:gd name="T67" fmla="*/ 593 h 2014"/>
                  <a:gd name="T68" fmla="*/ 330 w 3134"/>
                  <a:gd name="T69" fmla="*/ 718 h 2014"/>
                  <a:gd name="T70" fmla="*/ 398 w 3134"/>
                  <a:gd name="T71" fmla="*/ 681 h 2014"/>
                  <a:gd name="T72" fmla="*/ 489 w 3134"/>
                  <a:gd name="T73" fmla="*/ 457 h 2014"/>
                  <a:gd name="T74" fmla="*/ 506 w 3134"/>
                  <a:gd name="T75" fmla="*/ 645 h 2014"/>
                  <a:gd name="T76" fmla="*/ 498 w 3134"/>
                  <a:gd name="T77" fmla="*/ 708 h 2014"/>
                  <a:gd name="T78" fmla="*/ 367 w 3134"/>
                  <a:gd name="T79" fmla="*/ 823 h 2014"/>
                  <a:gd name="T80" fmla="*/ 308 w 3134"/>
                  <a:gd name="T81" fmla="*/ 710 h 2014"/>
                  <a:gd name="T82" fmla="*/ 232 w 3134"/>
                  <a:gd name="T83" fmla="*/ 837 h 2014"/>
                  <a:gd name="T84" fmla="*/ 124 w 3134"/>
                  <a:gd name="T85" fmla="*/ 963 h 2014"/>
                  <a:gd name="T86" fmla="*/ 136 w 3134"/>
                  <a:gd name="T87" fmla="*/ 1050 h 2014"/>
                  <a:gd name="T88" fmla="*/ 9 w 3134"/>
                  <a:gd name="T89" fmla="*/ 1249 h 2014"/>
                  <a:gd name="T90" fmla="*/ 160 w 3134"/>
                  <a:gd name="T91" fmla="*/ 1160 h 2014"/>
                  <a:gd name="T92" fmla="*/ 264 w 3134"/>
                  <a:gd name="T93" fmla="*/ 1085 h 2014"/>
                  <a:gd name="T94" fmla="*/ 398 w 3134"/>
                  <a:gd name="T95" fmla="*/ 1227 h 2014"/>
                  <a:gd name="T96" fmla="*/ 341 w 3134"/>
                  <a:gd name="T97" fmla="*/ 1078 h 2014"/>
                  <a:gd name="T98" fmla="*/ 449 w 3134"/>
                  <a:gd name="T99" fmla="*/ 1168 h 2014"/>
                  <a:gd name="T100" fmla="*/ 486 w 3134"/>
                  <a:gd name="T101" fmla="*/ 1255 h 2014"/>
                  <a:gd name="T102" fmla="*/ 501 w 3134"/>
                  <a:gd name="T103" fmla="*/ 1166 h 2014"/>
                  <a:gd name="T104" fmla="*/ 619 w 3134"/>
                  <a:gd name="T105" fmla="*/ 1020 h 2014"/>
                  <a:gd name="T106" fmla="*/ 680 w 3134"/>
                  <a:gd name="T107" fmla="*/ 1069 h 2014"/>
                  <a:gd name="T108" fmla="*/ 761 w 3134"/>
                  <a:gd name="T109" fmla="*/ 997 h 2014"/>
                  <a:gd name="T110" fmla="*/ 744 w 3134"/>
                  <a:gd name="T111" fmla="*/ 1156 h 2014"/>
                  <a:gd name="T112" fmla="*/ 558 w 3134"/>
                  <a:gd name="T113" fmla="*/ 1178 h 2014"/>
                  <a:gd name="T114" fmla="*/ 663 w 3134"/>
                  <a:gd name="T115" fmla="*/ 1273 h 2014"/>
                  <a:gd name="T116" fmla="*/ 653 w 3134"/>
                  <a:gd name="T117" fmla="*/ 1420 h 20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4">
                    <a:moveTo>
                      <a:pt x="653" y="1420"/>
                    </a:moveTo>
                    <a:lnTo>
                      <a:pt x="694" y="1424"/>
                    </a:lnTo>
                    <a:lnTo>
                      <a:pt x="748" y="1548"/>
                    </a:lnTo>
                    <a:lnTo>
                      <a:pt x="788" y="1640"/>
                    </a:lnTo>
                    <a:lnTo>
                      <a:pt x="817" y="1706"/>
                    </a:lnTo>
                    <a:lnTo>
                      <a:pt x="828" y="1783"/>
                    </a:lnTo>
                    <a:lnTo>
                      <a:pt x="909" y="1757"/>
                    </a:lnTo>
                    <a:lnTo>
                      <a:pt x="1009" y="1694"/>
                    </a:lnTo>
                    <a:lnTo>
                      <a:pt x="1052" y="1650"/>
                    </a:lnTo>
                    <a:lnTo>
                      <a:pt x="1084" y="1576"/>
                    </a:lnTo>
                    <a:lnTo>
                      <a:pt x="1025" y="1499"/>
                    </a:lnTo>
                    <a:lnTo>
                      <a:pt x="992" y="1541"/>
                    </a:lnTo>
                    <a:lnTo>
                      <a:pt x="967" y="1539"/>
                    </a:lnTo>
                    <a:lnTo>
                      <a:pt x="942" y="1527"/>
                    </a:lnTo>
                    <a:lnTo>
                      <a:pt x="905" y="1443"/>
                    </a:lnTo>
                    <a:lnTo>
                      <a:pt x="900" y="1412"/>
                    </a:lnTo>
                    <a:lnTo>
                      <a:pt x="930" y="1409"/>
                    </a:lnTo>
                    <a:lnTo>
                      <a:pt x="953" y="1459"/>
                    </a:lnTo>
                    <a:lnTo>
                      <a:pt x="1047" y="1506"/>
                    </a:lnTo>
                    <a:lnTo>
                      <a:pt x="1188" y="1513"/>
                    </a:lnTo>
                    <a:lnTo>
                      <a:pt x="1250" y="1613"/>
                    </a:lnTo>
                    <a:lnTo>
                      <a:pt x="1273" y="1606"/>
                    </a:lnTo>
                    <a:lnTo>
                      <a:pt x="1310" y="1722"/>
                    </a:lnTo>
                    <a:lnTo>
                      <a:pt x="1324" y="1792"/>
                    </a:lnTo>
                    <a:lnTo>
                      <a:pt x="1360" y="1878"/>
                    </a:lnTo>
                    <a:lnTo>
                      <a:pt x="1398" y="1834"/>
                    </a:lnTo>
                    <a:lnTo>
                      <a:pt x="1406" y="1720"/>
                    </a:lnTo>
                    <a:lnTo>
                      <a:pt x="1527" y="1584"/>
                    </a:lnTo>
                    <a:lnTo>
                      <a:pt x="1562" y="1591"/>
                    </a:lnTo>
                    <a:lnTo>
                      <a:pt x="1582" y="1572"/>
                    </a:lnTo>
                    <a:lnTo>
                      <a:pt x="1627" y="1665"/>
                    </a:lnTo>
                    <a:lnTo>
                      <a:pt x="1626" y="1713"/>
                    </a:lnTo>
                    <a:lnTo>
                      <a:pt x="1665" y="1684"/>
                    </a:lnTo>
                    <a:lnTo>
                      <a:pt x="1690" y="1876"/>
                    </a:lnTo>
                    <a:lnTo>
                      <a:pt x="1720" y="1912"/>
                    </a:lnTo>
                    <a:lnTo>
                      <a:pt x="1738" y="1984"/>
                    </a:lnTo>
                    <a:lnTo>
                      <a:pt x="1778" y="2013"/>
                    </a:lnTo>
                    <a:lnTo>
                      <a:pt x="1779" y="2013"/>
                    </a:lnTo>
                    <a:lnTo>
                      <a:pt x="1771" y="1941"/>
                    </a:lnTo>
                    <a:lnTo>
                      <a:pt x="1726" y="1894"/>
                    </a:lnTo>
                    <a:lnTo>
                      <a:pt x="1703" y="1834"/>
                    </a:lnTo>
                    <a:lnTo>
                      <a:pt x="1719" y="1765"/>
                    </a:lnTo>
                    <a:lnTo>
                      <a:pt x="1771" y="1827"/>
                    </a:lnTo>
                    <a:lnTo>
                      <a:pt x="1794" y="1868"/>
                    </a:lnTo>
                    <a:lnTo>
                      <a:pt x="1859" y="1805"/>
                    </a:lnTo>
                    <a:lnTo>
                      <a:pt x="1854" y="1728"/>
                    </a:lnTo>
                    <a:lnTo>
                      <a:pt x="1803" y="1655"/>
                    </a:lnTo>
                    <a:lnTo>
                      <a:pt x="1841" y="1598"/>
                    </a:lnTo>
                    <a:lnTo>
                      <a:pt x="1875" y="1624"/>
                    </a:lnTo>
                    <a:lnTo>
                      <a:pt x="1919" y="1588"/>
                    </a:lnTo>
                    <a:lnTo>
                      <a:pt x="2009" y="1529"/>
                    </a:lnTo>
                    <a:lnTo>
                      <a:pt x="2059" y="1374"/>
                    </a:lnTo>
                    <a:lnTo>
                      <a:pt x="2018" y="1302"/>
                    </a:lnTo>
                    <a:lnTo>
                      <a:pt x="2071" y="1244"/>
                    </a:lnTo>
                    <a:lnTo>
                      <a:pt x="2044" y="1233"/>
                    </a:lnTo>
                    <a:lnTo>
                      <a:pt x="2015" y="1247"/>
                    </a:lnTo>
                    <a:lnTo>
                      <a:pt x="1992" y="1218"/>
                    </a:lnTo>
                    <a:lnTo>
                      <a:pt x="2058" y="1155"/>
                    </a:lnTo>
                    <a:lnTo>
                      <a:pt x="2050" y="1212"/>
                    </a:lnTo>
                    <a:lnTo>
                      <a:pt x="2116" y="1190"/>
                    </a:lnTo>
                    <a:lnTo>
                      <a:pt x="2133" y="1233"/>
                    </a:lnTo>
                    <a:lnTo>
                      <a:pt x="2127" y="1313"/>
                    </a:lnTo>
                    <a:lnTo>
                      <a:pt x="2180" y="1274"/>
                    </a:lnTo>
                    <a:lnTo>
                      <a:pt x="2148" y="1185"/>
                    </a:lnTo>
                    <a:lnTo>
                      <a:pt x="2216" y="1097"/>
                    </a:lnTo>
                    <a:lnTo>
                      <a:pt x="2239" y="1114"/>
                    </a:lnTo>
                    <a:lnTo>
                      <a:pt x="2348" y="967"/>
                    </a:lnTo>
                    <a:lnTo>
                      <a:pt x="2368" y="868"/>
                    </a:lnTo>
                    <a:lnTo>
                      <a:pt x="2340" y="809"/>
                    </a:lnTo>
                    <a:lnTo>
                      <a:pt x="2269" y="796"/>
                    </a:lnTo>
                    <a:lnTo>
                      <a:pt x="2386" y="665"/>
                    </a:lnTo>
                    <a:lnTo>
                      <a:pt x="2480" y="665"/>
                    </a:lnTo>
                    <a:lnTo>
                      <a:pt x="2577" y="667"/>
                    </a:lnTo>
                    <a:lnTo>
                      <a:pt x="2615" y="588"/>
                    </a:lnTo>
                    <a:lnTo>
                      <a:pt x="2664" y="581"/>
                    </a:lnTo>
                    <a:lnTo>
                      <a:pt x="2660" y="623"/>
                    </a:lnTo>
                    <a:lnTo>
                      <a:pt x="2723" y="572"/>
                    </a:lnTo>
                    <a:lnTo>
                      <a:pt x="2608" y="706"/>
                    </a:lnTo>
                    <a:lnTo>
                      <a:pt x="2594" y="740"/>
                    </a:lnTo>
                    <a:lnTo>
                      <a:pt x="2607" y="902"/>
                    </a:lnTo>
                    <a:lnTo>
                      <a:pt x="2691" y="797"/>
                    </a:lnTo>
                    <a:lnTo>
                      <a:pt x="2688" y="698"/>
                    </a:lnTo>
                    <a:lnTo>
                      <a:pt x="2713" y="645"/>
                    </a:lnTo>
                    <a:lnTo>
                      <a:pt x="2786" y="622"/>
                    </a:lnTo>
                    <a:lnTo>
                      <a:pt x="2819" y="643"/>
                    </a:lnTo>
                    <a:lnTo>
                      <a:pt x="2927" y="561"/>
                    </a:lnTo>
                    <a:lnTo>
                      <a:pt x="2962" y="545"/>
                    </a:lnTo>
                    <a:lnTo>
                      <a:pt x="2949" y="495"/>
                    </a:lnTo>
                    <a:lnTo>
                      <a:pt x="2995" y="462"/>
                    </a:lnTo>
                    <a:lnTo>
                      <a:pt x="3092" y="499"/>
                    </a:lnTo>
                    <a:lnTo>
                      <a:pt x="3133" y="444"/>
                    </a:lnTo>
                    <a:lnTo>
                      <a:pt x="3044" y="389"/>
                    </a:lnTo>
                    <a:lnTo>
                      <a:pt x="2945" y="328"/>
                    </a:lnTo>
                    <a:lnTo>
                      <a:pt x="2825" y="305"/>
                    </a:lnTo>
                    <a:lnTo>
                      <a:pt x="2815" y="352"/>
                    </a:lnTo>
                    <a:lnTo>
                      <a:pt x="2764" y="326"/>
                    </a:lnTo>
                    <a:lnTo>
                      <a:pt x="2680" y="332"/>
                    </a:lnTo>
                    <a:lnTo>
                      <a:pt x="2639" y="273"/>
                    </a:lnTo>
                    <a:lnTo>
                      <a:pt x="2541" y="278"/>
                    </a:lnTo>
                    <a:lnTo>
                      <a:pt x="2492" y="225"/>
                    </a:lnTo>
                    <a:lnTo>
                      <a:pt x="2360" y="200"/>
                    </a:lnTo>
                    <a:lnTo>
                      <a:pt x="2312" y="265"/>
                    </a:lnTo>
                    <a:lnTo>
                      <a:pt x="2229" y="233"/>
                    </a:lnTo>
                    <a:lnTo>
                      <a:pt x="2207" y="282"/>
                    </a:lnTo>
                    <a:lnTo>
                      <a:pt x="2178" y="192"/>
                    </a:lnTo>
                    <a:lnTo>
                      <a:pt x="2082" y="164"/>
                    </a:lnTo>
                    <a:lnTo>
                      <a:pt x="2080" y="192"/>
                    </a:lnTo>
                    <a:lnTo>
                      <a:pt x="1963" y="167"/>
                    </a:lnTo>
                    <a:lnTo>
                      <a:pt x="1886" y="168"/>
                    </a:lnTo>
                    <a:lnTo>
                      <a:pt x="1815" y="187"/>
                    </a:lnTo>
                    <a:lnTo>
                      <a:pt x="1922" y="113"/>
                    </a:lnTo>
                    <a:lnTo>
                      <a:pt x="1932" y="79"/>
                    </a:lnTo>
                    <a:lnTo>
                      <a:pt x="1890" y="41"/>
                    </a:lnTo>
                    <a:lnTo>
                      <a:pt x="1811" y="53"/>
                    </a:lnTo>
                    <a:lnTo>
                      <a:pt x="1829" y="33"/>
                    </a:lnTo>
                    <a:lnTo>
                      <a:pt x="1780" y="0"/>
                    </a:lnTo>
                    <a:lnTo>
                      <a:pt x="1694" y="61"/>
                    </a:lnTo>
                    <a:lnTo>
                      <a:pt x="1612" y="79"/>
                    </a:lnTo>
                    <a:lnTo>
                      <a:pt x="1522" y="114"/>
                    </a:lnTo>
                    <a:lnTo>
                      <a:pt x="1506" y="159"/>
                    </a:lnTo>
                    <a:lnTo>
                      <a:pt x="1410" y="173"/>
                    </a:lnTo>
                    <a:lnTo>
                      <a:pt x="1418" y="218"/>
                    </a:lnTo>
                    <a:lnTo>
                      <a:pt x="1454" y="247"/>
                    </a:lnTo>
                    <a:lnTo>
                      <a:pt x="1376" y="220"/>
                    </a:lnTo>
                    <a:lnTo>
                      <a:pt x="1376" y="273"/>
                    </a:lnTo>
                    <a:lnTo>
                      <a:pt x="1334" y="261"/>
                    </a:lnTo>
                    <a:lnTo>
                      <a:pt x="1323" y="222"/>
                    </a:lnTo>
                    <a:lnTo>
                      <a:pt x="1292" y="250"/>
                    </a:lnTo>
                    <a:lnTo>
                      <a:pt x="1312" y="282"/>
                    </a:lnTo>
                    <a:lnTo>
                      <a:pt x="1293" y="389"/>
                    </a:lnTo>
                    <a:lnTo>
                      <a:pt x="1269" y="196"/>
                    </a:lnTo>
                    <a:lnTo>
                      <a:pt x="1234" y="196"/>
                    </a:lnTo>
                    <a:lnTo>
                      <a:pt x="1196" y="321"/>
                    </a:lnTo>
                    <a:lnTo>
                      <a:pt x="1231" y="349"/>
                    </a:lnTo>
                    <a:lnTo>
                      <a:pt x="1217" y="371"/>
                    </a:lnTo>
                    <a:lnTo>
                      <a:pt x="1153" y="325"/>
                    </a:lnTo>
                    <a:lnTo>
                      <a:pt x="1102" y="312"/>
                    </a:lnTo>
                    <a:lnTo>
                      <a:pt x="1102" y="347"/>
                    </a:lnTo>
                    <a:lnTo>
                      <a:pt x="1005" y="374"/>
                    </a:lnTo>
                    <a:lnTo>
                      <a:pt x="990" y="347"/>
                    </a:lnTo>
                    <a:lnTo>
                      <a:pt x="900" y="394"/>
                    </a:lnTo>
                    <a:lnTo>
                      <a:pt x="838" y="368"/>
                    </a:lnTo>
                    <a:lnTo>
                      <a:pt x="839" y="452"/>
                    </a:lnTo>
                    <a:lnTo>
                      <a:pt x="810" y="431"/>
                    </a:lnTo>
                    <a:lnTo>
                      <a:pt x="772" y="461"/>
                    </a:lnTo>
                    <a:lnTo>
                      <a:pt x="788" y="498"/>
                    </a:lnTo>
                    <a:lnTo>
                      <a:pt x="722" y="491"/>
                    </a:lnTo>
                    <a:lnTo>
                      <a:pt x="736" y="523"/>
                    </a:lnTo>
                    <a:lnTo>
                      <a:pt x="689" y="498"/>
                    </a:lnTo>
                    <a:lnTo>
                      <a:pt x="692" y="452"/>
                    </a:lnTo>
                    <a:lnTo>
                      <a:pt x="648" y="412"/>
                    </a:lnTo>
                    <a:lnTo>
                      <a:pt x="756" y="446"/>
                    </a:lnTo>
                    <a:lnTo>
                      <a:pt x="790" y="391"/>
                    </a:lnTo>
                    <a:lnTo>
                      <a:pt x="708" y="338"/>
                    </a:lnTo>
                    <a:lnTo>
                      <a:pt x="646" y="310"/>
                    </a:lnTo>
                    <a:lnTo>
                      <a:pt x="596" y="302"/>
                    </a:lnTo>
                    <a:lnTo>
                      <a:pt x="631" y="293"/>
                    </a:lnTo>
                    <a:lnTo>
                      <a:pt x="579" y="268"/>
                    </a:lnTo>
                    <a:lnTo>
                      <a:pt x="537" y="272"/>
                    </a:lnTo>
                    <a:lnTo>
                      <a:pt x="510" y="309"/>
                    </a:lnTo>
                    <a:lnTo>
                      <a:pt x="484" y="297"/>
                    </a:lnTo>
                    <a:lnTo>
                      <a:pt x="452" y="336"/>
                    </a:lnTo>
                    <a:lnTo>
                      <a:pt x="432" y="326"/>
                    </a:lnTo>
                    <a:lnTo>
                      <a:pt x="423" y="353"/>
                    </a:lnTo>
                    <a:lnTo>
                      <a:pt x="391" y="377"/>
                    </a:lnTo>
                    <a:lnTo>
                      <a:pt x="340" y="476"/>
                    </a:lnTo>
                    <a:lnTo>
                      <a:pt x="299" y="519"/>
                    </a:lnTo>
                    <a:lnTo>
                      <a:pt x="227" y="574"/>
                    </a:lnTo>
                    <a:lnTo>
                      <a:pt x="264" y="593"/>
                    </a:lnTo>
                    <a:lnTo>
                      <a:pt x="225" y="612"/>
                    </a:lnTo>
                    <a:lnTo>
                      <a:pt x="235" y="685"/>
                    </a:lnTo>
                    <a:lnTo>
                      <a:pt x="273" y="695"/>
                    </a:lnTo>
                    <a:lnTo>
                      <a:pt x="312" y="645"/>
                    </a:lnTo>
                    <a:lnTo>
                      <a:pt x="330" y="718"/>
                    </a:lnTo>
                    <a:lnTo>
                      <a:pt x="347" y="743"/>
                    </a:lnTo>
                    <a:lnTo>
                      <a:pt x="345" y="776"/>
                    </a:lnTo>
                    <a:lnTo>
                      <a:pt x="394" y="754"/>
                    </a:lnTo>
                    <a:lnTo>
                      <a:pt x="409" y="686"/>
                    </a:lnTo>
                    <a:lnTo>
                      <a:pt x="398" y="681"/>
                    </a:lnTo>
                    <a:lnTo>
                      <a:pt x="440" y="643"/>
                    </a:lnTo>
                    <a:lnTo>
                      <a:pt x="416" y="623"/>
                    </a:lnTo>
                    <a:lnTo>
                      <a:pt x="416" y="561"/>
                    </a:lnTo>
                    <a:lnTo>
                      <a:pt x="484" y="500"/>
                    </a:lnTo>
                    <a:lnTo>
                      <a:pt x="489" y="457"/>
                    </a:lnTo>
                    <a:lnTo>
                      <a:pt x="522" y="450"/>
                    </a:lnTo>
                    <a:lnTo>
                      <a:pt x="546" y="482"/>
                    </a:lnTo>
                    <a:lnTo>
                      <a:pt x="476" y="553"/>
                    </a:lnTo>
                    <a:lnTo>
                      <a:pt x="479" y="620"/>
                    </a:lnTo>
                    <a:lnTo>
                      <a:pt x="506" y="645"/>
                    </a:lnTo>
                    <a:lnTo>
                      <a:pt x="580" y="623"/>
                    </a:lnTo>
                    <a:lnTo>
                      <a:pt x="620" y="643"/>
                    </a:lnTo>
                    <a:lnTo>
                      <a:pt x="515" y="662"/>
                    </a:lnTo>
                    <a:lnTo>
                      <a:pt x="524" y="732"/>
                    </a:lnTo>
                    <a:lnTo>
                      <a:pt x="498" y="708"/>
                    </a:lnTo>
                    <a:lnTo>
                      <a:pt x="475" y="737"/>
                    </a:lnTo>
                    <a:lnTo>
                      <a:pt x="475" y="777"/>
                    </a:lnTo>
                    <a:lnTo>
                      <a:pt x="453" y="803"/>
                    </a:lnTo>
                    <a:lnTo>
                      <a:pt x="416" y="795"/>
                    </a:lnTo>
                    <a:lnTo>
                      <a:pt x="367" y="823"/>
                    </a:lnTo>
                    <a:lnTo>
                      <a:pt x="342" y="803"/>
                    </a:lnTo>
                    <a:lnTo>
                      <a:pt x="317" y="805"/>
                    </a:lnTo>
                    <a:lnTo>
                      <a:pt x="294" y="791"/>
                    </a:lnTo>
                    <a:lnTo>
                      <a:pt x="315" y="751"/>
                    </a:lnTo>
                    <a:lnTo>
                      <a:pt x="308" y="710"/>
                    </a:lnTo>
                    <a:lnTo>
                      <a:pt x="276" y="734"/>
                    </a:lnTo>
                    <a:lnTo>
                      <a:pt x="272" y="772"/>
                    </a:lnTo>
                    <a:lnTo>
                      <a:pt x="281" y="835"/>
                    </a:lnTo>
                    <a:lnTo>
                      <a:pt x="267" y="825"/>
                    </a:lnTo>
                    <a:lnTo>
                      <a:pt x="232" y="837"/>
                    </a:lnTo>
                    <a:lnTo>
                      <a:pt x="223" y="880"/>
                    </a:lnTo>
                    <a:lnTo>
                      <a:pt x="174" y="902"/>
                    </a:lnTo>
                    <a:lnTo>
                      <a:pt x="156" y="941"/>
                    </a:lnTo>
                    <a:lnTo>
                      <a:pt x="118" y="934"/>
                    </a:lnTo>
                    <a:lnTo>
                      <a:pt x="124" y="963"/>
                    </a:lnTo>
                    <a:lnTo>
                      <a:pt x="75" y="966"/>
                    </a:lnTo>
                    <a:lnTo>
                      <a:pt x="79" y="984"/>
                    </a:lnTo>
                    <a:lnTo>
                      <a:pt x="120" y="998"/>
                    </a:lnTo>
                    <a:lnTo>
                      <a:pt x="115" y="1010"/>
                    </a:lnTo>
                    <a:lnTo>
                      <a:pt x="136" y="1050"/>
                    </a:lnTo>
                    <a:lnTo>
                      <a:pt x="119" y="1097"/>
                    </a:lnTo>
                    <a:lnTo>
                      <a:pt x="20" y="1089"/>
                    </a:lnTo>
                    <a:lnTo>
                      <a:pt x="3" y="1106"/>
                    </a:lnTo>
                    <a:lnTo>
                      <a:pt x="0" y="1210"/>
                    </a:lnTo>
                    <a:lnTo>
                      <a:pt x="9" y="1249"/>
                    </a:lnTo>
                    <a:lnTo>
                      <a:pt x="32" y="1247"/>
                    </a:lnTo>
                    <a:lnTo>
                      <a:pt x="116" y="1255"/>
                    </a:lnTo>
                    <a:lnTo>
                      <a:pt x="150" y="1213"/>
                    </a:lnTo>
                    <a:lnTo>
                      <a:pt x="143" y="1195"/>
                    </a:lnTo>
                    <a:lnTo>
                      <a:pt x="160" y="1160"/>
                    </a:lnTo>
                    <a:lnTo>
                      <a:pt x="196" y="1136"/>
                    </a:lnTo>
                    <a:lnTo>
                      <a:pt x="196" y="1101"/>
                    </a:lnTo>
                    <a:lnTo>
                      <a:pt x="209" y="1092"/>
                    </a:lnTo>
                    <a:lnTo>
                      <a:pt x="243" y="1105"/>
                    </a:lnTo>
                    <a:lnTo>
                      <a:pt x="264" y="1085"/>
                    </a:lnTo>
                    <a:lnTo>
                      <a:pt x="285" y="1070"/>
                    </a:lnTo>
                    <a:lnTo>
                      <a:pt x="305" y="1081"/>
                    </a:lnTo>
                    <a:lnTo>
                      <a:pt x="321" y="1119"/>
                    </a:lnTo>
                    <a:lnTo>
                      <a:pt x="391" y="1176"/>
                    </a:lnTo>
                    <a:lnTo>
                      <a:pt x="398" y="1227"/>
                    </a:lnTo>
                    <a:lnTo>
                      <a:pt x="414" y="1202"/>
                    </a:lnTo>
                    <a:lnTo>
                      <a:pt x="409" y="1171"/>
                    </a:lnTo>
                    <a:lnTo>
                      <a:pt x="437" y="1176"/>
                    </a:lnTo>
                    <a:lnTo>
                      <a:pt x="377" y="1128"/>
                    </a:lnTo>
                    <a:lnTo>
                      <a:pt x="341" y="1078"/>
                    </a:lnTo>
                    <a:lnTo>
                      <a:pt x="338" y="1046"/>
                    </a:lnTo>
                    <a:lnTo>
                      <a:pt x="373" y="1048"/>
                    </a:lnTo>
                    <a:lnTo>
                      <a:pt x="397" y="1092"/>
                    </a:lnTo>
                    <a:lnTo>
                      <a:pt x="449" y="1134"/>
                    </a:lnTo>
                    <a:lnTo>
                      <a:pt x="449" y="1168"/>
                    </a:lnTo>
                    <a:lnTo>
                      <a:pt x="463" y="1186"/>
                    </a:lnTo>
                    <a:lnTo>
                      <a:pt x="477" y="1220"/>
                    </a:lnTo>
                    <a:lnTo>
                      <a:pt x="509" y="1223"/>
                    </a:lnTo>
                    <a:lnTo>
                      <a:pt x="477" y="1232"/>
                    </a:lnTo>
                    <a:lnTo>
                      <a:pt x="486" y="1255"/>
                    </a:lnTo>
                    <a:lnTo>
                      <a:pt x="509" y="1264"/>
                    </a:lnTo>
                    <a:lnTo>
                      <a:pt x="522" y="1222"/>
                    </a:lnTo>
                    <a:lnTo>
                      <a:pt x="500" y="1205"/>
                    </a:lnTo>
                    <a:lnTo>
                      <a:pt x="512" y="1198"/>
                    </a:lnTo>
                    <a:lnTo>
                      <a:pt x="501" y="1166"/>
                    </a:lnTo>
                    <a:lnTo>
                      <a:pt x="580" y="1155"/>
                    </a:lnTo>
                    <a:lnTo>
                      <a:pt x="578" y="1118"/>
                    </a:lnTo>
                    <a:lnTo>
                      <a:pt x="596" y="1087"/>
                    </a:lnTo>
                    <a:lnTo>
                      <a:pt x="611" y="1046"/>
                    </a:lnTo>
                    <a:lnTo>
                      <a:pt x="619" y="1020"/>
                    </a:lnTo>
                    <a:lnTo>
                      <a:pt x="647" y="1010"/>
                    </a:lnTo>
                    <a:lnTo>
                      <a:pt x="646" y="1024"/>
                    </a:lnTo>
                    <a:lnTo>
                      <a:pt x="675" y="1027"/>
                    </a:lnTo>
                    <a:lnTo>
                      <a:pt x="657" y="1044"/>
                    </a:lnTo>
                    <a:lnTo>
                      <a:pt x="680" y="1069"/>
                    </a:lnTo>
                    <a:lnTo>
                      <a:pt x="722" y="1044"/>
                    </a:lnTo>
                    <a:lnTo>
                      <a:pt x="697" y="1048"/>
                    </a:lnTo>
                    <a:lnTo>
                      <a:pt x="696" y="1034"/>
                    </a:lnTo>
                    <a:lnTo>
                      <a:pt x="698" y="1018"/>
                    </a:lnTo>
                    <a:lnTo>
                      <a:pt x="761" y="997"/>
                    </a:lnTo>
                    <a:lnTo>
                      <a:pt x="740" y="1012"/>
                    </a:lnTo>
                    <a:lnTo>
                      <a:pt x="722" y="1050"/>
                    </a:lnTo>
                    <a:lnTo>
                      <a:pt x="795" y="1109"/>
                    </a:lnTo>
                    <a:lnTo>
                      <a:pt x="797" y="1139"/>
                    </a:lnTo>
                    <a:lnTo>
                      <a:pt x="744" y="1156"/>
                    </a:lnTo>
                    <a:lnTo>
                      <a:pt x="698" y="1128"/>
                    </a:lnTo>
                    <a:lnTo>
                      <a:pt x="636" y="1154"/>
                    </a:lnTo>
                    <a:lnTo>
                      <a:pt x="606" y="1148"/>
                    </a:lnTo>
                    <a:lnTo>
                      <a:pt x="615" y="1162"/>
                    </a:lnTo>
                    <a:lnTo>
                      <a:pt x="558" y="1178"/>
                    </a:lnTo>
                    <a:lnTo>
                      <a:pt x="572" y="1218"/>
                    </a:lnTo>
                    <a:lnTo>
                      <a:pt x="577" y="1259"/>
                    </a:lnTo>
                    <a:lnTo>
                      <a:pt x="615" y="1269"/>
                    </a:lnTo>
                    <a:lnTo>
                      <a:pt x="632" y="1253"/>
                    </a:lnTo>
                    <a:lnTo>
                      <a:pt x="663" y="1273"/>
                    </a:lnTo>
                    <a:lnTo>
                      <a:pt x="713" y="1254"/>
                    </a:lnTo>
                    <a:lnTo>
                      <a:pt x="710" y="1304"/>
                    </a:lnTo>
                    <a:lnTo>
                      <a:pt x="680" y="1383"/>
                    </a:lnTo>
                    <a:lnTo>
                      <a:pt x="628" y="1376"/>
                    </a:lnTo>
                    <a:lnTo>
                      <a:pt x="653" y="142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4" name="Freeform 41"/>
              <p:cNvSpPr>
                <a:spLocks/>
              </p:cNvSpPr>
              <p:nvPr/>
            </p:nvSpPr>
            <p:spPr bwMode="auto">
              <a:xfrm>
                <a:off x="1849" y="634"/>
                <a:ext cx="953" cy="914"/>
              </a:xfrm>
              <a:custGeom>
                <a:avLst/>
                <a:gdLst>
                  <a:gd name="T0" fmla="*/ 0 w 953"/>
                  <a:gd name="T1" fmla="*/ 255 h 914"/>
                  <a:gd name="T2" fmla="*/ 66 w 953"/>
                  <a:gd name="T3" fmla="*/ 216 h 914"/>
                  <a:gd name="T4" fmla="*/ 139 w 953"/>
                  <a:gd name="T5" fmla="*/ 159 h 914"/>
                  <a:gd name="T6" fmla="*/ 82 w 953"/>
                  <a:gd name="T7" fmla="*/ 158 h 914"/>
                  <a:gd name="T8" fmla="*/ 179 w 953"/>
                  <a:gd name="T9" fmla="*/ 116 h 914"/>
                  <a:gd name="T10" fmla="*/ 239 w 953"/>
                  <a:gd name="T11" fmla="*/ 106 h 914"/>
                  <a:gd name="T12" fmla="*/ 274 w 953"/>
                  <a:gd name="T13" fmla="*/ 58 h 914"/>
                  <a:gd name="T14" fmla="*/ 356 w 953"/>
                  <a:gd name="T15" fmla="*/ 80 h 914"/>
                  <a:gd name="T16" fmla="*/ 433 w 953"/>
                  <a:gd name="T17" fmla="*/ 88 h 914"/>
                  <a:gd name="T18" fmla="*/ 418 w 953"/>
                  <a:gd name="T19" fmla="*/ 19 h 914"/>
                  <a:gd name="T20" fmla="*/ 522 w 953"/>
                  <a:gd name="T21" fmla="*/ 38 h 914"/>
                  <a:gd name="T22" fmla="*/ 534 w 953"/>
                  <a:gd name="T23" fmla="*/ 0 h 914"/>
                  <a:gd name="T24" fmla="*/ 755 w 953"/>
                  <a:gd name="T25" fmla="*/ 31 h 914"/>
                  <a:gd name="T26" fmla="*/ 628 w 953"/>
                  <a:gd name="T27" fmla="*/ 68 h 914"/>
                  <a:gd name="T28" fmla="*/ 735 w 953"/>
                  <a:gd name="T29" fmla="*/ 86 h 914"/>
                  <a:gd name="T30" fmla="*/ 786 w 953"/>
                  <a:gd name="T31" fmla="*/ 73 h 914"/>
                  <a:gd name="T32" fmla="*/ 753 w 953"/>
                  <a:gd name="T33" fmla="*/ 151 h 914"/>
                  <a:gd name="T34" fmla="*/ 869 w 953"/>
                  <a:gd name="T35" fmla="*/ 85 h 914"/>
                  <a:gd name="T36" fmla="*/ 952 w 953"/>
                  <a:gd name="T37" fmla="*/ 97 h 914"/>
                  <a:gd name="T38" fmla="*/ 807 w 953"/>
                  <a:gd name="T39" fmla="*/ 146 h 914"/>
                  <a:gd name="T40" fmla="*/ 822 w 953"/>
                  <a:gd name="T41" fmla="*/ 167 h 914"/>
                  <a:gd name="T42" fmla="*/ 812 w 953"/>
                  <a:gd name="T43" fmla="*/ 229 h 914"/>
                  <a:gd name="T44" fmla="*/ 822 w 953"/>
                  <a:gd name="T45" fmla="*/ 288 h 914"/>
                  <a:gd name="T46" fmla="*/ 818 w 953"/>
                  <a:gd name="T47" fmla="*/ 316 h 914"/>
                  <a:gd name="T48" fmla="*/ 837 w 953"/>
                  <a:gd name="T49" fmla="*/ 385 h 914"/>
                  <a:gd name="T50" fmla="*/ 814 w 953"/>
                  <a:gd name="T51" fmla="*/ 404 h 914"/>
                  <a:gd name="T52" fmla="*/ 790 w 953"/>
                  <a:gd name="T53" fmla="*/ 420 h 914"/>
                  <a:gd name="T54" fmla="*/ 792 w 953"/>
                  <a:gd name="T55" fmla="*/ 460 h 914"/>
                  <a:gd name="T56" fmla="*/ 722 w 953"/>
                  <a:gd name="T57" fmla="*/ 459 h 914"/>
                  <a:gd name="T58" fmla="*/ 757 w 953"/>
                  <a:gd name="T59" fmla="*/ 494 h 914"/>
                  <a:gd name="T60" fmla="*/ 804 w 953"/>
                  <a:gd name="T61" fmla="*/ 567 h 914"/>
                  <a:gd name="T62" fmla="*/ 711 w 953"/>
                  <a:gd name="T63" fmla="*/ 516 h 914"/>
                  <a:gd name="T64" fmla="*/ 728 w 953"/>
                  <a:gd name="T65" fmla="*/ 571 h 914"/>
                  <a:gd name="T66" fmla="*/ 793 w 953"/>
                  <a:gd name="T67" fmla="*/ 586 h 914"/>
                  <a:gd name="T68" fmla="*/ 669 w 953"/>
                  <a:gd name="T69" fmla="*/ 652 h 914"/>
                  <a:gd name="T70" fmla="*/ 599 w 953"/>
                  <a:gd name="T71" fmla="*/ 712 h 914"/>
                  <a:gd name="T72" fmla="*/ 543 w 953"/>
                  <a:gd name="T73" fmla="*/ 737 h 914"/>
                  <a:gd name="T74" fmla="*/ 497 w 953"/>
                  <a:gd name="T75" fmla="*/ 759 h 914"/>
                  <a:gd name="T76" fmla="*/ 473 w 953"/>
                  <a:gd name="T77" fmla="*/ 833 h 914"/>
                  <a:gd name="T78" fmla="*/ 468 w 953"/>
                  <a:gd name="T79" fmla="*/ 913 h 914"/>
                  <a:gd name="T80" fmla="*/ 398 w 953"/>
                  <a:gd name="T81" fmla="*/ 885 h 914"/>
                  <a:gd name="T82" fmla="*/ 329 w 953"/>
                  <a:gd name="T83" fmla="*/ 783 h 914"/>
                  <a:gd name="T84" fmla="*/ 299 w 953"/>
                  <a:gd name="T85" fmla="*/ 681 h 914"/>
                  <a:gd name="T86" fmla="*/ 345 w 953"/>
                  <a:gd name="T87" fmla="*/ 609 h 914"/>
                  <a:gd name="T88" fmla="*/ 323 w 953"/>
                  <a:gd name="T89" fmla="*/ 580 h 914"/>
                  <a:gd name="T90" fmla="*/ 350 w 953"/>
                  <a:gd name="T91" fmla="*/ 559 h 914"/>
                  <a:gd name="T92" fmla="*/ 331 w 953"/>
                  <a:gd name="T93" fmla="*/ 522 h 914"/>
                  <a:gd name="T94" fmla="*/ 275 w 953"/>
                  <a:gd name="T95" fmla="*/ 531 h 914"/>
                  <a:gd name="T96" fmla="*/ 289 w 953"/>
                  <a:gd name="T97" fmla="*/ 476 h 914"/>
                  <a:gd name="T98" fmla="*/ 225 w 953"/>
                  <a:gd name="T99" fmla="*/ 360 h 914"/>
                  <a:gd name="T100" fmla="*/ 121 w 953"/>
                  <a:gd name="T101" fmla="*/ 350 h 914"/>
                  <a:gd name="T102" fmla="*/ 75 w 953"/>
                  <a:gd name="T103" fmla="*/ 321 h 914"/>
                  <a:gd name="T104" fmla="*/ 113 w 953"/>
                  <a:gd name="T105" fmla="*/ 280 h 914"/>
                  <a:gd name="T106" fmla="*/ 0 w 953"/>
                  <a:gd name="T107" fmla="*/ 255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4">
                    <a:moveTo>
                      <a:pt x="0" y="255"/>
                    </a:moveTo>
                    <a:lnTo>
                      <a:pt x="0" y="255"/>
                    </a:lnTo>
                    <a:lnTo>
                      <a:pt x="5" y="241"/>
                    </a:lnTo>
                    <a:lnTo>
                      <a:pt x="66" y="216"/>
                    </a:lnTo>
                    <a:lnTo>
                      <a:pt x="105" y="216"/>
                    </a:lnTo>
                    <a:lnTo>
                      <a:pt x="139" y="159"/>
                    </a:lnTo>
                    <a:lnTo>
                      <a:pt x="109" y="173"/>
                    </a:lnTo>
                    <a:lnTo>
                      <a:pt x="82" y="158"/>
                    </a:lnTo>
                    <a:lnTo>
                      <a:pt x="138" y="118"/>
                    </a:lnTo>
                    <a:lnTo>
                      <a:pt x="179" y="116"/>
                    </a:lnTo>
                    <a:lnTo>
                      <a:pt x="175" y="85"/>
                    </a:lnTo>
                    <a:lnTo>
                      <a:pt x="239" y="106"/>
                    </a:lnTo>
                    <a:lnTo>
                      <a:pt x="202" y="78"/>
                    </a:lnTo>
                    <a:lnTo>
                      <a:pt x="274" y="58"/>
                    </a:lnTo>
                    <a:lnTo>
                      <a:pt x="305" y="75"/>
                    </a:lnTo>
                    <a:lnTo>
                      <a:pt x="356" y="80"/>
                    </a:lnTo>
                    <a:lnTo>
                      <a:pt x="342" y="50"/>
                    </a:lnTo>
                    <a:lnTo>
                      <a:pt x="433" y="88"/>
                    </a:lnTo>
                    <a:lnTo>
                      <a:pt x="495" y="58"/>
                    </a:lnTo>
                    <a:lnTo>
                      <a:pt x="418" y="19"/>
                    </a:lnTo>
                    <a:lnTo>
                      <a:pt x="457" y="12"/>
                    </a:lnTo>
                    <a:lnTo>
                      <a:pt x="522" y="38"/>
                    </a:lnTo>
                    <a:lnTo>
                      <a:pt x="543" y="19"/>
                    </a:lnTo>
                    <a:lnTo>
                      <a:pt x="534" y="0"/>
                    </a:lnTo>
                    <a:lnTo>
                      <a:pt x="694" y="13"/>
                    </a:lnTo>
                    <a:lnTo>
                      <a:pt x="755" y="31"/>
                    </a:lnTo>
                    <a:lnTo>
                      <a:pt x="800" y="47"/>
                    </a:lnTo>
                    <a:lnTo>
                      <a:pt x="628" y="68"/>
                    </a:lnTo>
                    <a:lnTo>
                      <a:pt x="610" y="94"/>
                    </a:lnTo>
                    <a:lnTo>
                      <a:pt x="735" y="86"/>
                    </a:lnTo>
                    <a:lnTo>
                      <a:pt x="710" y="104"/>
                    </a:lnTo>
                    <a:lnTo>
                      <a:pt x="786" y="73"/>
                    </a:lnTo>
                    <a:lnTo>
                      <a:pt x="790" y="101"/>
                    </a:lnTo>
                    <a:lnTo>
                      <a:pt x="753" y="151"/>
                    </a:lnTo>
                    <a:lnTo>
                      <a:pt x="824" y="104"/>
                    </a:lnTo>
                    <a:lnTo>
                      <a:pt x="869" y="85"/>
                    </a:lnTo>
                    <a:lnTo>
                      <a:pt x="905" y="80"/>
                    </a:lnTo>
                    <a:lnTo>
                      <a:pt x="952" y="97"/>
                    </a:lnTo>
                    <a:lnTo>
                      <a:pt x="910" y="131"/>
                    </a:lnTo>
                    <a:lnTo>
                      <a:pt x="807" y="146"/>
                    </a:lnTo>
                    <a:lnTo>
                      <a:pt x="890" y="149"/>
                    </a:lnTo>
                    <a:lnTo>
                      <a:pt x="822" y="167"/>
                    </a:lnTo>
                    <a:lnTo>
                      <a:pt x="844" y="205"/>
                    </a:lnTo>
                    <a:lnTo>
                      <a:pt x="812" y="229"/>
                    </a:lnTo>
                    <a:lnTo>
                      <a:pt x="842" y="273"/>
                    </a:lnTo>
                    <a:lnTo>
                      <a:pt x="822" y="288"/>
                    </a:lnTo>
                    <a:lnTo>
                      <a:pt x="858" y="293"/>
                    </a:lnTo>
                    <a:lnTo>
                      <a:pt x="818" y="316"/>
                    </a:lnTo>
                    <a:lnTo>
                      <a:pt x="832" y="340"/>
                    </a:lnTo>
                    <a:lnTo>
                      <a:pt x="837" y="385"/>
                    </a:lnTo>
                    <a:lnTo>
                      <a:pt x="797" y="372"/>
                    </a:lnTo>
                    <a:lnTo>
                      <a:pt x="814" y="404"/>
                    </a:lnTo>
                    <a:lnTo>
                      <a:pt x="844" y="415"/>
                    </a:lnTo>
                    <a:lnTo>
                      <a:pt x="790" y="420"/>
                    </a:lnTo>
                    <a:lnTo>
                      <a:pt x="825" y="438"/>
                    </a:lnTo>
                    <a:lnTo>
                      <a:pt x="792" y="460"/>
                    </a:lnTo>
                    <a:lnTo>
                      <a:pt x="763" y="440"/>
                    </a:lnTo>
                    <a:lnTo>
                      <a:pt x="722" y="459"/>
                    </a:lnTo>
                    <a:lnTo>
                      <a:pt x="743" y="506"/>
                    </a:lnTo>
                    <a:lnTo>
                      <a:pt x="757" y="494"/>
                    </a:lnTo>
                    <a:lnTo>
                      <a:pt x="802" y="529"/>
                    </a:lnTo>
                    <a:lnTo>
                      <a:pt x="804" y="567"/>
                    </a:lnTo>
                    <a:lnTo>
                      <a:pt x="755" y="534"/>
                    </a:lnTo>
                    <a:lnTo>
                      <a:pt x="711" y="516"/>
                    </a:lnTo>
                    <a:lnTo>
                      <a:pt x="701" y="550"/>
                    </a:lnTo>
                    <a:lnTo>
                      <a:pt x="728" y="571"/>
                    </a:lnTo>
                    <a:lnTo>
                      <a:pt x="695" y="581"/>
                    </a:lnTo>
                    <a:lnTo>
                      <a:pt x="793" y="586"/>
                    </a:lnTo>
                    <a:lnTo>
                      <a:pt x="731" y="631"/>
                    </a:lnTo>
                    <a:lnTo>
                      <a:pt x="669" y="652"/>
                    </a:lnTo>
                    <a:lnTo>
                      <a:pt x="622" y="666"/>
                    </a:lnTo>
                    <a:lnTo>
                      <a:pt x="599" y="712"/>
                    </a:lnTo>
                    <a:lnTo>
                      <a:pt x="551" y="710"/>
                    </a:lnTo>
                    <a:lnTo>
                      <a:pt x="543" y="737"/>
                    </a:lnTo>
                    <a:lnTo>
                      <a:pt x="513" y="741"/>
                    </a:lnTo>
                    <a:lnTo>
                      <a:pt x="497" y="759"/>
                    </a:lnTo>
                    <a:lnTo>
                      <a:pt x="504" y="802"/>
                    </a:lnTo>
                    <a:lnTo>
                      <a:pt x="473" y="833"/>
                    </a:lnTo>
                    <a:lnTo>
                      <a:pt x="483" y="860"/>
                    </a:lnTo>
                    <a:lnTo>
                      <a:pt x="468" y="913"/>
                    </a:lnTo>
                    <a:lnTo>
                      <a:pt x="438" y="913"/>
                    </a:lnTo>
                    <a:lnTo>
                      <a:pt x="398" y="885"/>
                    </a:lnTo>
                    <a:lnTo>
                      <a:pt x="366" y="855"/>
                    </a:lnTo>
                    <a:lnTo>
                      <a:pt x="329" y="783"/>
                    </a:lnTo>
                    <a:lnTo>
                      <a:pt x="307" y="723"/>
                    </a:lnTo>
                    <a:lnTo>
                      <a:pt x="299" y="681"/>
                    </a:lnTo>
                    <a:lnTo>
                      <a:pt x="314" y="642"/>
                    </a:lnTo>
                    <a:lnTo>
                      <a:pt x="345" y="609"/>
                    </a:lnTo>
                    <a:lnTo>
                      <a:pt x="353" y="583"/>
                    </a:lnTo>
                    <a:lnTo>
                      <a:pt x="323" y="580"/>
                    </a:lnTo>
                    <a:lnTo>
                      <a:pt x="289" y="559"/>
                    </a:lnTo>
                    <a:lnTo>
                      <a:pt x="350" y="559"/>
                    </a:lnTo>
                    <a:lnTo>
                      <a:pt x="313" y="531"/>
                    </a:lnTo>
                    <a:lnTo>
                      <a:pt x="331" y="522"/>
                    </a:lnTo>
                    <a:lnTo>
                      <a:pt x="297" y="530"/>
                    </a:lnTo>
                    <a:lnTo>
                      <a:pt x="275" y="531"/>
                    </a:lnTo>
                    <a:lnTo>
                      <a:pt x="274" y="508"/>
                    </a:lnTo>
                    <a:lnTo>
                      <a:pt x="289" y="476"/>
                    </a:lnTo>
                    <a:lnTo>
                      <a:pt x="253" y="413"/>
                    </a:lnTo>
                    <a:lnTo>
                      <a:pt x="225" y="360"/>
                    </a:lnTo>
                    <a:lnTo>
                      <a:pt x="189" y="345"/>
                    </a:lnTo>
                    <a:lnTo>
                      <a:pt x="121" y="350"/>
                    </a:lnTo>
                    <a:lnTo>
                      <a:pt x="53" y="333"/>
                    </a:lnTo>
                    <a:lnTo>
                      <a:pt x="75" y="321"/>
                    </a:lnTo>
                    <a:lnTo>
                      <a:pt x="23" y="309"/>
                    </a:lnTo>
                    <a:lnTo>
                      <a:pt x="113" y="280"/>
                    </a:lnTo>
                    <a:lnTo>
                      <a:pt x="57" y="285"/>
                    </a:lnTo>
                    <a:lnTo>
                      <a:pt x="0" y="2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5" name="Freeform 42"/>
              <p:cNvSpPr>
                <a:spLocks/>
              </p:cNvSpPr>
              <p:nvPr/>
            </p:nvSpPr>
            <p:spPr bwMode="auto">
              <a:xfrm>
                <a:off x="1490" y="1063"/>
                <a:ext cx="84" cy="71"/>
              </a:xfrm>
              <a:custGeom>
                <a:avLst/>
                <a:gdLst>
                  <a:gd name="T0" fmla="*/ 0 w 84"/>
                  <a:gd name="T1" fmla="*/ 50 h 71"/>
                  <a:gd name="T2" fmla="*/ 41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1" y="70"/>
                    </a:lnTo>
                    <a:lnTo>
                      <a:pt x="83" y="5"/>
                    </a:lnTo>
                    <a:lnTo>
                      <a:pt x="4" y="0"/>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6" name="Freeform 43"/>
              <p:cNvSpPr>
                <a:spLocks/>
              </p:cNvSpPr>
              <p:nvPr/>
            </p:nvSpPr>
            <p:spPr bwMode="auto">
              <a:xfrm>
                <a:off x="1382" y="959"/>
                <a:ext cx="80" cy="63"/>
              </a:xfrm>
              <a:custGeom>
                <a:avLst/>
                <a:gdLst>
                  <a:gd name="T0" fmla="*/ 0 w 80"/>
                  <a:gd name="T1" fmla="*/ 41 h 63"/>
                  <a:gd name="T2" fmla="*/ 9 w 80"/>
                  <a:gd name="T3" fmla="*/ 3 h 63"/>
                  <a:gd name="T4" fmla="*/ 70 w 80"/>
                  <a:gd name="T5" fmla="*/ 0 h 63"/>
                  <a:gd name="T6" fmla="*/ 79 w 80"/>
                  <a:gd name="T7" fmla="*/ 47 h 63"/>
                  <a:gd name="T8" fmla="*/ 68 w 80"/>
                  <a:gd name="T9" fmla="*/ 62 h 63"/>
                  <a:gd name="T10" fmla="*/ 30 w 80"/>
                  <a:gd name="T11" fmla="*/ 60 h 63"/>
                  <a:gd name="T12" fmla="*/ 0 w 80"/>
                  <a:gd name="T13" fmla="*/ 41 h 63"/>
                  <a:gd name="T14" fmla="*/ 0 w 80"/>
                  <a:gd name="T15" fmla="*/ 4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3">
                    <a:moveTo>
                      <a:pt x="0" y="41"/>
                    </a:moveTo>
                    <a:lnTo>
                      <a:pt x="9" y="3"/>
                    </a:lnTo>
                    <a:lnTo>
                      <a:pt x="70" y="0"/>
                    </a:lnTo>
                    <a:lnTo>
                      <a:pt x="79" y="47"/>
                    </a:lnTo>
                    <a:lnTo>
                      <a:pt x="68" y="62"/>
                    </a:lnTo>
                    <a:lnTo>
                      <a:pt x="30" y="60"/>
                    </a:lnTo>
                    <a:lnTo>
                      <a:pt x="0" y="4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7" name="Freeform 44"/>
              <p:cNvSpPr>
                <a:spLocks/>
              </p:cNvSpPr>
              <p:nvPr/>
            </p:nvSpPr>
            <p:spPr bwMode="auto">
              <a:xfrm>
                <a:off x="1383" y="1062"/>
                <a:ext cx="94" cy="107"/>
              </a:xfrm>
              <a:custGeom>
                <a:avLst/>
                <a:gdLst>
                  <a:gd name="T0" fmla="*/ 0 w 94"/>
                  <a:gd name="T1" fmla="*/ 56 h 107"/>
                  <a:gd name="T2" fmla="*/ 35 w 94"/>
                  <a:gd name="T3" fmla="*/ 0 h 107"/>
                  <a:gd name="T4" fmla="*/ 81 w 94"/>
                  <a:gd name="T5" fmla="*/ 29 h 107"/>
                  <a:gd name="T6" fmla="*/ 63 w 94"/>
                  <a:gd name="T7" fmla="*/ 47 h 107"/>
                  <a:gd name="T8" fmla="*/ 90 w 94"/>
                  <a:gd name="T9" fmla="*/ 52 h 107"/>
                  <a:gd name="T10" fmla="*/ 93 w 94"/>
                  <a:gd name="T11" fmla="*/ 86 h 107"/>
                  <a:gd name="T12" fmla="*/ 53 w 94"/>
                  <a:gd name="T13" fmla="*/ 106 h 107"/>
                  <a:gd name="T14" fmla="*/ 0 w 94"/>
                  <a:gd name="T15" fmla="*/ 56 h 107"/>
                  <a:gd name="T16" fmla="*/ 0 w 94"/>
                  <a:gd name="T17" fmla="*/ 5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7">
                    <a:moveTo>
                      <a:pt x="0" y="56"/>
                    </a:moveTo>
                    <a:lnTo>
                      <a:pt x="35" y="0"/>
                    </a:lnTo>
                    <a:lnTo>
                      <a:pt x="81" y="29"/>
                    </a:lnTo>
                    <a:lnTo>
                      <a:pt x="63" y="47"/>
                    </a:lnTo>
                    <a:lnTo>
                      <a:pt x="90" y="52"/>
                    </a:lnTo>
                    <a:lnTo>
                      <a:pt x="93" y="86"/>
                    </a:lnTo>
                    <a:lnTo>
                      <a:pt x="53" y="106"/>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8" name="Freeform 45"/>
              <p:cNvSpPr>
                <a:spLocks/>
              </p:cNvSpPr>
              <p:nvPr/>
            </p:nvSpPr>
            <p:spPr bwMode="auto">
              <a:xfrm>
                <a:off x="1144" y="945"/>
                <a:ext cx="193" cy="102"/>
              </a:xfrm>
              <a:custGeom>
                <a:avLst/>
                <a:gdLst>
                  <a:gd name="T0" fmla="*/ 0 w 193"/>
                  <a:gd name="T1" fmla="*/ 66 h 102"/>
                  <a:gd name="T2" fmla="*/ 42 w 193"/>
                  <a:gd name="T3" fmla="*/ 15 h 102"/>
                  <a:gd name="T4" fmla="*/ 80 w 193"/>
                  <a:gd name="T5" fmla="*/ 27 h 102"/>
                  <a:gd name="T6" fmla="*/ 99 w 193"/>
                  <a:gd name="T7" fmla="*/ 54 h 102"/>
                  <a:gd name="T8" fmla="*/ 136 w 193"/>
                  <a:gd name="T9" fmla="*/ 55 h 102"/>
                  <a:gd name="T10" fmla="*/ 113 w 193"/>
                  <a:gd name="T11" fmla="*/ 17 h 102"/>
                  <a:gd name="T12" fmla="*/ 139 w 193"/>
                  <a:gd name="T13" fmla="*/ 0 h 102"/>
                  <a:gd name="T14" fmla="*/ 150 w 193"/>
                  <a:gd name="T15" fmla="*/ 24 h 102"/>
                  <a:gd name="T16" fmla="*/ 179 w 193"/>
                  <a:gd name="T17" fmla="*/ 34 h 102"/>
                  <a:gd name="T18" fmla="*/ 192 w 193"/>
                  <a:gd name="T19" fmla="*/ 52 h 102"/>
                  <a:gd name="T20" fmla="*/ 181 w 193"/>
                  <a:gd name="T21" fmla="*/ 74 h 102"/>
                  <a:gd name="T22" fmla="*/ 140 w 193"/>
                  <a:gd name="T23" fmla="*/ 72 h 102"/>
                  <a:gd name="T24" fmla="*/ 79 w 193"/>
                  <a:gd name="T25" fmla="*/ 101 h 102"/>
                  <a:gd name="T26" fmla="*/ 0 w 193"/>
                  <a:gd name="T27" fmla="*/ 66 h 102"/>
                  <a:gd name="T28" fmla="*/ 0 w 193"/>
                  <a:gd name="T29" fmla="*/ 6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2">
                    <a:moveTo>
                      <a:pt x="0" y="66"/>
                    </a:moveTo>
                    <a:lnTo>
                      <a:pt x="42" y="15"/>
                    </a:lnTo>
                    <a:lnTo>
                      <a:pt x="80" y="27"/>
                    </a:lnTo>
                    <a:lnTo>
                      <a:pt x="99" y="54"/>
                    </a:lnTo>
                    <a:lnTo>
                      <a:pt x="136" y="55"/>
                    </a:lnTo>
                    <a:lnTo>
                      <a:pt x="113" y="17"/>
                    </a:lnTo>
                    <a:lnTo>
                      <a:pt x="139" y="0"/>
                    </a:lnTo>
                    <a:lnTo>
                      <a:pt x="150" y="24"/>
                    </a:lnTo>
                    <a:lnTo>
                      <a:pt x="179" y="34"/>
                    </a:lnTo>
                    <a:lnTo>
                      <a:pt x="192" y="52"/>
                    </a:lnTo>
                    <a:lnTo>
                      <a:pt x="181" y="74"/>
                    </a:lnTo>
                    <a:lnTo>
                      <a:pt x="140" y="72"/>
                    </a:lnTo>
                    <a:lnTo>
                      <a:pt x="79" y="101"/>
                    </a:lnTo>
                    <a:lnTo>
                      <a:pt x="0" y="6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9" name="Freeform 46"/>
              <p:cNvSpPr>
                <a:spLocks/>
              </p:cNvSpPr>
              <p:nvPr/>
            </p:nvSpPr>
            <p:spPr bwMode="auto">
              <a:xfrm>
                <a:off x="1063" y="913"/>
                <a:ext cx="114" cy="76"/>
              </a:xfrm>
              <a:custGeom>
                <a:avLst/>
                <a:gdLst>
                  <a:gd name="T0" fmla="*/ 0 w 114"/>
                  <a:gd name="T1" fmla="*/ 58 h 76"/>
                  <a:gd name="T2" fmla="*/ 38 w 114"/>
                  <a:gd name="T3" fmla="*/ 75 h 76"/>
                  <a:gd name="T4" fmla="*/ 78 w 114"/>
                  <a:gd name="T5" fmla="*/ 34 h 76"/>
                  <a:gd name="T6" fmla="*/ 82 w 114"/>
                  <a:gd name="T7" fmla="*/ 55 h 76"/>
                  <a:gd name="T8" fmla="*/ 106 w 114"/>
                  <a:gd name="T9" fmla="*/ 37 h 76"/>
                  <a:gd name="T10" fmla="*/ 113 w 114"/>
                  <a:gd name="T11" fmla="*/ 10 h 76"/>
                  <a:gd name="T12" fmla="*/ 99 w 114"/>
                  <a:gd name="T13" fmla="*/ 0 h 76"/>
                  <a:gd name="T14" fmla="*/ 55 w 114"/>
                  <a:gd name="T15" fmla="*/ 10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8" y="75"/>
                    </a:lnTo>
                    <a:lnTo>
                      <a:pt x="78" y="34"/>
                    </a:lnTo>
                    <a:lnTo>
                      <a:pt x="82" y="55"/>
                    </a:lnTo>
                    <a:lnTo>
                      <a:pt x="106" y="37"/>
                    </a:lnTo>
                    <a:lnTo>
                      <a:pt x="113" y="10"/>
                    </a:lnTo>
                    <a:lnTo>
                      <a:pt x="99" y="0"/>
                    </a:lnTo>
                    <a:lnTo>
                      <a:pt x="55" y="10"/>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0" name="Freeform 47"/>
              <p:cNvSpPr>
                <a:spLocks/>
              </p:cNvSpPr>
              <p:nvPr/>
            </p:nvSpPr>
            <p:spPr bwMode="auto">
              <a:xfrm>
                <a:off x="1336" y="838"/>
                <a:ext cx="99" cy="64"/>
              </a:xfrm>
              <a:custGeom>
                <a:avLst/>
                <a:gdLst>
                  <a:gd name="T0" fmla="*/ 0 w 99"/>
                  <a:gd name="T1" fmla="*/ 0 h 64"/>
                  <a:gd name="T2" fmla="*/ 0 w 99"/>
                  <a:gd name="T3" fmla="*/ 0 h 64"/>
                  <a:gd name="T4" fmla="*/ 8 w 99"/>
                  <a:gd name="T5" fmla="*/ 22 h 64"/>
                  <a:gd name="T6" fmla="*/ 9 w 99"/>
                  <a:gd name="T7" fmla="*/ 38 h 64"/>
                  <a:gd name="T8" fmla="*/ 98 w 99"/>
                  <a:gd name="T9" fmla="*/ 63 h 64"/>
                  <a:gd name="T10" fmla="*/ 92 w 99"/>
                  <a:gd name="T11" fmla="*/ 27 h 64"/>
                  <a:gd name="T12" fmla="*/ 51 w 99"/>
                  <a:gd name="T13" fmla="*/ 5 h 64"/>
                  <a:gd name="T14" fmla="*/ 34 w 99"/>
                  <a:gd name="T15" fmla="*/ 0 h 64"/>
                  <a:gd name="T16" fmla="*/ 0 w 99"/>
                  <a:gd name="T17" fmla="*/ 0 h 64"/>
                  <a:gd name="T18" fmla="*/ 0 w 99"/>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4">
                    <a:moveTo>
                      <a:pt x="0" y="0"/>
                    </a:moveTo>
                    <a:lnTo>
                      <a:pt x="0" y="0"/>
                    </a:lnTo>
                    <a:lnTo>
                      <a:pt x="8" y="22"/>
                    </a:lnTo>
                    <a:lnTo>
                      <a:pt x="9" y="38"/>
                    </a:lnTo>
                    <a:lnTo>
                      <a:pt x="98" y="63"/>
                    </a:lnTo>
                    <a:lnTo>
                      <a:pt x="92" y="27"/>
                    </a:lnTo>
                    <a:lnTo>
                      <a:pt x="51" y="5"/>
                    </a:lnTo>
                    <a:lnTo>
                      <a:pt x="34" y="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1" name="Freeform 48"/>
              <p:cNvSpPr>
                <a:spLocks/>
              </p:cNvSpPr>
              <p:nvPr/>
            </p:nvSpPr>
            <p:spPr bwMode="auto">
              <a:xfrm>
                <a:off x="1469" y="935"/>
                <a:ext cx="272" cy="106"/>
              </a:xfrm>
              <a:custGeom>
                <a:avLst/>
                <a:gdLst>
                  <a:gd name="T0" fmla="*/ 0 w 272"/>
                  <a:gd name="T1" fmla="*/ 15 h 106"/>
                  <a:gd name="T2" fmla="*/ 16 w 272"/>
                  <a:gd name="T3" fmla="*/ 0 h 106"/>
                  <a:gd name="T4" fmla="*/ 129 w 272"/>
                  <a:gd name="T5" fmla="*/ 45 h 106"/>
                  <a:gd name="T6" fmla="*/ 176 w 272"/>
                  <a:gd name="T7" fmla="*/ 72 h 106"/>
                  <a:gd name="T8" fmla="*/ 228 w 272"/>
                  <a:gd name="T9" fmla="*/ 53 h 106"/>
                  <a:gd name="T10" fmla="*/ 271 w 272"/>
                  <a:gd name="T11" fmla="*/ 76 h 106"/>
                  <a:gd name="T12" fmla="*/ 263 w 272"/>
                  <a:gd name="T13" fmla="*/ 105 h 106"/>
                  <a:gd name="T14" fmla="*/ 82 w 272"/>
                  <a:gd name="T15" fmla="*/ 104 h 106"/>
                  <a:gd name="T16" fmla="*/ 30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6" y="0"/>
                    </a:lnTo>
                    <a:lnTo>
                      <a:pt x="129" y="45"/>
                    </a:lnTo>
                    <a:lnTo>
                      <a:pt x="176" y="72"/>
                    </a:lnTo>
                    <a:lnTo>
                      <a:pt x="228" y="53"/>
                    </a:lnTo>
                    <a:lnTo>
                      <a:pt x="271" y="76"/>
                    </a:lnTo>
                    <a:lnTo>
                      <a:pt x="263" y="105"/>
                    </a:lnTo>
                    <a:lnTo>
                      <a:pt x="82" y="104"/>
                    </a:lnTo>
                    <a:lnTo>
                      <a:pt x="30" y="37"/>
                    </a:lnTo>
                    <a:lnTo>
                      <a:pt x="0" y="1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2" name="Freeform 49"/>
              <p:cNvSpPr>
                <a:spLocks/>
              </p:cNvSpPr>
              <p:nvPr/>
            </p:nvSpPr>
            <p:spPr bwMode="auto">
              <a:xfrm>
                <a:off x="1547" y="658"/>
                <a:ext cx="482" cy="321"/>
              </a:xfrm>
              <a:custGeom>
                <a:avLst/>
                <a:gdLst>
                  <a:gd name="T0" fmla="*/ 0 w 482"/>
                  <a:gd name="T1" fmla="*/ 68 h 321"/>
                  <a:gd name="T2" fmla="*/ 0 w 482"/>
                  <a:gd name="T3" fmla="*/ 68 h 321"/>
                  <a:gd name="T4" fmla="*/ 41 w 482"/>
                  <a:gd name="T5" fmla="*/ 69 h 321"/>
                  <a:gd name="T6" fmla="*/ 41 w 482"/>
                  <a:gd name="T7" fmla="*/ 106 h 321"/>
                  <a:gd name="T8" fmla="*/ 74 w 482"/>
                  <a:gd name="T9" fmla="*/ 121 h 321"/>
                  <a:gd name="T10" fmla="*/ 225 w 482"/>
                  <a:gd name="T11" fmla="*/ 77 h 321"/>
                  <a:gd name="T12" fmla="*/ 134 w 482"/>
                  <a:gd name="T13" fmla="*/ 133 h 321"/>
                  <a:gd name="T14" fmla="*/ 86 w 482"/>
                  <a:gd name="T15" fmla="*/ 133 h 321"/>
                  <a:gd name="T16" fmla="*/ 85 w 482"/>
                  <a:gd name="T17" fmla="*/ 154 h 321"/>
                  <a:gd name="T18" fmla="*/ 134 w 482"/>
                  <a:gd name="T19" fmla="*/ 192 h 321"/>
                  <a:gd name="T20" fmla="*/ 163 w 482"/>
                  <a:gd name="T21" fmla="*/ 196 h 321"/>
                  <a:gd name="T22" fmla="*/ 136 w 482"/>
                  <a:gd name="T23" fmla="*/ 204 h 321"/>
                  <a:gd name="T24" fmla="*/ 106 w 482"/>
                  <a:gd name="T25" fmla="*/ 197 h 321"/>
                  <a:gd name="T26" fmla="*/ 80 w 482"/>
                  <a:gd name="T27" fmla="*/ 204 h 321"/>
                  <a:gd name="T28" fmla="*/ 70 w 482"/>
                  <a:gd name="T29" fmla="*/ 234 h 321"/>
                  <a:gd name="T30" fmla="*/ 96 w 482"/>
                  <a:gd name="T31" fmla="*/ 241 h 321"/>
                  <a:gd name="T32" fmla="*/ 56 w 482"/>
                  <a:gd name="T33" fmla="*/ 247 h 321"/>
                  <a:gd name="T34" fmla="*/ 80 w 482"/>
                  <a:gd name="T35" fmla="*/ 274 h 321"/>
                  <a:gd name="T36" fmla="*/ 39 w 482"/>
                  <a:gd name="T37" fmla="*/ 290 h 321"/>
                  <a:gd name="T38" fmla="*/ 44 w 482"/>
                  <a:gd name="T39" fmla="*/ 307 h 321"/>
                  <a:gd name="T40" fmla="*/ 81 w 482"/>
                  <a:gd name="T41" fmla="*/ 299 h 321"/>
                  <a:gd name="T42" fmla="*/ 101 w 482"/>
                  <a:gd name="T43" fmla="*/ 314 h 321"/>
                  <a:gd name="T44" fmla="*/ 105 w 482"/>
                  <a:gd name="T45" fmla="*/ 302 h 321"/>
                  <a:gd name="T46" fmla="*/ 171 w 482"/>
                  <a:gd name="T47" fmla="*/ 320 h 321"/>
                  <a:gd name="T48" fmla="*/ 210 w 482"/>
                  <a:gd name="T49" fmla="*/ 304 h 321"/>
                  <a:gd name="T50" fmla="*/ 224 w 482"/>
                  <a:gd name="T51" fmla="*/ 255 h 321"/>
                  <a:gd name="T52" fmla="*/ 215 w 482"/>
                  <a:gd name="T53" fmla="*/ 240 h 321"/>
                  <a:gd name="T54" fmla="*/ 250 w 482"/>
                  <a:gd name="T55" fmla="*/ 241 h 321"/>
                  <a:gd name="T56" fmla="*/ 272 w 482"/>
                  <a:gd name="T57" fmla="*/ 211 h 321"/>
                  <a:gd name="T58" fmla="*/ 223 w 482"/>
                  <a:gd name="T59" fmla="*/ 197 h 321"/>
                  <a:gd name="T60" fmla="*/ 288 w 482"/>
                  <a:gd name="T61" fmla="*/ 170 h 321"/>
                  <a:gd name="T62" fmla="*/ 270 w 482"/>
                  <a:gd name="T63" fmla="*/ 156 h 321"/>
                  <a:gd name="T64" fmla="*/ 318 w 482"/>
                  <a:gd name="T65" fmla="*/ 161 h 321"/>
                  <a:gd name="T66" fmla="*/ 349 w 482"/>
                  <a:gd name="T67" fmla="*/ 132 h 321"/>
                  <a:gd name="T68" fmla="*/ 430 w 482"/>
                  <a:gd name="T69" fmla="*/ 79 h 321"/>
                  <a:gd name="T70" fmla="*/ 340 w 482"/>
                  <a:gd name="T71" fmla="*/ 97 h 321"/>
                  <a:gd name="T72" fmla="*/ 392 w 482"/>
                  <a:gd name="T73" fmla="*/ 76 h 321"/>
                  <a:gd name="T74" fmla="*/ 353 w 482"/>
                  <a:gd name="T75" fmla="*/ 65 h 321"/>
                  <a:gd name="T76" fmla="*/ 408 w 482"/>
                  <a:gd name="T77" fmla="*/ 68 h 321"/>
                  <a:gd name="T78" fmla="*/ 481 w 482"/>
                  <a:gd name="T79" fmla="*/ 41 h 321"/>
                  <a:gd name="T80" fmla="*/ 443 w 482"/>
                  <a:gd name="T81" fmla="*/ 7 h 321"/>
                  <a:gd name="T82" fmla="*/ 360 w 482"/>
                  <a:gd name="T83" fmla="*/ 21 h 321"/>
                  <a:gd name="T84" fmla="*/ 396 w 482"/>
                  <a:gd name="T85" fmla="*/ 3 h 321"/>
                  <a:gd name="T86" fmla="*/ 216 w 482"/>
                  <a:gd name="T87" fmla="*/ 0 h 321"/>
                  <a:gd name="T88" fmla="*/ 175 w 482"/>
                  <a:gd name="T89" fmla="*/ 3 h 321"/>
                  <a:gd name="T90" fmla="*/ 133 w 482"/>
                  <a:gd name="T91" fmla="*/ 30 h 321"/>
                  <a:gd name="T92" fmla="*/ 93 w 482"/>
                  <a:gd name="T93" fmla="*/ 28 h 321"/>
                  <a:gd name="T94" fmla="*/ 73 w 482"/>
                  <a:gd name="T95" fmla="*/ 43 h 321"/>
                  <a:gd name="T96" fmla="*/ 53 w 482"/>
                  <a:gd name="T97" fmla="*/ 46 h 321"/>
                  <a:gd name="T98" fmla="*/ 0 w 482"/>
                  <a:gd name="T99" fmla="*/ 68 h 321"/>
                  <a:gd name="T100" fmla="*/ 0 w 482"/>
                  <a:gd name="T101" fmla="*/ 68 h 3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2" h="321">
                    <a:moveTo>
                      <a:pt x="0" y="68"/>
                    </a:moveTo>
                    <a:lnTo>
                      <a:pt x="0" y="68"/>
                    </a:lnTo>
                    <a:lnTo>
                      <a:pt x="41" y="69"/>
                    </a:lnTo>
                    <a:lnTo>
                      <a:pt x="41" y="106"/>
                    </a:lnTo>
                    <a:lnTo>
                      <a:pt x="74" y="121"/>
                    </a:lnTo>
                    <a:lnTo>
                      <a:pt x="225" y="77"/>
                    </a:lnTo>
                    <a:lnTo>
                      <a:pt x="134" y="133"/>
                    </a:lnTo>
                    <a:lnTo>
                      <a:pt x="86" y="133"/>
                    </a:lnTo>
                    <a:lnTo>
                      <a:pt x="85" y="154"/>
                    </a:lnTo>
                    <a:lnTo>
                      <a:pt x="134" y="192"/>
                    </a:lnTo>
                    <a:lnTo>
                      <a:pt x="163" y="196"/>
                    </a:lnTo>
                    <a:lnTo>
                      <a:pt x="136" y="204"/>
                    </a:lnTo>
                    <a:lnTo>
                      <a:pt x="106" y="197"/>
                    </a:lnTo>
                    <a:lnTo>
                      <a:pt x="80" y="204"/>
                    </a:lnTo>
                    <a:lnTo>
                      <a:pt x="70" y="234"/>
                    </a:lnTo>
                    <a:lnTo>
                      <a:pt x="96" y="241"/>
                    </a:lnTo>
                    <a:lnTo>
                      <a:pt x="56" y="247"/>
                    </a:lnTo>
                    <a:lnTo>
                      <a:pt x="80" y="274"/>
                    </a:lnTo>
                    <a:lnTo>
                      <a:pt x="39" y="290"/>
                    </a:lnTo>
                    <a:lnTo>
                      <a:pt x="44" y="307"/>
                    </a:lnTo>
                    <a:lnTo>
                      <a:pt x="81" y="299"/>
                    </a:lnTo>
                    <a:lnTo>
                      <a:pt x="101" y="314"/>
                    </a:lnTo>
                    <a:lnTo>
                      <a:pt x="105" y="302"/>
                    </a:lnTo>
                    <a:lnTo>
                      <a:pt x="171" y="320"/>
                    </a:lnTo>
                    <a:lnTo>
                      <a:pt x="210" y="304"/>
                    </a:lnTo>
                    <a:lnTo>
                      <a:pt x="224" y="255"/>
                    </a:lnTo>
                    <a:lnTo>
                      <a:pt x="215" y="240"/>
                    </a:lnTo>
                    <a:lnTo>
                      <a:pt x="250" y="241"/>
                    </a:lnTo>
                    <a:lnTo>
                      <a:pt x="272" y="211"/>
                    </a:lnTo>
                    <a:lnTo>
                      <a:pt x="223" y="197"/>
                    </a:lnTo>
                    <a:lnTo>
                      <a:pt x="288" y="170"/>
                    </a:lnTo>
                    <a:lnTo>
                      <a:pt x="270" y="156"/>
                    </a:lnTo>
                    <a:lnTo>
                      <a:pt x="318" y="161"/>
                    </a:lnTo>
                    <a:lnTo>
                      <a:pt x="349" y="132"/>
                    </a:lnTo>
                    <a:lnTo>
                      <a:pt x="430" y="79"/>
                    </a:lnTo>
                    <a:lnTo>
                      <a:pt x="340" y="97"/>
                    </a:lnTo>
                    <a:lnTo>
                      <a:pt x="392" y="76"/>
                    </a:lnTo>
                    <a:lnTo>
                      <a:pt x="353" y="65"/>
                    </a:lnTo>
                    <a:lnTo>
                      <a:pt x="408" y="68"/>
                    </a:lnTo>
                    <a:lnTo>
                      <a:pt x="481" y="41"/>
                    </a:lnTo>
                    <a:lnTo>
                      <a:pt x="443" y="7"/>
                    </a:lnTo>
                    <a:lnTo>
                      <a:pt x="360" y="21"/>
                    </a:lnTo>
                    <a:lnTo>
                      <a:pt x="396" y="3"/>
                    </a:lnTo>
                    <a:lnTo>
                      <a:pt x="216" y="0"/>
                    </a:lnTo>
                    <a:lnTo>
                      <a:pt x="175" y="3"/>
                    </a:lnTo>
                    <a:lnTo>
                      <a:pt x="133" y="30"/>
                    </a:lnTo>
                    <a:lnTo>
                      <a:pt x="93" y="28"/>
                    </a:lnTo>
                    <a:lnTo>
                      <a:pt x="73" y="43"/>
                    </a:lnTo>
                    <a:lnTo>
                      <a:pt x="53" y="46"/>
                    </a:lnTo>
                    <a:lnTo>
                      <a:pt x="0" y="6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3" name="Freeform 50"/>
              <p:cNvSpPr>
                <a:spLocks/>
              </p:cNvSpPr>
              <p:nvPr/>
            </p:nvSpPr>
            <p:spPr bwMode="auto">
              <a:xfrm>
                <a:off x="1479" y="753"/>
                <a:ext cx="177" cy="140"/>
              </a:xfrm>
              <a:custGeom>
                <a:avLst/>
                <a:gdLst>
                  <a:gd name="T0" fmla="*/ 0 w 177"/>
                  <a:gd name="T1" fmla="*/ 35 h 140"/>
                  <a:gd name="T2" fmla="*/ 44 w 177"/>
                  <a:gd name="T3" fmla="*/ 28 h 140"/>
                  <a:gd name="T4" fmla="*/ 21 w 177"/>
                  <a:gd name="T5" fmla="*/ 8 h 140"/>
                  <a:gd name="T6" fmla="*/ 75 w 177"/>
                  <a:gd name="T7" fmla="*/ 0 h 140"/>
                  <a:gd name="T8" fmla="*/ 89 w 177"/>
                  <a:gd name="T9" fmla="*/ 28 h 140"/>
                  <a:gd name="T10" fmla="*/ 137 w 177"/>
                  <a:gd name="T11" fmla="*/ 35 h 140"/>
                  <a:gd name="T12" fmla="*/ 137 w 177"/>
                  <a:gd name="T13" fmla="*/ 70 h 140"/>
                  <a:gd name="T14" fmla="*/ 164 w 177"/>
                  <a:gd name="T15" fmla="*/ 70 h 140"/>
                  <a:gd name="T16" fmla="*/ 176 w 177"/>
                  <a:gd name="T17" fmla="*/ 87 h 140"/>
                  <a:gd name="T18" fmla="*/ 128 w 177"/>
                  <a:gd name="T19" fmla="*/ 95 h 140"/>
                  <a:gd name="T20" fmla="*/ 119 w 177"/>
                  <a:gd name="T21" fmla="*/ 139 h 140"/>
                  <a:gd name="T22" fmla="*/ 68 w 177"/>
                  <a:gd name="T23" fmla="*/ 135 h 140"/>
                  <a:gd name="T24" fmla="*/ 40 w 177"/>
                  <a:gd name="T25" fmla="*/ 99 h 140"/>
                  <a:gd name="T26" fmla="*/ 97 w 177"/>
                  <a:gd name="T27" fmla="*/ 85 h 140"/>
                  <a:gd name="T28" fmla="*/ 28 w 177"/>
                  <a:gd name="T29" fmla="*/ 87 h 140"/>
                  <a:gd name="T30" fmla="*/ 0 w 177"/>
                  <a:gd name="T31" fmla="*/ 35 h 140"/>
                  <a:gd name="T32" fmla="*/ 0 w 177"/>
                  <a:gd name="T33" fmla="*/ 3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5"/>
                    </a:moveTo>
                    <a:lnTo>
                      <a:pt x="44" y="28"/>
                    </a:lnTo>
                    <a:lnTo>
                      <a:pt x="21" y="8"/>
                    </a:lnTo>
                    <a:lnTo>
                      <a:pt x="75" y="0"/>
                    </a:lnTo>
                    <a:lnTo>
                      <a:pt x="89" y="28"/>
                    </a:lnTo>
                    <a:lnTo>
                      <a:pt x="137" y="35"/>
                    </a:lnTo>
                    <a:lnTo>
                      <a:pt x="137" y="70"/>
                    </a:lnTo>
                    <a:lnTo>
                      <a:pt x="164" y="70"/>
                    </a:lnTo>
                    <a:lnTo>
                      <a:pt x="176" y="87"/>
                    </a:lnTo>
                    <a:lnTo>
                      <a:pt x="128" y="95"/>
                    </a:lnTo>
                    <a:lnTo>
                      <a:pt x="119" y="139"/>
                    </a:lnTo>
                    <a:lnTo>
                      <a:pt x="68" y="135"/>
                    </a:lnTo>
                    <a:lnTo>
                      <a:pt x="40" y="99"/>
                    </a:lnTo>
                    <a:lnTo>
                      <a:pt x="97" y="85"/>
                    </a:lnTo>
                    <a:lnTo>
                      <a:pt x="28" y="87"/>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2" name="Freeform 51"/>
              <p:cNvSpPr>
                <a:spLocks/>
              </p:cNvSpPr>
              <p:nvPr/>
            </p:nvSpPr>
            <p:spPr bwMode="auto">
              <a:xfrm>
                <a:off x="1576" y="1071"/>
                <a:ext cx="452" cy="422"/>
              </a:xfrm>
              <a:custGeom>
                <a:avLst/>
                <a:gdLst>
                  <a:gd name="T0" fmla="*/ 0 w 452"/>
                  <a:gd name="T1" fmla="*/ 93 h 422"/>
                  <a:gd name="T2" fmla="*/ 0 w 452"/>
                  <a:gd name="T3" fmla="*/ 93 h 422"/>
                  <a:gd name="T4" fmla="*/ 4 w 452"/>
                  <a:gd name="T5" fmla="*/ 47 h 422"/>
                  <a:gd name="T6" fmla="*/ 54 w 452"/>
                  <a:gd name="T7" fmla="*/ 0 h 422"/>
                  <a:gd name="T8" fmla="*/ 81 w 452"/>
                  <a:gd name="T9" fmla="*/ 5 h 422"/>
                  <a:gd name="T10" fmla="*/ 59 w 452"/>
                  <a:gd name="T11" fmla="*/ 57 h 422"/>
                  <a:gd name="T12" fmla="*/ 78 w 452"/>
                  <a:gd name="T13" fmla="*/ 87 h 422"/>
                  <a:gd name="T14" fmla="*/ 83 w 452"/>
                  <a:gd name="T15" fmla="*/ 57 h 422"/>
                  <a:gd name="T16" fmla="*/ 101 w 452"/>
                  <a:gd name="T17" fmla="*/ 20 h 422"/>
                  <a:gd name="T18" fmla="*/ 134 w 452"/>
                  <a:gd name="T19" fmla="*/ 4 h 422"/>
                  <a:gd name="T20" fmla="*/ 144 w 452"/>
                  <a:gd name="T21" fmla="*/ 75 h 422"/>
                  <a:gd name="T22" fmla="*/ 196 w 452"/>
                  <a:gd name="T23" fmla="*/ 42 h 422"/>
                  <a:gd name="T24" fmla="*/ 232 w 452"/>
                  <a:gd name="T25" fmla="*/ 51 h 422"/>
                  <a:gd name="T26" fmla="*/ 248 w 452"/>
                  <a:gd name="T27" fmla="*/ 75 h 422"/>
                  <a:gd name="T28" fmla="*/ 264 w 452"/>
                  <a:gd name="T29" fmla="*/ 98 h 422"/>
                  <a:gd name="T30" fmla="*/ 276 w 452"/>
                  <a:gd name="T31" fmla="*/ 83 h 422"/>
                  <a:gd name="T32" fmla="*/ 306 w 452"/>
                  <a:gd name="T33" fmla="*/ 107 h 422"/>
                  <a:gd name="T34" fmla="*/ 309 w 452"/>
                  <a:gd name="T35" fmla="*/ 128 h 422"/>
                  <a:gd name="T36" fmla="*/ 345 w 452"/>
                  <a:gd name="T37" fmla="*/ 135 h 422"/>
                  <a:gd name="T38" fmla="*/ 360 w 452"/>
                  <a:gd name="T39" fmla="*/ 148 h 422"/>
                  <a:gd name="T40" fmla="*/ 335 w 452"/>
                  <a:gd name="T41" fmla="*/ 162 h 422"/>
                  <a:gd name="T42" fmla="*/ 371 w 452"/>
                  <a:gd name="T43" fmla="*/ 172 h 422"/>
                  <a:gd name="T44" fmla="*/ 343 w 452"/>
                  <a:gd name="T45" fmla="*/ 196 h 422"/>
                  <a:gd name="T46" fmla="*/ 379 w 452"/>
                  <a:gd name="T47" fmla="*/ 221 h 422"/>
                  <a:gd name="T48" fmla="*/ 396 w 452"/>
                  <a:gd name="T49" fmla="*/ 215 h 422"/>
                  <a:gd name="T50" fmla="*/ 451 w 452"/>
                  <a:gd name="T51" fmla="*/ 263 h 422"/>
                  <a:gd name="T52" fmla="*/ 419 w 452"/>
                  <a:gd name="T53" fmla="*/ 294 h 422"/>
                  <a:gd name="T54" fmla="*/ 416 w 452"/>
                  <a:gd name="T55" fmla="*/ 322 h 422"/>
                  <a:gd name="T56" fmla="*/ 365 w 452"/>
                  <a:gd name="T57" fmla="*/ 269 h 422"/>
                  <a:gd name="T58" fmla="*/ 346 w 452"/>
                  <a:gd name="T59" fmla="*/ 273 h 422"/>
                  <a:gd name="T60" fmla="*/ 368 w 452"/>
                  <a:gd name="T61" fmla="*/ 326 h 422"/>
                  <a:gd name="T62" fmla="*/ 395 w 452"/>
                  <a:gd name="T63" fmla="*/ 333 h 422"/>
                  <a:gd name="T64" fmla="*/ 396 w 452"/>
                  <a:gd name="T65" fmla="*/ 399 h 422"/>
                  <a:gd name="T66" fmla="*/ 333 w 452"/>
                  <a:gd name="T67" fmla="*/ 362 h 422"/>
                  <a:gd name="T68" fmla="*/ 379 w 452"/>
                  <a:gd name="T69" fmla="*/ 421 h 422"/>
                  <a:gd name="T70" fmla="*/ 296 w 452"/>
                  <a:gd name="T71" fmla="*/ 385 h 422"/>
                  <a:gd name="T72" fmla="*/ 243 w 452"/>
                  <a:gd name="T73" fmla="*/ 338 h 422"/>
                  <a:gd name="T74" fmla="*/ 209 w 452"/>
                  <a:gd name="T75" fmla="*/ 346 h 422"/>
                  <a:gd name="T76" fmla="*/ 200 w 452"/>
                  <a:gd name="T77" fmla="*/ 306 h 422"/>
                  <a:gd name="T78" fmla="*/ 259 w 452"/>
                  <a:gd name="T79" fmla="*/ 306 h 422"/>
                  <a:gd name="T80" fmla="*/ 245 w 452"/>
                  <a:gd name="T81" fmla="*/ 280 h 422"/>
                  <a:gd name="T82" fmla="*/ 280 w 452"/>
                  <a:gd name="T83" fmla="*/ 243 h 422"/>
                  <a:gd name="T84" fmla="*/ 255 w 452"/>
                  <a:gd name="T85" fmla="*/ 193 h 422"/>
                  <a:gd name="T86" fmla="*/ 211 w 452"/>
                  <a:gd name="T87" fmla="*/ 194 h 422"/>
                  <a:gd name="T88" fmla="*/ 209 w 452"/>
                  <a:gd name="T89" fmla="*/ 180 h 422"/>
                  <a:gd name="T90" fmla="*/ 224 w 452"/>
                  <a:gd name="T91" fmla="*/ 172 h 422"/>
                  <a:gd name="T92" fmla="*/ 196 w 452"/>
                  <a:gd name="T93" fmla="*/ 152 h 422"/>
                  <a:gd name="T94" fmla="*/ 170 w 452"/>
                  <a:gd name="T95" fmla="*/ 130 h 422"/>
                  <a:gd name="T96" fmla="*/ 177 w 452"/>
                  <a:gd name="T97" fmla="*/ 150 h 422"/>
                  <a:gd name="T98" fmla="*/ 144 w 452"/>
                  <a:gd name="T99" fmla="*/ 155 h 422"/>
                  <a:gd name="T100" fmla="*/ 28 w 452"/>
                  <a:gd name="T101" fmla="*/ 134 h 422"/>
                  <a:gd name="T102" fmla="*/ 9 w 452"/>
                  <a:gd name="T103" fmla="*/ 106 h 422"/>
                  <a:gd name="T104" fmla="*/ 45 w 452"/>
                  <a:gd name="T105" fmla="*/ 109 h 422"/>
                  <a:gd name="T106" fmla="*/ 0 w 452"/>
                  <a:gd name="T107" fmla="*/ 93 h 422"/>
                  <a:gd name="T108" fmla="*/ 0 w 452"/>
                  <a:gd name="T109" fmla="*/ 93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2">
                    <a:moveTo>
                      <a:pt x="0" y="93"/>
                    </a:moveTo>
                    <a:lnTo>
                      <a:pt x="0" y="93"/>
                    </a:lnTo>
                    <a:lnTo>
                      <a:pt x="4" y="47"/>
                    </a:lnTo>
                    <a:lnTo>
                      <a:pt x="54" y="0"/>
                    </a:lnTo>
                    <a:lnTo>
                      <a:pt x="81" y="5"/>
                    </a:lnTo>
                    <a:lnTo>
                      <a:pt x="59" y="57"/>
                    </a:lnTo>
                    <a:lnTo>
                      <a:pt x="78" y="87"/>
                    </a:lnTo>
                    <a:lnTo>
                      <a:pt x="83" y="57"/>
                    </a:lnTo>
                    <a:lnTo>
                      <a:pt x="101" y="20"/>
                    </a:lnTo>
                    <a:lnTo>
                      <a:pt x="134" y="4"/>
                    </a:lnTo>
                    <a:lnTo>
                      <a:pt x="144" y="75"/>
                    </a:lnTo>
                    <a:lnTo>
                      <a:pt x="196" y="42"/>
                    </a:lnTo>
                    <a:lnTo>
                      <a:pt x="232" y="51"/>
                    </a:lnTo>
                    <a:lnTo>
                      <a:pt x="248" y="75"/>
                    </a:lnTo>
                    <a:lnTo>
                      <a:pt x="264" y="98"/>
                    </a:lnTo>
                    <a:lnTo>
                      <a:pt x="276" y="83"/>
                    </a:lnTo>
                    <a:lnTo>
                      <a:pt x="306" y="107"/>
                    </a:lnTo>
                    <a:lnTo>
                      <a:pt x="309" y="128"/>
                    </a:lnTo>
                    <a:lnTo>
                      <a:pt x="345" y="135"/>
                    </a:lnTo>
                    <a:lnTo>
                      <a:pt x="360" y="148"/>
                    </a:lnTo>
                    <a:lnTo>
                      <a:pt x="335" y="162"/>
                    </a:lnTo>
                    <a:lnTo>
                      <a:pt x="371" y="172"/>
                    </a:lnTo>
                    <a:lnTo>
                      <a:pt x="343" y="196"/>
                    </a:lnTo>
                    <a:lnTo>
                      <a:pt x="379" y="221"/>
                    </a:lnTo>
                    <a:lnTo>
                      <a:pt x="396" y="215"/>
                    </a:lnTo>
                    <a:lnTo>
                      <a:pt x="451" y="263"/>
                    </a:lnTo>
                    <a:lnTo>
                      <a:pt x="419" y="294"/>
                    </a:lnTo>
                    <a:lnTo>
                      <a:pt x="416" y="322"/>
                    </a:lnTo>
                    <a:lnTo>
                      <a:pt x="365" y="269"/>
                    </a:lnTo>
                    <a:lnTo>
                      <a:pt x="346" y="273"/>
                    </a:lnTo>
                    <a:lnTo>
                      <a:pt x="368" y="326"/>
                    </a:lnTo>
                    <a:lnTo>
                      <a:pt x="395" y="333"/>
                    </a:lnTo>
                    <a:lnTo>
                      <a:pt x="396" y="399"/>
                    </a:lnTo>
                    <a:lnTo>
                      <a:pt x="333" y="362"/>
                    </a:lnTo>
                    <a:lnTo>
                      <a:pt x="379" y="421"/>
                    </a:lnTo>
                    <a:lnTo>
                      <a:pt x="296" y="385"/>
                    </a:lnTo>
                    <a:lnTo>
                      <a:pt x="243" y="338"/>
                    </a:lnTo>
                    <a:lnTo>
                      <a:pt x="209" y="346"/>
                    </a:lnTo>
                    <a:lnTo>
                      <a:pt x="200" y="306"/>
                    </a:lnTo>
                    <a:lnTo>
                      <a:pt x="259" y="306"/>
                    </a:lnTo>
                    <a:lnTo>
                      <a:pt x="245" y="280"/>
                    </a:lnTo>
                    <a:lnTo>
                      <a:pt x="280" y="243"/>
                    </a:lnTo>
                    <a:lnTo>
                      <a:pt x="255" y="193"/>
                    </a:lnTo>
                    <a:lnTo>
                      <a:pt x="211" y="194"/>
                    </a:lnTo>
                    <a:lnTo>
                      <a:pt x="209" y="180"/>
                    </a:lnTo>
                    <a:lnTo>
                      <a:pt x="224" y="172"/>
                    </a:lnTo>
                    <a:lnTo>
                      <a:pt x="196" y="152"/>
                    </a:lnTo>
                    <a:lnTo>
                      <a:pt x="170" y="130"/>
                    </a:lnTo>
                    <a:lnTo>
                      <a:pt x="177" y="150"/>
                    </a:lnTo>
                    <a:lnTo>
                      <a:pt x="144" y="155"/>
                    </a:lnTo>
                    <a:lnTo>
                      <a:pt x="28" y="134"/>
                    </a:lnTo>
                    <a:lnTo>
                      <a:pt x="9" y="106"/>
                    </a:lnTo>
                    <a:lnTo>
                      <a:pt x="45" y="109"/>
                    </a:lnTo>
                    <a:lnTo>
                      <a:pt x="0" y="9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grpSp>
          <p:nvGrpSpPr>
            <p:cNvPr id="12376" name="Group 63"/>
            <p:cNvGrpSpPr>
              <a:grpSpLocks/>
            </p:cNvGrpSpPr>
            <p:nvPr/>
          </p:nvGrpSpPr>
          <p:grpSpPr bwMode="auto">
            <a:xfrm>
              <a:off x="1511" y="1830"/>
              <a:ext cx="2303" cy="1154"/>
              <a:chOff x="1511" y="1830"/>
              <a:chExt cx="2303" cy="1154"/>
            </a:xfrm>
          </p:grpSpPr>
          <p:sp>
            <p:nvSpPr>
              <p:cNvPr id="12427" name="Freeform 53"/>
              <p:cNvSpPr>
                <a:spLocks/>
              </p:cNvSpPr>
              <p:nvPr/>
            </p:nvSpPr>
            <p:spPr bwMode="auto">
              <a:xfrm>
                <a:off x="3161" y="2633"/>
                <a:ext cx="29" cy="41"/>
              </a:xfrm>
              <a:custGeom>
                <a:avLst/>
                <a:gdLst>
                  <a:gd name="T0" fmla="*/ 15 w 29"/>
                  <a:gd name="T1" fmla="*/ 38 h 41"/>
                  <a:gd name="T2" fmla="*/ 15 w 29"/>
                  <a:gd name="T3" fmla="*/ 40 h 41"/>
                  <a:gd name="T4" fmla="*/ 0 w 29"/>
                  <a:gd name="T5" fmla="*/ 11 h 41"/>
                  <a:gd name="T6" fmla="*/ 4 w 29"/>
                  <a:gd name="T7" fmla="*/ 0 h 41"/>
                  <a:gd name="T8" fmla="*/ 28 w 29"/>
                  <a:gd name="T9" fmla="*/ 17 h 41"/>
                  <a:gd name="T10" fmla="*/ 27 w 29"/>
                  <a:gd name="T11" fmla="*/ 21 h 41"/>
                  <a:gd name="T12" fmla="*/ 20 w 29"/>
                  <a:gd name="T13" fmla="*/ 23 h 41"/>
                  <a:gd name="T14" fmla="*/ 15 w 29"/>
                  <a:gd name="T15" fmla="*/ 34 h 41"/>
                  <a:gd name="T16" fmla="*/ 15 w 29"/>
                  <a:gd name="T17" fmla="*/ 38 h 41"/>
                  <a:gd name="T18" fmla="*/ 15 w 29"/>
                  <a:gd name="T19" fmla="*/ 3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1">
                    <a:moveTo>
                      <a:pt x="15" y="38"/>
                    </a:moveTo>
                    <a:lnTo>
                      <a:pt x="15" y="40"/>
                    </a:lnTo>
                    <a:lnTo>
                      <a:pt x="0" y="11"/>
                    </a:lnTo>
                    <a:lnTo>
                      <a:pt x="4" y="0"/>
                    </a:lnTo>
                    <a:lnTo>
                      <a:pt x="28" y="17"/>
                    </a:lnTo>
                    <a:lnTo>
                      <a:pt x="27" y="21"/>
                    </a:lnTo>
                    <a:lnTo>
                      <a:pt x="20" y="23"/>
                    </a:lnTo>
                    <a:lnTo>
                      <a:pt x="15" y="34"/>
                    </a:lnTo>
                    <a:lnTo>
                      <a:pt x="15" y="38"/>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8" name="Freeform 54"/>
              <p:cNvSpPr>
                <a:spLocks/>
              </p:cNvSpPr>
              <p:nvPr/>
            </p:nvSpPr>
            <p:spPr bwMode="auto">
              <a:xfrm>
                <a:off x="3455" y="2927"/>
                <a:ext cx="45" cy="57"/>
              </a:xfrm>
              <a:custGeom>
                <a:avLst/>
                <a:gdLst>
                  <a:gd name="T0" fmla="*/ 13 w 45"/>
                  <a:gd name="T1" fmla="*/ 56 h 57"/>
                  <a:gd name="T2" fmla="*/ 16 w 45"/>
                  <a:gd name="T3" fmla="*/ 23 h 57"/>
                  <a:gd name="T4" fmla="*/ 34 w 45"/>
                  <a:gd name="T5" fmla="*/ 22 h 57"/>
                  <a:gd name="T6" fmla="*/ 44 w 45"/>
                  <a:gd name="T7" fmla="*/ 3 h 57"/>
                  <a:gd name="T8" fmla="*/ 1 w 45"/>
                  <a:gd name="T9" fmla="*/ 0 h 57"/>
                  <a:gd name="T10" fmla="*/ 0 w 45"/>
                  <a:gd name="T11" fmla="*/ 54 h 57"/>
                  <a:gd name="T12" fmla="*/ 13 w 45"/>
                  <a:gd name="T13" fmla="*/ 56 h 57"/>
                  <a:gd name="T14" fmla="*/ 13 w 45"/>
                  <a:gd name="T15" fmla="*/ 5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7">
                    <a:moveTo>
                      <a:pt x="13" y="56"/>
                    </a:moveTo>
                    <a:lnTo>
                      <a:pt x="16" y="23"/>
                    </a:lnTo>
                    <a:lnTo>
                      <a:pt x="34" y="22"/>
                    </a:lnTo>
                    <a:lnTo>
                      <a:pt x="44" y="3"/>
                    </a:lnTo>
                    <a:lnTo>
                      <a:pt x="1" y="0"/>
                    </a:lnTo>
                    <a:lnTo>
                      <a:pt x="0" y="54"/>
                    </a:lnTo>
                    <a:lnTo>
                      <a:pt x="13" y="56"/>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9" name="Freeform 55"/>
              <p:cNvSpPr>
                <a:spLocks/>
              </p:cNvSpPr>
              <p:nvPr/>
            </p:nvSpPr>
            <p:spPr bwMode="auto">
              <a:xfrm>
                <a:off x="1511" y="1830"/>
                <a:ext cx="115" cy="62"/>
              </a:xfrm>
              <a:custGeom>
                <a:avLst/>
                <a:gdLst>
                  <a:gd name="T0" fmla="*/ 79 w 115"/>
                  <a:gd name="T1" fmla="*/ 24 h 62"/>
                  <a:gd name="T2" fmla="*/ 60 w 115"/>
                  <a:gd name="T3" fmla="*/ 41 h 62"/>
                  <a:gd name="T4" fmla="*/ 0 w 115"/>
                  <a:gd name="T5" fmla="*/ 61 h 62"/>
                  <a:gd name="T6" fmla="*/ 63 w 115"/>
                  <a:gd name="T7" fmla="*/ 0 h 62"/>
                  <a:gd name="T8" fmla="*/ 79 w 115"/>
                  <a:gd name="T9" fmla="*/ 18 h 62"/>
                  <a:gd name="T10" fmla="*/ 89 w 115"/>
                  <a:gd name="T11" fmla="*/ 8 h 62"/>
                  <a:gd name="T12" fmla="*/ 112 w 115"/>
                  <a:gd name="T13" fmla="*/ 25 h 62"/>
                  <a:gd name="T14" fmla="*/ 114 w 115"/>
                  <a:gd name="T15" fmla="*/ 39 h 62"/>
                  <a:gd name="T16" fmla="*/ 105 w 115"/>
                  <a:gd name="T17" fmla="*/ 31 h 62"/>
                  <a:gd name="T18" fmla="*/ 95 w 115"/>
                  <a:gd name="T19" fmla="*/ 42 h 62"/>
                  <a:gd name="T20" fmla="*/ 79 w 115"/>
                  <a:gd name="T21" fmla="*/ 24 h 62"/>
                  <a:gd name="T22" fmla="*/ 79 w 115"/>
                  <a:gd name="T23" fmla="*/ 24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62">
                    <a:moveTo>
                      <a:pt x="79" y="24"/>
                    </a:moveTo>
                    <a:lnTo>
                      <a:pt x="60" y="41"/>
                    </a:lnTo>
                    <a:lnTo>
                      <a:pt x="0" y="61"/>
                    </a:lnTo>
                    <a:lnTo>
                      <a:pt x="63" y="0"/>
                    </a:lnTo>
                    <a:lnTo>
                      <a:pt x="79" y="18"/>
                    </a:lnTo>
                    <a:lnTo>
                      <a:pt x="89" y="8"/>
                    </a:lnTo>
                    <a:lnTo>
                      <a:pt x="112" y="25"/>
                    </a:lnTo>
                    <a:lnTo>
                      <a:pt x="114" y="39"/>
                    </a:lnTo>
                    <a:lnTo>
                      <a:pt x="105" y="31"/>
                    </a:lnTo>
                    <a:lnTo>
                      <a:pt x="95" y="42"/>
                    </a:lnTo>
                    <a:lnTo>
                      <a:pt x="79" y="24"/>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0" name="Freeform 56"/>
              <p:cNvSpPr>
                <a:spLocks/>
              </p:cNvSpPr>
              <p:nvPr/>
            </p:nvSpPr>
            <p:spPr bwMode="auto">
              <a:xfrm>
                <a:off x="1578" y="1900"/>
                <a:ext cx="128" cy="118"/>
              </a:xfrm>
              <a:custGeom>
                <a:avLst/>
                <a:gdLst>
                  <a:gd name="T0" fmla="*/ 25 w 128"/>
                  <a:gd name="T1" fmla="*/ 45 h 118"/>
                  <a:gd name="T2" fmla="*/ 20 w 128"/>
                  <a:gd name="T3" fmla="*/ 95 h 118"/>
                  <a:gd name="T4" fmla="*/ 16 w 128"/>
                  <a:gd name="T5" fmla="*/ 106 h 118"/>
                  <a:gd name="T6" fmla="*/ 17 w 128"/>
                  <a:gd name="T7" fmla="*/ 116 h 118"/>
                  <a:gd name="T8" fmla="*/ 4 w 128"/>
                  <a:gd name="T9" fmla="*/ 117 h 118"/>
                  <a:gd name="T10" fmla="*/ 0 w 128"/>
                  <a:gd name="T11" fmla="*/ 81 h 118"/>
                  <a:gd name="T12" fmla="*/ 21 w 128"/>
                  <a:gd name="T13" fmla="*/ 17 h 118"/>
                  <a:gd name="T14" fmla="*/ 56 w 128"/>
                  <a:gd name="T15" fmla="*/ 0 h 118"/>
                  <a:gd name="T16" fmla="*/ 111 w 128"/>
                  <a:gd name="T17" fmla="*/ 16 h 118"/>
                  <a:gd name="T18" fmla="*/ 127 w 128"/>
                  <a:gd name="T19" fmla="*/ 39 h 118"/>
                  <a:gd name="T20" fmla="*/ 71 w 128"/>
                  <a:gd name="T21" fmla="*/ 24 h 118"/>
                  <a:gd name="T22" fmla="*/ 63 w 128"/>
                  <a:gd name="T23" fmla="*/ 29 h 118"/>
                  <a:gd name="T24" fmla="*/ 46 w 128"/>
                  <a:gd name="T25" fmla="*/ 21 h 118"/>
                  <a:gd name="T26" fmla="*/ 25 w 128"/>
                  <a:gd name="T27" fmla="*/ 45 h 118"/>
                  <a:gd name="T28" fmla="*/ 25 w 128"/>
                  <a:gd name="T29" fmla="*/ 45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8" h="118">
                    <a:moveTo>
                      <a:pt x="25" y="45"/>
                    </a:moveTo>
                    <a:lnTo>
                      <a:pt x="20" y="95"/>
                    </a:lnTo>
                    <a:lnTo>
                      <a:pt x="16" y="106"/>
                    </a:lnTo>
                    <a:lnTo>
                      <a:pt x="17" y="116"/>
                    </a:lnTo>
                    <a:lnTo>
                      <a:pt x="4" y="117"/>
                    </a:lnTo>
                    <a:lnTo>
                      <a:pt x="0" y="81"/>
                    </a:lnTo>
                    <a:lnTo>
                      <a:pt x="21" y="17"/>
                    </a:lnTo>
                    <a:lnTo>
                      <a:pt x="56" y="0"/>
                    </a:lnTo>
                    <a:lnTo>
                      <a:pt x="111" y="16"/>
                    </a:lnTo>
                    <a:lnTo>
                      <a:pt x="127" y="39"/>
                    </a:lnTo>
                    <a:lnTo>
                      <a:pt x="71" y="24"/>
                    </a:lnTo>
                    <a:lnTo>
                      <a:pt x="63" y="29"/>
                    </a:lnTo>
                    <a:lnTo>
                      <a:pt x="46" y="21"/>
                    </a:lnTo>
                    <a:lnTo>
                      <a:pt x="25" y="45"/>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1" name="Freeform 57"/>
              <p:cNvSpPr>
                <a:spLocks/>
              </p:cNvSpPr>
              <p:nvPr/>
            </p:nvSpPr>
            <p:spPr bwMode="auto">
              <a:xfrm>
                <a:off x="1640" y="1946"/>
                <a:ext cx="36" cy="34"/>
              </a:xfrm>
              <a:custGeom>
                <a:avLst/>
                <a:gdLst>
                  <a:gd name="T0" fmla="*/ 4 w 36"/>
                  <a:gd name="T1" fmla="*/ 0 h 34"/>
                  <a:gd name="T2" fmla="*/ 0 w 36"/>
                  <a:gd name="T3" fmla="*/ 23 h 34"/>
                  <a:gd name="T4" fmla="*/ 35 w 36"/>
                  <a:gd name="T5" fmla="*/ 33 h 34"/>
                  <a:gd name="T6" fmla="*/ 35 w 36"/>
                  <a:gd name="T7" fmla="*/ 29 h 34"/>
                  <a:gd name="T8" fmla="*/ 23 w 36"/>
                  <a:gd name="T9" fmla="*/ 8 h 34"/>
                  <a:gd name="T10" fmla="*/ 4 w 36"/>
                  <a:gd name="T11" fmla="*/ 0 h 34"/>
                  <a:gd name="T12" fmla="*/ 4 w 36"/>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4">
                    <a:moveTo>
                      <a:pt x="4" y="0"/>
                    </a:moveTo>
                    <a:lnTo>
                      <a:pt x="0" y="23"/>
                    </a:lnTo>
                    <a:lnTo>
                      <a:pt x="35" y="33"/>
                    </a:lnTo>
                    <a:lnTo>
                      <a:pt x="35" y="29"/>
                    </a:lnTo>
                    <a:lnTo>
                      <a:pt x="23" y="8"/>
                    </a:lnTo>
                    <a:lnTo>
                      <a:pt x="4"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2" name="Freeform 58"/>
              <p:cNvSpPr>
                <a:spLocks/>
              </p:cNvSpPr>
              <p:nvPr/>
            </p:nvSpPr>
            <p:spPr bwMode="auto">
              <a:xfrm>
                <a:off x="3687" y="1880"/>
                <a:ext cx="110" cy="93"/>
              </a:xfrm>
              <a:custGeom>
                <a:avLst/>
                <a:gdLst>
                  <a:gd name="T0" fmla="*/ 16 w 110"/>
                  <a:gd name="T1" fmla="*/ 92 h 93"/>
                  <a:gd name="T2" fmla="*/ 16 w 110"/>
                  <a:gd name="T3" fmla="*/ 91 h 93"/>
                  <a:gd name="T4" fmla="*/ 16 w 110"/>
                  <a:gd name="T5" fmla="*/ 83 h 93"/>
                  <a:gd name="T6" fmla="*/ 0 w 110"/>
                  <a:gd name="T7" fmla="*/ 69 h 93"/>
                  <a:gd name="T8" fmla="*/ 12 w 110"/>
                  <a:gd name="T9" fmla="*/ 20 h 93"/>
                  <a:gd name="T10" fmla="*/ 25 w 110"/>
                  <a:gd name="T11" fmla="*/ 31 h 93"/>
                  <a:gd name="T12" fmla="*/ 35 w 110"/>
                  <a:gd name="T13" fmla="*/ 18 h 93"/>
                  <a:gd name="T14" fmla="*/ 30 w 110"/>
                  <a:gd name="T15" fmla="*/ 14 h 93"/>
                  <a:gd name="T16" fmla="*/ 93 w 110"/>
                  <a:gd name="T17" fmla="*/ 0 h 93"/>
                  <a:gd name="T18" fmla="*/ 109 w 110"/>
                  <a:gd name="T19" fmla="*/ 23 h 93"/>
                  <a:gd name="T20" fmla="*/ 46 w 110"/>
                  <a:gd name="T21" fmla="*/ 39 h 93"/>
                  <a:gd name="T22" fmla="*/ 52 w 110"/>
                  <a:gd name="T23" fmla="*/ 41 h 93"/>
                  <a:gd name="T24" fmla="*/ 38 w 110"/>
                  <a:gd name="T25" fmla="*/ 54 h 93"/>
                  <a:gd name="T26" fmla="*/ 28 w 110"/>
                  <a:gd name="T27" fmla="*/ 45 h 93"/>
                  <a:gd name="T28" fmla="*/ 16 w 110"/>
                  <a:gd name="T29" fmla="*/ 92 h 93"/>
                  <a:gd name="T30" fmla="*/ 16 w 110"/>
                  <a:gd name="T31" fmla="*/ 9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93">
                    <a:moveTo>
                      <a:pt x="16" y="92"/>
                    </a:moveTo>
                    <a:lnTo>
                      <a:pt x="16" y="91"/>
                    </a:lnTo>
                    <a:lnTo>
                      <a:pt x="16" y="83"/>
                    </a:lnTo>
                    <a:lnTo>
                      <a:pt x="0" y="69"/>
                    </a:lnTo>
                    <a:lnTo>
                      <a:pt x="12" y="20"/>
                    </a:lnTo>
                    <a:lnTo>
                      <a:pt x="25" y="31"/>
                    </a:lnTo>
                    <a:lnTo>
                      <a:pt x="35" y="18"/>
                    </a:lnTo>
                    <a:lnTo>
                      <a:pt x="30" y="14"/>
                    </a:lnTo>
                    <a:lnTo>
                      <a:pt x="93" y="0"/>
                    </a:lnTo>
                    <a:lnTo>
                      <a:pt x="109" y="23"/>
                    </a:lnTo>
                    <a:lnTo>
                      <a:pt x="46" y="39"/>
                    </a:lnTo>
                    <a:lnTo>
                      <a:pt x="52" y="41"/>
                    </a:lnTo>
                    <a:lnTo>
                      <a:pt x="38" y="54"/>
                    </a:lnTo>
                    <a:lnTo>
                      <a:pt x="28" y="45"/>
                    </a:lnTo>
                    <a:lnTo>
                      <a:pt x="16" y="92"/>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3" name="Freeform 59"/>
              <p:cNvSpPr>
                <a:spLocks/>
              </p:cNvSpPr>
              <p:nvPr/>
            </p:nvSpPr>
            <p:spPr bwMode="auto">
              <a:xfrm>
                <a:off x="3704" y="1975"/>
                <a:ext cx="23" cy="54"/>
              </a:xfrm>
              <a:custGeom>
                <a:avLst/>
                <a:gdLst>
                  <a:gd name="T0" fmla="*/ 0 w 23"/>
                  <a:gd name="T1" fmla="*/ 0 h 54"/>
                  <a:gd name="T2" fmla="*/ 6 w 23"/>
                  <a:gd name="T3" fmla="*/ 35 h 54"/>
                  <a:gd name="T4" fmla="*/ 22 w 23"/>
                  <a:gd name="T5" fmla="*/ 53 h 54"/>
                  <a:gd name="T6" fmla="*/ 14 w 23"/>
                  <a:gd name="T7" fmla="*/ 11 h 54"/>
                  <a:gd name="T8" fmla="*/ 0 w 23"/>
                  <a:gd name="T9" fmla="*/ 0 h 54"/>
                  <a:gd name="T10" fmla="*/ 0 w 23"/>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54">
                    <a:moveTo>
                      <a:pt x="0" y="0"/>
                    </a:moveTo>
                    <a:lnTo>
                      <a:pt x="6" y="35"/>
                    </a:lnTo>
                    <a:lnTo>
                      <a:pt x="22" y="53"/>
                    </a:lnTo>
                    <a:lnTo>
                      <a:pt x="14" y="11"/>
                    </a:lnTo>
                    <a:lnTo>
                      <a:pt x="0"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4" name="Freeform 60"/>
              <p:cNvSpPr>
                <a:spLocks/>
              </p:cNvSpPr>
              <p:nvPr/>
            </p:nvSpPr>
            <p:spPr bwMode="auto">
              <a:xfrm>
                <a:off x="3721" y="2050"/>
                <a:ext cx="38" cy="72"/>
              </a:xfrm>
              <a:custGeom>
                <a:avLst/>
                <a:gdLst>
                  <a:gd name="T0" fmla="*/ 19 w 38"/>
                  <a:gd name="T1" fmla="*/ 0 h 72"/>
                  <a:gd name="T2" fmla="*/ 9 w 38"/>
                  <a:gd name="T3" fmla="*/ 3 h 72"/>
                  <a:gd name="T4" fmla="*/ 0 w 38"/>
                  <a:gd name="T5" fmla="*/ 44 h 72"/>
                  <a:gd name="T6" fmla="*/ 3 w 38"/>
                  <a:gd name="T7" fmla="*/ 64 h 72"/>
                  <a:gd name="T8" fmla="*/ 17 w 38"/>
                  <a:gd name="T9" fmla="*/ 71 h 72"/>
                  <a:gd name="T10" fmla="*/ 25 w 38"/>
                  <a:gd name="T11" fmla="*/ 25 h 72"/>
                  <a:gd name="T12" fmla="*/ 37 w 38"/>
                  <a:gd name="T13" fmla="*/ 23 h 72"/>
                  <a:gd name="T14" fmla="*/ 19 w 38"/>
                  <a:gd name="T15" fmla="*/ 0 h 72"/>
                  <a:gd name="T16" fmla="*/ 19 w 3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72">
                    <a:moveTo>
                      <a:pt x="19" y="0"/>
                    </a:moveTo>
                    <a:lnTo>
                      <a:pt x="9" y="3"/>
                    </a:lnTo>
                    <a:lnTo>
                      <a:pt x="0" y="44"/>
                    </a:lnTo>
                    <a:lnTo>
                      <a:pt x="3" y="64"/>
                    </a:lnTo>
                    <a:lnTo>
                      <a:pt x="17" y="71"/>
                    </a:lnTo>
                    <a:lnTo>
                      <a:pt x="25" y="25"/>
                    </a:lnTo>
                    <a:lnTo>
                      <a:pt x="37" y="23"/>
                    </a:lnTo>
                    <a:lnTo>
                      <a:pt x="19"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5" name="Freeform 61"/>
              <p:cNvSpPr>
                <a:spLocks/>
              </p:cNvSpPr>
              <p:nvPr/>
            </p:nvSpPr>
            <p:spPr bwMode="auto">
              <a:xfrm>
                <a:off x="3763" y="1981"/>
                <a:ext cx="19" cy="26"/>
              </a:xfrm>
              <a:custGeom>
                <a:avLst/>
                <a:gdLst>
                  <a:gd name="T0" fmla="*/ 1 w 19"/>
                  <a:gd name="T1" fmla="*/ 0 h 26"/>
                  <a:gd name="T2" fmla="*/ 0 w 19"/>
                  <a:gd name="T3" fmla="*/ 0 h 26"/>
                  <a:gd name="T4" fmla="*/ 11 w 19"/>
                  <a:gd name="T5" fmla="*/ 23 h 26"/>
                  <a:gd name="T6" fmla="*/ 18 w 19"/>
                  <a:gd name="T7" fmla="*/ 25 h 26"/>
                  <a:gd name="T8" fmla="*/ 17 w 19"/>
                  <a:gd name="T9" fmla="*/ 8 h 26"/>
                  <a:gd name="T10" fmla="*/ 1 w 19"/>
                  <a:gd name="T11" fmla="*/ 0 h 26"/>
                  <a:gd name="T12" fmla="*/ 1 w 1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 y="0"/>
                    </a:moveTo>
                    <a:lnTo>
                      <a:pt x="0" y="0"/>
                    </a:lnTo>
                    <a:lnTo>
                      <a:pt x="11" y="23"/>
                    </a:lnTo>
                    <a:lnTo>
                      <a:pt x="18" y="25"/>
                    </a:lnTo>
                    <a:lnTo>
                      <a:pt x="17" y="8"/>
                    </a:lnTo>
                    <a:lnTo>
                      <a:pt x="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6" name="Freeform 62"/>
              <p:cNvSpPr>
                <a:spLocks/>
              </p:cNvSpPr>
              <p:nvPr/>
            </p:nvSpPr>
            <p:spPr bwMode="auto">
              <a:xfrm>
                <a:off x="3782" y="2008"/>
                <a:ext cx="32" cy="34"/>
              </a:xfrm>
              <a:custGeom>
                <a:avLst/>
                <a:gdLst>
                  <a:gd name="T0" fmla="*/ 11 w 32"/>
                  <a:gd name="T1" fmla="*/ 0 h 34"/>
                  <a:gd name="T2" fmla="*/ 11 w 32"/>
                  <a:gd name="T3" fmla="*/ 1 h 34"/>
                  <a:gd name="T4" fmla="*/ 0 w 32"/>
                  <a:gd name="T5" fmla="*/ 22 h 34"/>
                  <a:gd name="T6" fmla="*/ 20 w 32"/>
                  <a:gd name="T7" fmla="*/ 33 h 34"/>
                  <a:gd name="T8" fmla="*/ 26 w 32"/>
                  <a:gd name="T9" fmla="*/ 24 h 34"/>
                  <a:gd name="T10" fmla="*/ 28 w 32"/>
                  <a:gd name="T11" fmla="*/ 27 h 34"/>
                  <a:gd name="T12" fmla="*/ 31 w 32"/>
                  <a:gd name="T13" fmla="*/ 22 h 34"/>
                  <a:gd name="T14" fmla="*/ 11 w 32"/>
                  <a:gd name="T15" fmla="*/ 0 h 34"/>
                  <a:gd name="T16" fmla="*/ 11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11" y="0"/>
                    </a:moveTo>
                    <a:lnTo>
                      <a:pt x="11" y="1"/>
                    </a:lnTo>
                    <a:lnTo>
                      <a:pt x="0" y="22"/>
                    </a:lnTo>
                    <a:lnTo>
                      <a:pt x="20" y="33"/>
                    </a:lnTo>
                    <a:lnTo>
                      <a:pt x="26" y="24"/>
                    </a:lnTo>
                    <a:lnTo>
                      <a:pt x="28" y="27"/>
                    </a:lnTo>
                    <a:lnTo>
                      <a:pt x="31" y="22"/>
                    </a:lnTo>
                    <a:lnTo>
                      <a:pt x="1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grpSp>
          <p:nvGrpSpPr>
            <p:cNvPr id="12377" name="Group 112"/>
            <p:cNvGrpSpPr>
              <a:grpSpLocks/>
            </p:cNvGrpSpPr>
            <p:nvPr/>
          </p:nvGrpSpPr>
          <p:grpSpPr bwMode="auto">
            <a:xfrm>
              <a:off x="324" y="606"/>
              <a:ext cx="5630" cy="3574"/>
              <a:chOff x="324" y="606"/>
              <a:chExt cx="5630" cy="3574"/>
            </a:xfrm>
          </p:grpSpPr>
          <p:sp>
            <p:nvSpPr>
              <p:cNvPr id="12379" name="Freeform 64"/>
              <p:cNvSpPr>
                <a:spLocks/>
              </p:cNvSpPr>
              <p:nvPr/>
            </p:nvSpPr>
            <p:spPr bwMode="auto">
              <a:xfrm>
                <a:off x="324" y="1115"/>
                <a:ext cx="2087" cy="3035"/>
              </a:xfrm>
              <a:custGeom>
                <a:avLst/>
                <a:gdLst>
                  <a:gd name="T0" fmla="*/ 86 w 2087"/>
                  <a:gd name="T1" fmla="*/ 271 h 3035"/>
                  <a:gd name="T2" fmla="*/ 68 w 2087"/>
                  <a:gd name="T3" fmla="*/ 381 h 3035"/>
                  <a:gd name="T4" fmla="*/ 94 w 2087"/>
                  <a:gd name="T5" fmla="*/ 447 h 3035"/>
                  <a:gd name="T6" fmla="*/ 122 w 2087"/>
                  <a:gd name="T7" fmla="*/ 530 h 3035"/>
                  <a:gd name="T8" fmla="*/ 159 w 2087"/>
                  <a:gd name="T9" fmla="*/ 512 h 3035"/>
                  <a:gd name="T10" fmla="*/ 262 w 2087"/>
                  <a:gd name="T11" fmla="*/ 384 h 3035"/>
                  <a:gd name="T12" fmla="*/ 341 w 2087"/>
                  <a:gd name="T13" fmla="*/ 372 h 3035"/>
                  <a:gd name="T14" fmla="*/ 494 w 2087"/>
                  <a:gd name="T15" fmla="*/ 459 h 3035"/>
                  <a:gd name="T16" fmla="*/ 630 w 2087"/>
                  <a:gd name="T17" fmla="*/ 626 h 3035"/>
                  <a:gd name="T18" fmla="*/ 694 w 2087"/>
                  <a:gd name="T19" fmla="*/ 795 h 3035"/>
                  <a:gd name="T20" fmla="*/ 824 w 2087"/>
                  <a:gd name="T21" fmla="*/ 1184 h 3035"/>
                  <a:gd name="T22" fmla="*/ 836 w 2087"/>
                  <a:gd name="T23" fmla="*/ 1136 h 3035"/>
                  <a:gd name="T24" fmla="*/ 990 w 2087"/>
                  <a:gd name="T25" fmla="*/ 1370 h 3035"/>
                  <a:gd name="T26" fmla="*/ 1225 w 2087"/>
                  <a:gd name="T27" fmla="*/ 1528 h 3035"/>
                  <a:gd name="T28" fmla="*/ 1373 w 2087"/>
                  <a:gd name="T29" fmla="*/ 1664 h 3035"/>
                  <a:gd name="T30" fmla="*/ 1382 w 2087"/>
                  <a:gd name="T31" fmla="*/ 1797 h 3035"/>
                  <a:gd name="T32" fmla="*/ 1538 w 2087"/>
                  <a:gd name="T33" fmla="*/ 2259 h 3035"/>
                  <a:gd name="T34" fmla="*/ 1498 w 2087"/>
                  <a:gd name="T35" fmla="*/ 2794 h 3035"/>
                  <a:gd name="T36" fmla="*/ 1496 w 2087"/>
                  <a:gd name="T37" fmla="*/ 2999 h 3035"/>
                  <a:gd name="T38" fmla="*/ 1572 w 2087"/>
                  <a:gd name="T39" fmla="*/ 2930 h 3035"/>
                  <a:gd name="T40" fmla="*/ 1658 w 2087"/>
                  <a:gd name="T41" fmla="*/ 2699 h 3035"/>
                  <a:gd name="T42" fmla="*/ 1801 w 2087"/>
                  <a:gd name="T43" fmla="*/ 2528 h 3035"/>
                  <a:gd name="T44" fmla="*/ 2028 w 2087"/>
                  <a:gd name="T45" fmla="*/ 2082 h 3035"/>
                  <a:gd name="T46" fmla="*/ 1900 w 2087"/>
                  <a:gd name="T47" fmla="*/ 1825 h 3035"/>
                  <a:gd name="T48" fmla="*/ 1744 w 2087"/>
                  <a:gd name="T49" fmla="*/ 1693 h 3035"/>
                  <a:gd name="T50" fmla="*/ 1518 w 2087"/>
                  <a:gd name="T51" fmla="*/ 1588 h 3035"/>
                  <a:gd name="T52" fmla="*/ 1363 w 2087"/>
                  <a:gd name="T53" fmla="*/ 1629 h 3035"/>
                  <a:gd name="T54" fmla="*/ 1260 w 2087"/>
                  <a:gd name="T55" fmla="*/ 1436 h 3035"/>
                  <a:gd name="T56" fmla="*/ 1106 w 2087"/>
                  <a:gd name="T57" fmla="*/ 1349 h 3035"/>
                  <a:gd name="T58" fmla="*/ 1236 w 2087"/>
                  <a:gd name="T59" fmla="*/ 1176 h 3035"/>
                  <a:gd name="T60" fmla="*/ 1374 w 2087"/>
                  <a:gd name="T61" fmla="*/ 1283 h 3035"/>
                  <a:gd name="T62" fmla="*/ 1450 w 2087"/>
                  <a:gd name="T63" fmla="*/ 1013 h 3035"/>
                  <a:gd name="T64" fmla="*/ 1587 w 2087"/>
                  <a:gd name="T65" fmla="*/ 830 h 3035"/>
                  <a:gd name="T66" fmla="*/ 1613 w 2087"/>
                  <a:gd name="T67" fmla="*/ 860 h 3035"/>
                  <a:gd name="T68" fmla="*/ 1637 w 2087"/>
                  <a:gd name="T69" fmla="*/ 798 h 3035"/>
                  <a:gd name="T70" fmla="*/ 1559 w 2087"/>
                  <a:gd name="T71" fmla="*/ 723 h 3035"/>
                  <a:gd name="T72" fmla="*/ 1741 w 2087"/>
                  <a:gd name="T73" fmla="*/ 577 h 3035"/>
                  <a:gd name="T74" fmla="*/ 1669 w 2087"/>
                  <a:gd name="T75" fmla="*/ 478 h 3035"/>
                  <a:gd name="T76" fmla="*/ 1597 w 2087"/>
                  <a:gd name="T77" fmla="*/ 442 h 3035"/>
                  <a:gd name="T78" fmla="*/ 1545 w 2087"/>
                  <a:gd name="T79" fmla="*/ 375 h 3035"/>
                  <a:gd name="T80" fmla="*/ 1411 w 2087"/>
                  <a:gd name="T81" fmla="*/ 346 h 3035"/>
                  <a:gd name="T82" fmla="*/ 1433 w 2087"/>
                  <a:gd name="T83" fmla="*/ 518 h 3035"/>
                  <a:gd name="T84" fmla="*/ 1372 w 2087"/>
                  <a:gd name="T85" fmla="*/ 646 h 3035"/>
                  <a:gd name="T86" fmla="*/ 1182 w 2087"/>
                  <a:gd name="T87" fmla="*/ 500 h 3035"/>
                  <a:gd name="T88" fmla="*/ 1217 w 2087"/>
                  <a:gd name="T89" fmla="*/ 313 h 3035"/>
                  <a:gd name="T90" fmla="*/ 1242 w 2087"/>
                  <a:gd name="T91" fmla="*/ 236 h 3035"/>
                  <a:gd name="T92" fmla="*/ 1343 w 2087"/>
                  <a:gd name="T93" fmla="*/ 128 h 3035"/>
                  <a:gd name="T94" fmla="*/ 1260 w 2087"/>
                  <a:gd name="T95" fmla="*/ 134 h 3035"/>
                  <a:gd name="T96" fmla="*/ 1202 w 2087"/>
                  <a:gd name="T97" fmla="*/ 69 h 3035"/>
                  <a:gd name="T98" fmla="*/ 1171 w 2087"/>
                  <a:gd name="T99" fmla="*/ 124 h 3035"/>
                  <a:gd name="T100" fmla="*/ 1032 w 2087"/>
                  <a:gd name="T101" fmla="*/ 156 h 3035"/>
                  <a:gd name="T102" fmla="*/ 955 w 2087"/>
                  <a:gd name="T103" fmla="*/ 175 h 3035"/>
                  <a:gd name="T104" fmla="*/ 684 w 2087"/>
                  <a:gd name="T105" fmla="*/ 99 h 3035"/>
                  <a:gd name="T106" fmla="*/ 526 w 2087"/>
                  <a:gd name="T107" fmla="*/ 108 h 3035"/>
                  <a:gd name="T108" fmla="*/ 178 w 2087"/>
                  <a:gd name="T109" fmla="*/ 23 h 3035"/>
                  <a:gd name="T110" fmla="*/ 19 w 2087"/>
                  <a:gd name="T111" fmla="*/ 132 h 3035"/>
                  <a:gd name="T112" fmla="*/ 54 w 2087"/>
                  <a:gd name="T113" fmla="*/ 194 h 30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7" h="3035">
                    <a:moveTo>
                      <a:pt x="0" y="228"/>
                    </a:moveTo>
                    <a:lnTo>
                      <a:pt x="30" y="238"/>
                    </a:lnTo>
                    <a:lnTo>
                      <a:pt x="19" y="242"/>
                    </a:lnTo>
                    <a:lnTo>
                      <a:pt x="30" y="262"/>
                    </a:lnTo>
                    <a:lnTo>
                      <a:pt x="78" y="260"/>
                    </a:lnTo>
                    <a:lnTo>
                      <a:pt x="86" y="271"/>
                    </a:lnTo>
                    <a:lnTo>
                      <a:pt x="105" y="264"/>
                    </a:lnTo>
                    <a:lnTo>
                      <a:pt x="111" y="297"/>
                    </a:lnTo>
                    <a:lnTo>
                      <a:pt x="46" y="328"/>
                    </a:lnTo>
                    <a:lnTo>
                      <a:pt x="34" y="364"/>
                    </a:lnTo>
                    <a:lnTo>
                      <a:pt x="45" y="377"/>
                    </a:lnTo>
                    <a:lnTo>
                      <a:pt x="68" y="381"/>
                    </a:lnTo>
                    <a:lnTo>
                      <a:pt x="57" y="398"/>
                    </a:lnTo>
                    <a:lnTo>
                      <a:pt x="67" y="415"/>
                    </a:lnTo>
                    <a:lnTo>
                      <a:pt x="78" y="417"/>
                    </a:lnTo>
                    <a:lnTo>
                      <a:pt x="90" y="397"/>
                    </a:lnTo>
                    <a:lnTo>
                      <a:pt x="101" y="434"/>
                    </a:lnTo>
                    <a:lnTo>
                      <a:pt x="94" y="447"/>
                    </a:lnTo>
                    <a:lnTo>
                      <a:pt x="122" y="428"/>
                    </a:lnTo>
                    <a:lnTo>
                      <a:pt x="143" y="454"/>
                    </a:lnTo>
                    <a:lnTo>
                      <a:pt x="177" y="435"/>
                    </a:lnTo>
                    <a:lnTo>
                      <a:pt x="147" y="502"/>
                    </a:lnTo>
                    <a:lnTo>
                      <a:pt x="122" y="514"/>
                    </a:lnTo>
                    <a:lnTo>
                      <a:pt x="122" y="530"/>
                    </a:lnTo>
                    <a:lnTo>
                      <a:pt x="94" y="532"/>
                    </a:lnTo>
                    <a:lnTo>
                      <a:pt x="74" y="556"/>
                    </a:lnTo>
                    <a:lnTo>
                      <a:pt x="101" y="537"/>
                    </a:lnTo>
                    <a:lnTo>
                      <a:pt x="131" y="538"/>
                    </a:lnTo>
                    <a:lnTo>
                      <a:pt x="139" y="517"/>
                    </a:lnTo>
                    <a:lnTo>
                      <a:pt x="159" y="512"/>
                    </a:lnTo>
                    <a:lnTo>
                      <a:pt x="219" y="461"/>
                    </a:lnTo>
                    <a:lnTo>
                      <a:pt x="230" y="442"/>
                    </a:lnTo>
                    <a:lnTo>
                      <a:pt x="219" y="426"/>
                    </a:lnTo>
                    <a:lnTo>
                      <a:pt x="273" y="367"/>
                    </a:lnTo>
                    <a:lnTo>
                      <a:pt x="282" y="372"/>
                    </a:lnTo>
                    <a:lnTo>
                      <a:pt x="262" y="384"/>
                    </a:lnTo>
                    <a:lnTo>
                      <a:pt x="254" y="415"/>
                    </a:lnTo>
                    <a:lnTo>
                      <a:pt x="268" y="414"/>
                    </a:lnTo>
                    <a:lnTo>
                      <a:pt x="256" y="432"/>
                    </a:lnTo>
                    <a:lnTo>
                      <a:pt x="306" y="407"/>
                    </a:lnTo>
                    <a:lnTo>
                      <a:pt x="315" y="379"/>
                    </a:lnTo>
                    <a:lnTo>
                      <a:pt x="341" y="372"/>
                    </a:lnTo>
                    <a:lnTo>
                      <a:pt x="334" y="385"/>
                    </a:lnTo>
                    <a:lnTo>
                      <a:pt x="377" y="407"/>
                    </a:lnTo>
                    <a:lnTo>
                      <a:pt x="455" y="412"/>
                    </a:lnTo>
                    <a:lnTo>
                      <a:pt x="461" y="434"/>
                    </a:lnTo>
                    <a:lnTo>
                      <a:pt x="478" y="449"/>
                    </a:lnTo>
                    <a:lnTo>
                      <a:pt x="494" y="459"/>
                    </a:lnTo>
                    <a:lnTo>
                      <a:pt x="523" y="455"/>
                    </a:lnTo>
                    <a:lnTo>
                      <a:pt x="548" y="471"/>
                    </a:lnTo>
                    <a:lnTo>
                      <a:pt x="544" y="491"/>
                    </a:lnTo>
                    <a:lnTo>
                      <a:pt x="581" y="521"/>
                    </a:lnTo>
                    <a:lnTo>
                      <a:pt x="591" y="570"/>
                    </a:lnTo>
                    <a:lnTo>
                      <a:pt x="630" y="626"/>
                    </a:lnTo>
                    <a:lnTo>
                      <a:pt x="634" y="662"/>
                    </a:lnTo>
                    <a:lnTo>
                      <a:pt x="682" y="693"/>
                    </a:lnTo>
                    <a:lnTo>
                      <a:pt x="706" y="700"/>
                    </a:lnTo>
                    <a:lnTo>
                      <a:pt x="714" y="742"/>
                    </a:lnTo>
                    <a:lnTo>
                      <a:pt x="682" y="741"/>
                    </a:lnTo>
                    <a:lnTo>
                      <a:pt x="694" y="795"/>
                    </a:lnTo>
                    <a:lnTo>
                      <a:pt x="687" y="937"/>
                    </a:lnTo>
                    <a:lnTo>
                      <a:pt x="720" y="1013"/>
                    </a:lnTo>
                    <a:lnTo>
                      <a:pt x="748" y="1074"/>
                    </a:lnTo>
                    <a:lnTo>
                      <a:pt x="779" y="1087"/>
                    </a:lnTo>
                    <a:lnTo>
                      <a:pt x="802" y="1121"/>
                    </a:lnTo>
                    <a:lnTo>
                      <a:pt x="824" y="1184"/>
                    </a:lnTo>
                    <a:lnTo>
                      <a:pt x="865" y="1246"/>
                    </a:lnTo>
                    <a:lnTo>
                      <a:pt x="879" y="1294"/>
                    </a:lnTo>
                    <a:lnTo>
                      <a:pt x="915" y="1335"/>
                    </a:lnTo>
                    <a:lnTo>
                      <a:pt x="923" y="1321"/>
                    </a:lnTo>
                    <a:lnTo>
                      <a:pt x="842" y="1176"/>
                    </a:lnTo>
                    <a:lnTo>
                      <a:pt x="836" y="1136"/>
                    </a:lnTo>
                    <a:lnTo>
                      <a:pt x="854" y="1144"/>
                    </a:lnTo>
                    <a:lnTo>
                      <a:pt x="885" y="1209"/>
                    </a:lnTo>
                    <a:lnTo>
                      <a:pt x="927" y="1258"/>
                    </a:lnTo>
                    <a:lnTo>
                      <a:pt x="925" y="1276"/>
                    </a:lnTo>
                    <a:lnTo>
                      <a:pt x="982" y="1342"/>
                    </a:lnTo>
                    <a:lnTo>
                      <a:pt x="990" y="1370"/>
                    </a:lnTo>
                    <a:lnTo>
                      <a:pt x="983" y="1390"/>
                    </a:lnTo>
                    <a:lnTo>
                      <a:pt x="996" y="1414"/>
                    </a:lnTo>
                    <a:lnTo>
                      <a:pt x="1109" y="1482"/>
                    </a:lnTo>
                    <a:lnTo>
                      <a:pt x="1159" y="1478"/>
                    </a:lnTo>
                    <a:lnTo>
                      <a:pt x="1192" y="1510"/>
                    </a:lnTo>
                    <a:lnTo>
                      <a:pt x="1225" y="1528"/>
                    </a:lnTo>
                    <a:lnTo>
                      <a:pt x="1261" y="1535"/>
                    </a:lnTo>
                    <a:lnTo>
                      <a:pt x="1292" y="1583"/>
                    </a:lnTo>
                    <a:lnTo>
                      <a:pt x="1294" y="1606"/>
                    </a:lnTo>
                    <a:lnTo>
                      <a:pt x="1306" y="1603"/>
                    </a:lnTo>
                    <a:lnTo>
                      <a:pt x="1335" y="1639"/>
                    </a:lnTo>
                    <a:lnTo>
                      <a:pt x="1373" y="1664"/>
                    </a:lnTo>
                    <a:lnTo>
                      <a:pt x="1376" y="1644"/>
                    </a:lnTo>
                    <a:lnTo>
                      <a:pt x="1395" y="1626"/>
                    </a:lnTo>
                    <a:lnTo>
                      <a:pt x="1413" y="1639"/>
                    </a:lnTo>
                    <a:lnTo>
                      <a:pt x="1416" y="1662"/>
                    </a:lnTo>
                    <a:lnTo>
                      <a:pt x="1423" y="1730"/>
                    </a:lnTo>
                    <a:lnTo>
                      <a:pt x="1382" y="1797"/>
                    </a:lnTo>
                    <a:lnTo>
                      <a:pt x="1371" y="1858"/>
                    </a:lnTo>
                    <a:lnTo>
                      <a:pt x="1367" y="1931"/>
                    </a:lnTo>
                    <a:lnTo>
                      <a:pt x="1401" y="1981"/>
                    </a:lnTo>
                    <a:lnTo>
                      <a:pt x="1440" y="2106"/>
                    </a:lnTo>
                    <a:lnTo>
                      <a:pt x="1532" y="2187"/>
                    </a:lnTo>
                    <a:lnTo>
                      <a:pt x="1538" y="2259"/>
                    </a:lnTo>
                    <a:lnTo>
                      <a:pt x="1516" y="2424"/>
                    </a:lnTo>
                    <a:lnTo>
                      <a:pt x="1516" y="2509"/>
                    </a:lnTo>
                    <a:lnTo>
                      <a:pt x="1483" y="2611"/>
                    </a:lnTo>
                    <a:lnTo>
                      <a:pt x="1480" y="2710"/>
                    </a:lnTo>
                    <a:lnTo>
                      <a:pt x="1504" y="2716"/>
                    </a:lnTo>
                    <a:lnTo>
                      <a:pt x="1498" y="2794"/>
                    </a:lnTo>
                    <a:lnTo>
                      <a:pt x="1473" y="2845"/>
                    </a:lnTo>
                    <a:lnTo>
                      <a:pt x="1469" y="2876"/>
                    </a:lnTo>
                    <a:lnTo>
                      <a:pt x="1481" y="2918"/>
                    </a:lnTo>
                    <a:lnTo>
                      <a:pt x="1476" y="2956"/>
                    </a:lnTo>
                    <a:lnTo>
                      <a:pt x="1495" y="2971"/>
                    </a:lnTo>
                    <a:lnTo>
                      <a:pt x="1496" y="2999"/>
                    </a:lnTo>
                    <a:lnTo>
                      <a:pt x="1505" y="3025"/>
                    </a:lnTo>
                    <a:lnTo>
                      <a:pt x="1523" y="3034"/>
                    </a:lnTo>
                    <a:lnTo>
                      <a:pt x="1527" y="3004"/>
                    </a:lnTo>
                    <a:lnTo>
                      <a:pt x="1565" y="2992"/>
                    </a:lnTo>
                    <a:lnTo>
                      <a:pt x="1549" y="2973"/>
                    </a:lnTo>
                    <a:lnTo>
                      <a:pt x="1572" y="2930"/>
                    </a:lnTo>
                    <a:lnTo>
                      <a:pt x="1609" y="2864"/>
                    </a:lnTo>
                    <a:lnTo>
                      <a:pt x="1579" y="2825"/>
                    </a:lnTo>
                    <a:lnTo>
                      <a:pt x="1610" y="2801"/>
                    </a:lnTo>
                    <a:lnTo>
                      <a:pt x="1637" y="2726"/>
                    </a:lnTo>
                    <a:lnTo>
                      <a:pt x="1617" y="2696"/>
                    </a:lnTo>
                    <a:lnTo>
                      <a:pt x="1658" y="2699"/>
                    </a:lnTo>
                    <a:lnTo>
                      <a:pt x="1661" y="2646"/>
                    </a:lnTo>
                    <a:lnTo>
                      <a:pt x="1728" y="2637"/>
                    </a:lnTo>
                    <a:lnTo>
                      <a:pt x="1749" y="2603"/>
                    </a:lnTo>
                    <a:lnTo>
                      <a:pt x="1720" y="2534"/>
                    </a:lnTo>
                    <a:lnTo>
                      <a:pt x="1777" y="2557"/>
                    </a:lnTo>
                    <a:lnTo>
                      <a:pt x="1801" y="2528"/>
                    </a:lnTo>
                    <a:lnTo>
                      <a:pt x="1876" y="2405"/>
                    </a:lnTo>
                    <a:lnTo>
                      <a:pt x="1880" y="2342"/>
                    </a:lnTo>
                    <a:lnTo>
                      <a:pt x="1940" y="2288"/>
                    </a:lnTo>
                    <a:lnTo>
                      <a:pt x="1992" y="2268"/>
                    </a:lnTo>
                    <a:lnTo>
                      <a:pt x="2022" y="2175"/>
                    </a:lnTo>
                    <a:lnTo>
                      <a:pt x="2028" y="2082"/>
                    </a:lnTo>
                    <a:lnTo>
                      <a:pt x="2086" y="1996"/>
                    </a:lnTo>
                    <a:lnTo>
                      <a:pt x="2081" y="1918"/>
                    </a:lnTo>
                    <a:lnTo>
                      <a:pt x="2020" y="1875"/>
                    </a:lnTo>
                    <a:lnTo>
                      <a:pt x="1941" y="1867"/>
                    </a:lnTo>
                    <a:lnTo>
                      <a:pt x="1934" y="1842"/>
                    </a:lnTo>
                    <a:lnTo>
                      <a:pt x="1900" y="1825"/>
                    </a:lnTo>
                    <a:lnTo>
                      <a:pt x="1832" y="1853"/>
                    </a:lnTo>
                    <a:lnTo>
                      <a:pt x="1833" y="1820"/>
                    </a:lnTo>
                    <a:lnTo>
                      <a:pt x="1856" y="1778"/>
                    </a:lnTo>
                    <a:lnTo>
                      <a:pt x="1830" y="1728"/>
                    </a:lnTo>
                    <a:lnTo>
                      <a:pt x="1791" y="1698"/>
                    </a:lnTo>
                    <a:lnTo>
                      <a:pt x="1744" y="1693"/>
                    </a:lnTo>
                    <a:lnTo>
                      <a:pt x="1700" y="1641"/>
                    </a:lnTo>
                    <a:lnTo>
                      <a:pt x="1682" y="1619"/>
                    </a:lnTo>
                    <a:lnTo>
                      <a:pt x="1651" y="1599"/>
                    </a:lnTo>
                    <a:lnTo>
                      <a:pt x="1572" y="1596"/>
                    </a:lnTo>
                    <a:lnTo>
                      <a:pt x="1541" y="1560"/>
                    </a:lnTo>
                    <a:lnTo>
                      <a:pt x="1518" y="1588"/>
                    </a:lnTo>
                    <a:lnTo>
                      <a:pt x="1516" y="1556"/>
                    </a:lnTo>
                    <a:lnTo>
                      <a:pt x="1461" y="1585"/>
                    </a:lnTo>
                    <a:lnTo>
                      <a:pt x="1432" y="1646"/>
                    </a:lnTo>
                    <a:lnTo>
                      <a:pt x="1424" y="1634"/>
                    </a:lnTo>
                    <a:lnTo>
                      <a:pt x="1395" y="1614"/>
                    </a:lnTo>
                    <a:lnTo>
                      <a:pt x="1363" y="1629"/>
                    </a:lnTo>
                    <a:lnTo>
                      <a:pt x="1343" y="1613"/>
                    </a:lnTo>
                    <a:lnTo>
                      <a:pt x="1325" y="1586"/>
                    </a:lnTo>
                    <a:lnTo>
                      <a:pt x="1332" y="1501"/>
                    </a:lnTo>
                    <a:lnTo>
                      <a:pt x="1303" y="1481"/>
                    </a:lnTo>
                    <a:lnTo>
                      <a:pt x="1243" y="1481"/>
                    </a:lnTo>
                    <a:lnTo>
                      <a:pt x="1260" y="1436"/>
                    </a:lnTo>
                    <a:lnTo>
                      <a:pt x="1276" y="1371"/>
                    </a:lnTo>
                    <a:lnTo>
                      <a:pt x="1256" y="1359"/>
                    </a:lnTo>
                    <a:lnTo>
                      <a:pt x="1220" y="1372"/>
                    </a:lnTo>
                    <a:lnTo>
                      <a:pt x="1200" y="1428"/>
                    </a:lnTo>
                    <a:lnTo>
                      <a:pt x="1136" y="1421"/>
                    </a:lnTo>
                    <a:lnTo>
                      <a:pt x="1106" y="1349"/>
                    </a:lnTo>
                    <a:lnTo>
                      <a:pt x="1116" y="1270"/>
                    </a:lnTo>
                    <a:lnTo>
                      <a:pt x="1112" y="1228"/>
                    </a:lnTo>
                    <a:lnTo>
                      <a:pt x="1148" y="1184"/>
                    </a:lnTo>
                    <a:lnTo>
                      <a:pt x="1195" y="1181"/>
                    </a:lnTo>
                    <a:lnTo>
                      <a:pt x="1236" y="1201"/>
                    </a:lnTo>
                    <a:lnTo>
                      <a:pt x="1236" y="1176"/>
                    </a:lnTo>
                    <a:lnTo>
                      <a:pt x="1257" y="1157"/>
                    </a:lnTo>
                    <a:lnTo>
                      <a:pt x="1323" y="1178"/>
                    </a:lnTo>
                    <a:lnTo>
                      <a:pt x="1339" y="1199"/>
                    </a:lnTo>
                    <a:lnTo>
                      <a:pt x="1341" y="1235"/>
                    </a:lnTo>
                    <a:lnTo>
                      <a:pt x="1364" y="1284"/>
                    </a:lnTo>
                    <a:lnTo>
                      <a:pt x="1374" y="1283"/>
                    </a:lnTo>
                    <a:lnTo>
                      <a:pt x="1381" y="1246"/>
                    </a:lnTo>
                    <a:lnTo>
                      <a:pt x="1360" y="1157"/>
                    </a:lnTo>
                    <a:lnTo>
                      <a:pt x="1372" y="1121"/>
                    </a:lnTo>
                    <a:lnTo>
                      <a:pt x="1450" y="1049"/>
                    </a:lnTo>
                    <a:lnTo>
                      <a:pt x="1441" y="995"/>
                    </a:lnTo>
                    <a:lnTo>
                      <a:pt x="1450" y="1013"/>
                    </a:lnTo>
                    <a:lnTo>
                      <a:pt x="1465" y="970"/>
                    </a:lnTo>
                    <a:lnTo>
                      <a:pt x="1479" y="924"/>
                    </a:lnTo>
                    <a:lnTo>
                      <a:pt x="1542" y="904"/>
                    </a:lnTo>
                    <a:lnTo>
                      <a:pt x="1525" y="891"/>
                    </a:lnTo>
                    <a:lnTo>
                      <a:pt x="1538" y="855"/>
                    </a:lnTo>
                    <a:lnTo>
                      <a:pt x="1587" y="830"/>
                    </a:lnTo>
                    <a:lnTo>
                      <a:pt x="1587" y="817"/>
                    </a:lnTo>
                    <a:lnTo>
                      <a:pt x="1625" y="798"/>
                    </a:lnTo>
                    <a:lnTo>
                      <a:pt x="1623" y="814"/>
                    </a:lnTo>
                    <a:lnTo>
                      <a:pt x="1645" y="812"/>
                    </a:lnTo>
                    <a:lnTo>
                      <a:pt x="1602" y="835"/>
                    </a:lnTo>
                    <a:lnTo>
                      <a:pt x="1613" y="860"/>
                    </a:lnTo>
                    <a:lnTo>
                      <a:pt x="1633" y="832"/>
                    </a:lnTo>
                    <a:lnTo>
                      <a:pt x="1680" y="815"/>
                    </a:lnTo>
                    <a:lnTo>
                      <a:pt x="1699" y="791"/>
                    </a:lnTo>
                    <a:lnTo>
                      <a:pt x="1688" y="770"/>
                    </a:lnTo>
                    <a:lnTo>
                      <a:pt x="1677" y="807"/>
                    </a:lnTo>
                    <a:lnTo>
                      <a:pt x="1637" y="798"/>
                    </a:lnTo>
                    <a:lnTo>
                      <a:pt x="1615" y="769"/>
                    </a:lnTo>
                    <a:lnTo>
                      <a:pt x="1623" y="750"/>
                    </a:lnTo>
                    <a:lnTo>
                      <a:pt x="1595" y="743"/>
                    </a:lnTo>
                    <a:lnTo>
                      <a:pt x="1631" y="730"/>
                    </a:lnTo>
                    <a:lnTo>
                      <a:pt x="1610" y="713"/>
                    </a:lnTo>
                    <a:lnTo>
                      <a:pt x="1559" y="723"/>
                    </a:lnTo>
                    <a:lnTo>
                      <a:pt x="1599" y="686"/>
                    </a:lnTo>
                    <a:lnTo>
                      <a:pt x="1697" y="686"/>
                    </a:lnTo>
                    <a:lnTo>
                      <a:pt x="1766" y="634"/>
                    </a:lnTo>
                    <a:lnTo>
                      <a:pt x="1762" y="595"/>
                    </a:lnTo>
                    <a:lnTo>
                      <a:pt x="1741" y="600"/>
                    </a:lnTo>
                    <a:lnTo>
                      <a:pt x="1741" y="577"/>
                    </a:lnTo>
                    <a:lnTo>
                      <a:pt x="1692" y="603"/>
                    </a:lnTo>
                    <a:lnTo>
                      <a:pt x="1680" y="592"/>
                    </a:lnTo>
                    <a:lnTo>
                      <a:pt x="1739" y="565"/>
                    </a:lnTo>
                    <a:lnTo>
                      <a:pt x="1692" y="533"/>
                    </a:lnTo>
                    <a:lnTo>
                      <a:pt x="1670" y="509"/>
                    </a:lnTo>
                    <a:lnTo>
                      <a:pt x="1669" y="478"/>
                    </a:lnTo>
                    <a:lnTo>
                      <a:pt x="1648" y="465"/>
                    </a:lnTo>
                    <a:lnTo>
                      <a:pt x="1653" y="447"/>
                    </a:lnTo>
                    <a:lnTo>
                      <a:pt x="1644" y="430"/>
                    </a:lnTo>
                    <a:lnTo>
                      <a:pt x="1625" y="398"/>
                    </a:lnTo>
                    <a:lnTo>
                      <a:pt x="1610" y="415"/>
                    </a:lnTo>
                    <a:lnTo>
                      <a:pt x="1597" y="442"/>
                    </a:lnTo>
                    <a:lnTo>
                      <a:pt x="1567" y="463"/>
                    </a:lnTo>
                    <a:lnTo>
                      <a:pt x="1564" y="442"/>
                    </a:lnTo>
                    <a:lnTo>
                      <a:pt x="1527" y="454"/>
                    </a:lnTo>
                    <a:lnTo>
                      <a:pt x="1553" y="428"/>
                    </a:lnTo>
                    <a:lnTo>
                      <a:pt x="1548" y="406"/>
                    </a:lnTo>
                    <a:lnTo>
                      <a:pt x="1545" y="375"/>
                    </a:lnTo>
                    <a:lnTo>
                      <a:pt x="1516" y="372"/>
                    </a:lnTo>
                    <a:lnTo>
                      <a:pt x="1516" y="358"/>
                    </a:lnTo>
                    <a:lnTo>
                      <a:pt x="1479" y="330"/>
                    </a:lnTo>
                    <a:lnTo>
                      <a:pt x="1461" y="340"/>
                    </a:lnTo>
                    <a:lnTo>
                      <a:pt x="1418" y="330"/>
                    </a:lnTo>
                    <a:lnTo>
                      <a:pt x="1411" y="346"/>
                    </a:lnTo>
                    <a:lnTo>
                      <a:pt x="1423" y="358"/>
                    </a:lnTo>
                    <a:lnTo>
                      <a:pt x="1412" y="382"/>
                    </a:lnTo>
                    <a:lnTo>
                      <a:pt x="1429" y="420"/>
                    </a:lnTo>
                    <a:lnTo>
                      <a:pt x="1401" y="443"/>
                    </a:lnTo>
                    <a:lnTo>
                      <a:pt x="1422" y="459"/>
                    </a:lnTo>
                    <a:lnTo>
                      <a:pt x="1433" y="518"/>
                    </a:lnTo>
                    <a:lnTo>
                      <a:pt x="1388" y="566"/>
                    </a:lnTo>
                    <a:lnTo>
                      <a:pt x="1403" y="625"/>
                    </a:lnTo>
                    <a:lnTo>
                      <a:pt x="1416" y="632"/>
                    </a:lnTo>
                    <a:lnTo>
                      <a:pt x="1387" y="663"/>
                    </a:lnTo>
                    <a:lnTo>
                      <a:pt x="1365" y="664"/>
                    </a:lnTo>
                    <a:lnTo>
                      <a:pt x="1372" y="646"/>
                    </a:lnTo>
                    <a:lnTo>
                      <a:pt x="1346" y="611"/>
                    </a:lnTo>
                    <a:lnTo>
                      <a:pt x="1346" y="551"/>
                    </a:lnTo>
                    <a:lnTo>
                      <a:pt x="1298" y="544"/>
                    </a:lnTo>
                    <a:lnTo>
                      <a:pt x="1239" y="502"/>
                    </a:lnTo>
                    <a:lnTo>
                      <a:pt x="1209" y="489"/>
                    </a:lnTo>
                    <a:lnTo>
                      <a:pt x="1182" y="500"/>
                    </a:lnTo>
                    <a:lnTo>
                      <a:pt x="1176" y="445"/>
                    </a:lnTo>
                    <a:lnTo>
                      <a:pt x="1159" y="453"/>
                    </a:lnTo>
                    <a:lnTo>
                      <a:pt x="1155" y="365"/>
                    </a:lnTo>
                    <a:lnTo>
                      <a:pt x="1185" y="343"/>
                    </a:lnTo>
                    <a:lnTo>
                      <a:pt x="1187" y="320"/>
                    </a:lnTo>
                    <a:lnTo>
                      <a:pt x="1217" y="313"/>
                    </a:lnTo>
                    <a:lnTo>
                      <a:pt x="1172" y="278"/>
                    </a:lnTo>
                    <a:lnTo>
                      <a:pt x="1216" y="297"/>
                    </a:lnTo>
                    <a:lnTo>
                      <a:pt x="1228" y="276"/>
                    </a:lnTo>
                    <a:lnTo>
                      <a:pt x="1252" y="277"/>
                    </a:lnTo>
                    <a:lnTo>
                      <a:pt x="1275" y="241"/>
                    </a:lnTo>
                    <a:lnTo>
                      <a:pt x="1242" y="236"/>
                    </a:lnTo>
                    <a:lnTo>
                      <a:pt x="1225" y="217"/>
                    </a:lnTo>
                    <a:lnTo>
                      <a:pt x="1277" y="229"/>
                    </a:lnTo>
                    <a:lnTo>
                      <a:pt x="1280" y="195"/>
                    </a:lnTo>
                    <a:lnTo>
                      <a:pt x="1332" y="201"/>
                    </a:lnTo>
                    <a:lnTo>
                      <a:pt x="1361" y="177"/>
                    </a:lnTo>
                    <a:lnTo>
                      <a:pt x="1343" y="128"/>
                    </a:lnTo>
                    <a:lnTo>
                      <a:pt x="1363" y="123"/>
                    </a:lnTo>
                    <a:lnTo>
                      <a:pt x="1297" y="80"/>
                    </a:lnTo>
                    <a:lnTo>
                      <a:pt x="1309" y="118"/>
                    </a:lnTo>
                    <a:lnTo>
                      <a:pt x="1292" y="123"/>
                    </a:lnTo>
                    <a:lnTo>
                      <a:pt x="1268" y="171"/>
                    </a:lnTo>
                    <a:lnTo>
                      <a:pt x="1260" y="134"/>
                    </a:lnTo>
                    <a:lnTo>
                      <a:pt x="1234" y="101"/>
                    </a:lnTo>
                    <a:lnTo>
                      <a:pt x="1220" y="134"/>
                    </a:lnTo>
                    <a:lnTo>
                      <a:pt x="1203" y="99"/>
                    </a:lnTo>
                    <a:lnTo>
                      <a:pt x="1183" y="86"/>
                    </a:lnTo>
                    <a:lnTo>
                      <a:pt x="1187" y="68"/>
                    </a:lnTo>
                    <a:lnTo>
                      <a:pt x="1202" y="69"/>
                    </a:lnTo>
                    <a:lnTo>
                      <a:pt x="1179" y="26"/>
                    </a:lnTo>
                    <a:lnTo>
                      <a:pt x="1145" y="0"/>
                    </a:lnTo>
                    <a:lnTo>
                      <a:pt x="1126" y="27"/>
                    </a:lnTo>
                    <a:lnTo>
                      <a:pt x="1123" y="70"/>
                    </a:lnTo>
                    <a:lnTo>
                      <a:pt x="1167" y="92"/>
                    </a:lnTo>
                    <a:lnTo>
                      <a:pt x="1171" y="124"/>
                    </a:lnTo>
                    <a:lnTo>
                      <a:pt x="1138" y="142"/>
                    </a:lnTo>
                    <a:lnTo>
                      <a:pt x="1142" y="171"/>
                    </a:lnTo>
                    <a:lnTo>
                      <a:pt x="1126" y="160"/>
                    </a:lnTo>
                    <a:lnTo>
                      <a:pt x="1121" y="144"/>
                    </a:lnTo>
                    <a:lnTo>
                      <a:pt x="1095" y="153"/>
                    </a:lnTo>
                    <a:lnTo>
                      <a:pt x="1032" y="156"/>
                    </a:lnTo>
                    <a:lnTo>
                      <a:pt x="1017" y="140"/>
                    </a:lnTo>
                    <a:lnTo>
                      <a:pt x="972" y="111"/>
                    </a:lnTo>
                    <a:lnTo>
                      <a:pt x="931" y="132"/>
                    </a:lnTo>
                    <a:lnTo>
                      <a:pt x="943" y="140"/>
                    </a:lnTo>
                    <a:lnTo>
                      <a:pt x="976" y="121"/>
                    </a:lnTo>
                    <a:lnTo>
                      <a:pt x="955" y="175"/>
                    </a:lnTo>
                    <a:lnTo>
                      <a:pt x="911" y="144"/>
                    </a:lnTo>
                    <a:lnTo>
                      <a:pt x="824" y="146"/>
                    </a:lnTo>
                    <a:lnTo>
                      <a:pt x="849" y="128"/>
                    </a:lnTo>
                    <a:lnTo>
                      <a:pt x="792" y="113"/>
                    </a:lnTo>
                    <a:lnTo>
                      <a:pt x="712" y="78"/>
                    </a:lnTo>
                    <a:lnTo>
                      <a:pt x="684" y="99"/>
                    </a:lnTo>
                    <a:lnTo>
                      <a:pt x="686" y="69"/>
                    </a:lnTo>
                    <a:lnTo>
                      <a:pt x="664" y="99"/>
                    </a:lnTo>
                    <a:lnTo>
                      <a:pt x="634" y="65"/>
                    </a:lnTo>
                    <a:lnTo>
                      <a:pt x="582" y="104"/>
                    </a:lnTo>
                    <a:lnTo>
                      <a:pt x="581" y="93"/>
                    </a:lnTo>
                    <a:lnTo>
                      <a:pt x="526" y="108"/>
                    </a:lnTo>
                    <a:lnTo>
                      <a:pt x="532" y="125"/>
                    </a:lnTo>
                    <a:lnTo>
                      <a:pt x="425" y="84"/>
                    </a:lnTo>
                    <a:lnTo>
                      <a:pt x="258" y="57"/>
                    </a:lnTo>
                    <a:lnTo>
                      <a:pt x="250" y="43"/>
                    </a:lnTo>
                    <a:lnTo>
                      <a:pt x="197" y="31"/>
                    </a:lnTo>
                    <a:lnTo>
                      <a:pt x="178" y="23"/>
                    </a:lnTo>
                    <a:lnTo>
                      <a:pt x="159" y="43"/>
                    </a:lnTo>
                    <a:lnTo>
                      <a:pt x="124" y="52"/>
                    </a:lnTo>
                    <a:lnTo>
                      <a:pt x="90" y="72"/>
                    </a:lnTo>
                    <a:lnTo>
                      <a:pt x="71" y="106"/>
                    </a:lnTo>
                    <a:lnTo>
                      <a:pt x="29" y="113"/>
                    </a:lnTo>
                    <a:lnTo>
                      <a:pt x="19" y="132"/>
                    </a:lnTo>
                    <a:lnTo>
                      <a:pt x="70" y="177"/>
                    </a:lnTo>
                    <a:lnTo>
                      <a:pt x="95" y="192"/>
                    </a:lnTo>
                    <a:lnTo>
                      <a:pt x="113" y="205"/>
                    </a:lnTo>
                    <a:lnTo>
                      <a:pt x="70" y="212"/>
                    </a:lnTo>
                    <a:lnTo>
                      <a:pt x="70" y="193"/>
                    </a:lnTo>
                    <a:lnTo>
                      <a:pt x="54" y="194"/>
                    </a:lnTo>
                    <a:lnTo>
                      <a:pt x="0" y="2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0" name="Freeform 65"/>
              <p:cNvSpPr>
                <a:spLocks/>
              </p:cNvSpPr>
              <p:nvPr/>
            </p:nvSpPr>
            <p:spPr bwMode="auto">
              <a:xfrm>
                <a:off x="1631" y="2444"/>
                <a:ext cx="167" cy="71"/>
              </a:xfrm>
              <a:custGeom>
                <a:avLst/>
                <a:gdLst>
                  <a:gd name="T0" fmla="*/ 0 w 167"/>
                  <a:gd name="T1" fmla="*/ 28 h 71"/>
                  <a:gd name="T2" fmla="*/ 22 w 167"/>
                  <a:gd name="T3" fmla="*/ 4 h 71"/>
                  <a:gd name="T4" fmla="*/ 64 w 167"/>
                  <a:gd name="T5" fmla="*/ 0 h 71"/>
                  <a:gd name="T6" fmla="*/ 166 w 167"/>
                  <a:gd name="T7" fmla="*/ 61 h 71"/>
                  <a:gd name="T8" fmla="*/ 112 w 167"/>
                  <a:gd name="T9" fmla="*/ 70 h 71"/>
                  <a:gd name="T10" fmla="*/ 97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1"/>
                    </a:lnTo>
                    <a:lnTo>
                      <a:pt x="112" y="70"/>
                    </a:lnTo>
                    <a:lnTo>
                      <a:pt x="97" y="34"/>
                    </a:lnTo>
                    <a:lnTo>
                      <a:pt x="45" y="20"/>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1" name="Freeform 66"/>
              <p:cNvSpPr>
                <a:spLocks/>
              </p:cNvSpPr>
              <p:nvPr/>
            </p:nvSpPr>
            <p:spPr bwMode="auto">
              <a:xfrm>
                <a:off x="1796" y="2515"/>
                <a:ext cx="95" cy="38"/>
              </a:xfrm>
              <a:custGeom>
                <a:avLst/>
                <a:gdLst>
                  <a:gd name="T0" fmla="*/ 0 w 95"/>
                  <a:gd name="T1" fmla="*/ 28 h 38"/>
                  <a:gd name="T2" fmla="*/ 30 w 95"/>
                  <a:gd name="T3" fmla="*/ 26 h 38"/>
                  <a:gd name="T4" fmla="*/ 15 w 95"/>
                  <a:gd name="T5" fmla="*/ 0 h 38"/>
                  <a:gd name="T6" fmla="*/ 69 w 95"/>
                  <a:gd name="T7" fmla="*/ 4 h 38"/>
                  <a:gd name="T8" fmla="*/ 94 w 95"/>
                  <a:gd name="T9" fmla="*/ 24 h 38"/>
                  <a:gd name="T10" fmla="*/ 41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0" y="26"/>
                    </a:lnTo>
                    <a:lnTo>
                      <a:pt x="15" y="0"/>
                    </a:lnTo>
                    <a:lnTo>
                      <a:pt x="69" y="4"/>
                    </a:lnTo>
                    <a:lnTo>
                      <a:pt x="94" y="24"/>
                    </a:lnTo>
                    <a:lnTo>
                      <a:pt x="41" y="37"/>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2" name="Freeform 67"/>
              <p:cNvSpPr>
                <a:spLocks/>
              </p:cNvSpPr>
              <p:nvPr/>
            </p:nvSpPr>
            <p:spPr bwMode="auto">
              <a:xfrm>
                <a:off x="1844" y="4116"/>
                <a:ext cx="98" cy="64"/>
              </a:xfrm>
              <a:custGeom>
                <a:avLst/>
                <a:gdLst>
                  <a:gd name="T0" fmla="*/ 0 w 98"/>
                  <a:gd name="T1" fmla="*/ 51 h 64"/>
                  <a:gd name="T2" fmla="*/ 0 w 98"/>
                  <a:gd name="T3" fmla="*/ 51 h 64"/>
                  <a:gd name="T4" fmla="*/ 6 w 98"/>
                  <a:gd name="T5" fmla="*/ 41 h 64"/>
                  <a:gd name="T6" fmla="*/ 14 w 98"/>
                  <a:gd name="T7" fmla="*/ 19 h 64"/>
                  <a:gd name="T8" fmla="*/ 42 w 98"/>
                  <a:gd name="T9" fmla="*/ 0 h 64"/>
                  <a:gd name="T10" fmla="*/ 54 w 98"/>
                  <a:gd name="T11" fmla="*/ 30 h 64"/>
                  <a:gd name="T12" fmla="*/ 97 w 98"/>
                  <a:gd name="T13" fmla="*/ 59 h 64"/>
                  <a:gd name="T14" fmla="*/ 43 w 98"/>
                  <a:gd name="T15" fmla="*/ 63 h 64"/>
                  <a:gd name="T16" fmla="*/ 0 w 98"/>
                  <a:gd name="T17" fmla="*/ 51 h 64"/>
                  <a:gd name="T18" fmla="*/ 0 w 98"/>
                  <a:gd name="T19" fmla="*/ 5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64">
                    <a:moveTo>
                      <a:pt x="0" y="51"/>
                    </a:moveTo>
                    <a:lnTo>
                      <a:pt x="0" y="51"/>
                    </a:lnTo>
                    <a:lnTo>
                      <a:pt x="6" y="41"/>
                    </a:lnTo>
                    <a:lnTo>
                      <a:pt x="14" y="19"/>
                    </a:lnTo>
                    <a:lnTo>
                      <a:pt x="42" y="0"/>
                    </a:lnTo>
                    <a:lnTo>
                      <a:pt x="54" y="30"/>
                    </a:lnTo>
                    <a:lnTo>
                      <a:pt x="97" y="59"/>
                    </a:lnTo>
                    <a:lnTo>
                      <a:pt x="43" y="63"/>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3" name="Freeform 68"/>
              <p:cNvSpPr>
                <a:spLocks/>
              </p:cNvSpPr>
              <p:nvPr/>
            </p:nvSpPr>
            <p:spPr bwMode="auto">
              <a:xfrm>
                <a:off x="2032" y="1764"/>
                <a:ext cx="105" cy="127"/>
              </a:xfrm>
              <a:custGeom>
                <a:avLst/>
                <a:gdLst>
                  <a:gd name="T0" fmla="*/ 0 w 105"/>
                  <a:gd name="T1" fmla="*/ 103 h 127"/>
                  <a:gd name="T2" fmla="*/ 43 w 105"/>
                  <a:gd name="T3" fmla="*/ 7 h 127"/>
                  <a:gd name="T4" fmla="*/ 61 w 105"/>
                  <a:gd name="T5" fmla="*/ 0 h 127"/>
                  <a:gd name="T6" fmla="*/ 53 w 105"/>
                  <a:gd name="T7" fmla="*/ 41 h 127"/>
                  <a:gd name="T8" fmla="*/ 64 w 105"/>
                  <a:gd name="T9" fmla="*/ 64 h 127"/>
                  <a:gd name="T10" fmla="*/ 92 w 105"/>
                  <a:gd name="T11" fmla="*/ 62 h 127"/>
                  <a:gd name="T12" fmla="*/ 101 w 105"/>
                  <a:gd name="T13" fmla="*/ 91 h 127"/>
                  <a:gd name="T14" fmla="*/ 104 w 105"/>
                  <a:gd name="T15" fmla="*/ 111 h 127"/>
                  <a:gd name="T16" fmla="*/ 83 w 105"/>
                  <a:gd name="T17" fmla="*/ 126 h 127"/>
                  <a:gd name="T18" fmla="*/ 83 w 105"/>
                  <a:gd name="T19" fmla="*/ 98 h 127"/>
                  <a:gd name="T20" fmla="*/ 50 w 105"/>
                  <a:gd name="T21" fmla="*/ 109 h 127"/>
                  <a:gd name="T22" fmla="*/ 0 w 105"/>
                  <a:gd name="T23" fmla="*/ 103 h 127"/>
                  <a:gd name="T24" fmla="*/ 0 w 105"/>
                  <a:gd name="T25" fmla="*/ 103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3"/>
                    </a:moveTo>
                    <a:lnTo>
                      <a:pt x="43" y="7"/>
                    </a:lnTo>
                    <a:lnTo>
                      <a:pt x="61" y="0"/>
                    </a:lnTo>
                    <a:lnTo>
                      <a:pt x="53" y="41"/>
                    </a:lnTo>
                    <a:lnTo>
                      <a:pt x="64" y="64"/>
                    </a:lnTo>
                    <a:lnTo>
                      <a:pt x="92" y="62"/>
                    </a:lnTo>
                    <a:lnTo>
                      <a:pt x="101" y="91"/>
                    </a:lnTo>
                    <a:lnTo>
                      <a:pt x="104" y="111"/>
                    </a:lnTo>
                    <a:lnTo>
                      <a:pt x="83" y="126"/>
                    </a:lnTo>
                    <a:lnTo>
                      <a:pt x="83" y="98"/>
                    </a:lnTo>
                    <a:lnTo>
                      <a:pt x="50" y="109"/>
                    </a:lnTo>
                    <a:lnTo>
                      <a:pt x="0" y="10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4" name="Freeform 69"/>
              <p:cNvSpPr>
                <a:spLocks/>
              </p:cNvSpPr>
              <p:nvPr/>
            </p:nvSpPr>
            <p:spPr bwMode="auto">
              <a:xfrm>
                <a:off x="532" y="1588"/>
                <a:ext cx="43" cy="32"/>
              </a:xfrm>
              <a:custGeom>
                <a:avLst/>
                <a:gdLst>
                  <a:gd name="T0" fmla="*/ 0 w 43"/>
                  <a:gd name="T1" fmla="*/ 13 h 32"/>
                  <a:gd name="T2" fmla="*/ 0 w 43"/>
                  <a:gd name="T3" fmla="*/ 13 h 32"/>
                  <a:gd name="T4" fmla="*/ 13 w 43"/>
                  <a:gd name="T5" fmla="*/ 31 h 32"/>
                  <a:gd name="T6" fmla="*/ 42 w 43"/>
                  <a:gd name="T7" fmla="*/ 6 h 32"/>
                  <a:gd name="T8" fmla="*/ 14 w 43"/>
                  <a:gd name="T9" fmla="*/ 0 h 32"/>
                  <a:gd name="T10" fmla="*/ 16 w 43"/>
                  <a:gd name="T11" fmla="*/ 12 h 32"/>
                  <a:gd name="T12" fmla="*/ 0 w 43"/>
                  <a:gd name="T13" fmla="*/ 13 h 32"/>
                  <a:gd name="T14" fmla="*/ 0 w 43"/>
                  <a:gd name="T15" fmla="*/ 1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2">
                    <a:moveTo>
                      <a:pt x="0" y="13"/>
                    </a:moveTo>
                    <a:lnTo>
                      <a:pt x="0" y="13"/>
                    </a:lnTo>
                    <a:lnTo>
                      <a:pt x="13" y="31"/>
                    </a:lnTo>
                    <a:lnTo>
                      <a:pt x="42" y="6"/>
                    </a:lnTo>
                    <a:lnTo>
                      <a:pt x="14" y="0"/>
                    </a:lnTo>
                    <a:lnTo>
                      <a:pt x="16" y="12"/>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5" name="Freeform 70"/>
              <p:cNvSpPr>
                <a:spLocks/>
              </p:cNvSpPr>
              <p:nvPr/>
            </p:nvSpPr>
            <p:spPr bwMode="auto">
              <a:xfrm>
                <a:off x="2579" y="1314"/>
                <a:ext cx="174" cy="104"/>
              </a:xfrm>
              <a:custGeom>
                <a:avLst/>
                <a:gdLst>
                  <a:gd name="T0" fmla="*/ 0 w 174"/>
                  <a:gd name="T1" fmla="*/ 35 h 104"/>
                  <a:gd name="T2" fmla="*/ 22 w 174"/>
                  <a:gd name="T3" fmla="*/ 0 h 104"/>
                  <a:gd name="T4" fmla="*/ 51 w 174"/>
                  <a:gd name="T5" fmla="*/ 41 h 104"/>
                  <a:gd name="T6" fmla="*/ 98 w 174"/>
                  <a:gd name="T7" fmla="*/ 10 h 104"/>
                  <a:gd name="T8" fmla="*/ 156 w 174"/>
                  <a:gd name="T9" fmla="*/ 3 h 104"/>
                  <a:gd name="T10" fmla="*/ 173 w 174"/>
                  <a:gd name="T11" fmla="*/ 45 h 104"/>
                  <a:gd name="T12" fmla="*/ 86 w 174"/>
                  <a:gd name="T13" fmla="*/ 103 h 104"/>
                  <a:gd name="T14" fmla="*/ 29 w 174"/>
                  <a:gd name="T15" fmla="*/ 88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2" y="0"/>
                    </a:lnTo>
                    <a:lnTo>
                      <a:pt x="51" y="41"/>
                    </a:lnTo>
                    <a:lnTo>
                      <a:pt x="98" y="10"/>
                    </a:lnTo>
                    <a:lnTo>
                      <a:pt x="156" y="3"/>
                    </a:lnTo>
                    <a:lnTo>
                      <a:pt x="173" y="45"/>
                    </a:lnTo>
                    <a:lnTo>
                      <a:pt x="86" y="103"/>
                    </a:lnTo>
                    <a:lnTo>
                      <a:pt x="29" y="88"/>
                    </a:lnTo>
                    <a:lnTo>
                      <a:pt x="0" y="3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6" name="Freeform 71"/>
              <p:cNvSpPr>
                <a:spLocks/>
              </p:cNvSpPr>
              <p:nvPr/>
            </p:nvSpPr>
            <p:spPr bwMode="auto">
              <a:xfrm>
                <a:off x="1594" y="1333"/>
                <a:ext cx="100" cy="92"/>
              </a:xfrm>
              <a:custGeom>
                <a:avLst/>
                <a:gdLst>
                  <a:gd name="T0" fmla="*/ 0 w 100"/>
                  <a:gd name="T1" fmla="*/ 74 h 92"/>
                  <a:gd name="T2" fmla="*/ 0 w 100"/>
                  <a:gd name="T3" fmla="*/ 74 h 92"/>
                  <a:gd name="T4" fmla="*/ 16 w 100"/>
                  <a:gd name="T5" fmla="*/ 56 h 92"/>
                  <a:gd name="T6" fmla="*/ 27 w 100"/>
                  <a:gd name="T7" fmla="*/ 0 h 92"/>
                  <a:gd name="T8" fmla="*/ 99 w 100"/>
                  <a:gd name="T9" fmla="*/ 79 h 92"/>
                  <a:gd name="T10" fmla="*/ 31 w 100"/>
                  <a:gd name="T11" fmla="*/ 91 h 92"/>
                  <a:gd name="T12" fmla="*/ 0 w 100"/>
                  <a:gd name="T13" fmla="*/ 74 h 92"/>
                  <a:gd name="T14" fmla="*/ 0 w 100"/>
                  <a:gd name="T15" fmla="*/ 7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4"/>
                    </a:moveTo>
                    <a:lnTo>
                      <a:pt x="0" y="74"/>
                    </a:lnTo>
                    <a:lnTo>
                      <a:pt x="16" y="56"/>
                    </a:lnTo>
                    <a:lnTo>
                      <a:pt x="27" y="0"/>
                    </a:lnTo>
                    <a:lnTo>
                      <a:pt x="99" y="79"/>
                    </a:lnTo>
                    <a:lnTo>
                      <a:pt x="31" y="91"/>
                    </a:lnTo>
                    <a:lnTo>
                      <a:pt x="0" y="7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7" name="Freeform 72"/>
              <p:cNvSpPr>
                <a:spLocks/>
              </p:cNvSpPr>
              <p:nvPr/>
            </p:nvSpPr>
            <p:spPr bwMode="auto">
              <a:xfrm>
                <a:off x="986" y="1013"/>
                <a:ext cx="168" cy="135"/>
              </a:xfrm>
              <a:custGeom>
                <a:avLst/>
                <a:gdLst>
                  <a:gd name="T0" fmla="*/ 0 w 168"/>
                  <a:gd name="T1" fmla="*/ 102 h 135"/>
                  <a:gd name="T2" fmla="*/ 0 w 168"/>
                  <a:gd name="T3" fmla="*/ 102 h 135"/>
                  <a:gd name="T4" fmla="*/ 33 w 168"/>
                  <a:gd name="T5" fmla="*/ 30 h 135"/>
                  <a:gd name="T6" fmla="*/ 20 w 168"/>
                  <a:gd name="T7" fmla="*/ 7 h 135"/>
                  <a:gd name="T8" fmla="*/ 70 w 168"/>
                  <a:gd name="T9" fmla="*/ 0 h 135"/>
                  <a:gd name="T10" fmla="*/ 105 w 168"/>
                  <a:gd name="T11" fmla="*/ 22 h 135"/>
                  <a:gd name="T12" fmla="*/ 129 w 168"/>
                  <a:gd name="T13" fmla="*/ 12 h 135"/>
                  <a:gd name="T14" fmla="*/ 167 w 168"/>
                  <a:gd name="T15" fmla="*/ 40 h 135"/>
                  <a:gd name="T16" fmla="*/ 91 w 168"/>
                  <a:gd name="T17" fmla="*/ 91 h 135"/>
                  <a:gd name="T18" fmla="*/ 82 w 168"/>
                  <a:gd name="T19" fmla="*/ 118 h 135"/>
                  <a:gd name="T20" fmla="*/ 46 w 168"/>
                  <a:gd name="T21" fmla="*/ 134 h 135"/>
                  <a:gd name="T22" fmla="*/ 0 w 168"/>
                  <a:gd name="T23" fmla="*/ 102 h 135"/>
                  <a:gd name="T24" fmla="*/ 0 w 168"/>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135">
                    <a:moveTo>
                      <a:pt x="0" y="102"/>
                    </a:moveTo>
                    <a:lnTo>
                      <a:pt x="0" y="102"/>
                    </a:lnTo>
                    <a:lnTo>
                      <a:pt x="33" y="30"/>
                    </a:lnTo>
                    <a:lnTo>
                      <a:pt x="20" y="7"/>
                    </a:lnTo>
                    <a:lnTo>
                      <a:pt x="70" y="0"/>
                    </a:lnTo>
                    <a:lnTo>
                      <a:pt x="105" y="22"/>
                    </a:lnTo>
                    <a:lnTo>
                      <a:pt x="129" y="12"/>
                    </a:lnTo>
                    <a:lnTo>
                      <a:pt x="167" y="40"/>
                    </a:lnTo>
                    <a:lnTo>
                      <a:pt x="91" y="91"/>
                    </a:lnTo>
                    <a:lnTo>
                      <a:pt x="82" y="118"/>
                    </a:lnTo>
                    <a:lnTo>
                      <a:pt x="46" y="134"/>
                    </a:lnTo>
                    <a:lnTo>
                      <a:pt x="0" y="10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8" name="Freeform 73"/>
              <p:cNvSpPr>
                <a:spLocks/>
              </p:cNvSpPr>
              <p:nvPr/>
            </p:nvSpPr>
            <p:spPr bwMode="auto">
              <a:xfrm>
                <a:off x="1095" y="1064"/>
                <a:ext cx="285" cy="180"/>
              </a:xfrm>
              <a:custGeom>
                <a:avLst/>
                <a:gdLst>
                  <a:gd name="T0" fmla="*/ 0 w 285"/>
                  <a:gd name="T1" fmla="*/ 55 h 180"/>
                  <a:gd name="T2" fmla="*/ 0 w 285"/>
                  <a:gd name="T3" fmla="*/ 55 h 180"/>
                  <a:gd name="T4" fmla="*/ 42 w 285"/>
                  <a:gd name="T5" fmla="*/ 7 h 180"/>
                  <a:gd name="T6" fmla="*/ 110 w 285"/>
                  <a:gd name="T7" fmla="*/ 38 h 180"/>
                  <a:gd name="T8" fmla="*/ 170 w 285"/>
                  <a:gd name="T9" fmla="*/ 0 h 180"/>
                  <a:gd name="T10" fmla="*/ 213 w 285"/>
                  <a:gd name="T11" fmla="*/ 19 h 180"/>
                  <a:gd name="T12" fmla="*/ 228 w 285"/>
                  <a:gd name="T13" fmla="*/ 86 h 180"/>
                  <a:gd name="T14" fmla="*/ 284 w 285"/>
                  <a:gd name="T15" fmla="*/ 119 h 180"/>
                  <a:gd name="T16" fmla="*/ 253 w 285"/>
                  <a:gd name="T17" fmla="*/ 169 h 180"/>
                  <a:gd name="T18" fmla="*/ 195 w 285"/>
                  <a:gd name="T19" fmla="*/ 143 h 180"/>
                  <a:gd name="T20" fmla="*/ 90 w 285"/>
                  <a:gd name="T21" fmla="*/ 179 h 180"/>
                  <a:gd name="T22" fmla="*/ 25 w 285"/>
                  <a:gd name="T23" fmla="*/ 123 h 180"/>
                  <a:gd name="T24" fmla="*/ 23 w 285"/>
                  <a:gd name="T25" fmla="*/ 100 h 180"/>
                  <a:gd name="T26" fmla="*/ 54 w 285"/>
                  <a:gd name="T27" fmla="*/ 67 h 180"/>
                  <a:gd name="T28" fmla="*/ 14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2" y="7"/>
                    </a:lnTo>
                    <a:lnTo>
                      <a:pt x="110" y="38"/>
                    </a:lnTo>
                    <a:lnTo>
                      <a:pt x="170" y="0"/>
                    </a:lnTo>
                    <a:lnTo>
                      <a:pt x="213" y="19"/>
                    </a:lnTo>
                    <a:lnTo>
                      <a:pt x="228" y="86"/>
                    </a:lnTo>
                    <a:lnTo>
                      <a:pt x="284" y="119"/>
                    </a:lnTo>
                    <a:lnTo>
                      <a:pt x="253" y="169"/>
                    </a:lnTo>
                    <a:lnTo>
                      <a:pt x="195" y="143"/>
                    </a:lnTo>
                    <a:lnTo>
                      <a:pt x="90" y="179"/>
                    </a:lnTo>
                    <a:lnTo>
                      <a:pt x="25" y="123"/>
                    </a:lnTo>
                    <a:lnTo>
                      <a:pt x="23" y="100"/>
                    </a:lnTo>
                    <a:lnTo>
                      <a:pt x="54" y="67"/>
                    </a:lnTo>
                    <a:lnTo>
                      <a:pt x="14" y="74"/>
                    </a:lnTo>
                    <a:lnTo>
                      <a:pt x="0" y="5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9" name="Freeform 74"/>
              <p:cNvSpPr>
                <a:spLocks/>
              </p:cNvSpPr>
              <p:nvPr/>
            </p:nvSpPr>
            <p:spPr bwMode="auto">
              <a:xfrm>
                <a:off x="3640" y="3176"/>
                <a:ext cx="113" cy="286"/>
              </a:xfrm>
              <a:custGeom>
                <a:avLst/>
                <a:gdLst>
                  <a:gd name="T0" fmla="*/ 0 w 113"/>
                  <a:gd name="T1" fmla="*/ 205 h 286"/>
                  <a:gd name="T2" fmla="*/ 0 w 113"/>
                  <a:gd name="T3" fmla="*/ 205 h 286"/>
                  <a:gd name="T4" fmla="*/ 10 w 113"/>
                  <a:gd name="T5" fmla="*/ 262 h 286"/>
                  <a:gd name="T6" fmla="*/ 31 w 113"/>
                  <a:gd name="T7" fmla="*/ 285 h 286"/>
                  <a:gd name="T8" fmla="*/ 65 w 113"/>
                  <a:gd name="T9" fmla="*/ 262 h 286"/>
                  <a:gd name="T10" fmla="*/ 112 w 113"/>
                  <a:gd name="T11" fmla="*/ 73 h 286"/>
                  <a:gd name="T12" fmla="*/ 93 w 113"/>
                  <a:gd name="T13" fmla="*/ 0 h 286"/>
                  <a:gd name="T14" fmla="*/ 11 w 113"/>
                  <a:gd name="T15" fmla="*/ 112 h 286"/>
                  <a:gd name="T16" fmla="*/ 20 w 113"/>
                  <a:gd name="T17" fmla="*/ 160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1" y="285"/>
                    </a:lnTo>
                    <a:lnTo>
                      <a:pt x="65" y="262"/>
                    </a:lnTo>
                    <a:lnTo>
                      <a:pt x="112" y="73"/>
                    </a:lnTo>
                    <a:lnTo>
                      <a:pt x="93" y="0"/>
                    </a:lnTo>
                    <a:lnTo>
                      <a:pt x="11" y="112"/>
                    </a:lnTo>
                    <a:lnTo>
                      <a:pt x="20" y="160"/>
                    </a:lnTo>
                    <a:lnTo>
                      <a:pt x="0" y="20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0" name="Freeform 75"/>
              <p:cNvSpPr>
                <a:spLocks/>
              </p:cNvSpPr>
              <p:nvPr/>
            </p:nvSpPr>
            <p:spPr bwMode="auto">
              <a:xfrm>
                <a:off x="4750" y="3146"/>
                <a:ext cx="624" cy="617"/>
              </a:xfrm>
              <a:custGeom>
                <a:avLst/>
                <a:gdLst>
                  <a:gd name="T0" fmla="*/ 0 w 624"/>
                  <a:gd name="T1" fmla="*/ 336 h 617"/>
                  <a:gd name="T2" fmla="*/ 3 w 624"/>
                  <a:gd name="T3" fmla="*/ 249 h 617"/>
                  <a:gd name="T4" fmla="*/ 45 w 624"/>
                  <a:gd name="T5" fmla="*/ 206 h 617"/>
                  <a:gd name="T6" fmla="*/ 112 w 624"/>
                  <a:gd name="T7" fmla="*/ 186 h 617"/>
                  <a:gd name="T8" fmla="*/ 132 w 624"/>
                  <a:gd name="T9" fmla="*/ 132 h 617"/>
                  <a:gd name="T10" fmla="*/ 191 w 624"/>
                  <a:gd name="T11" fmla="*/ 68 h 617"/>
                  <a:gd name="T12" fmla="*/ 230 w 624"/>
                  <a:gd name="T13" fmla="*/ 85 h 617"/>
                  <a:gd name="T14" fmla="*/ 257 w 624"/>
                  <a:gd name="T15" fmla="*/ 43 h 617"/>
                  <a:gd name="T16" fmla="*/ 284 w 624"/>
                  <a:gd name="T17" fmla="*/ 9 h 617"/>
                  <a:gd name="T18" fmla="*/ 355 w 624"/>
                  <a:gd name="T19" fmla="*/ 34 h 617"/>
                  <a:gd name="T20" fmla="*/ 342 w 624"/>
                  <a:gd name="T21" fmla="*/ 90 h 617"/>
                  <a:gd name="T22" fmla="*/ 412 w 624"/>
                  <a:gd name="T23" fmla="*/ 148 h 617"/>
                  <a:gd name="T24" fmla="*/ 430 w 624"/>
                  <a:gd name="T25" fmla="*/ 123 h 617"/>
                  <a:gd name="T26" fmla="*/ 438 w 624"/>
                  <a:gd name="T27" fmla="*/ 28 h 617"/>
                  <a:gd name="T28" fmla="*/ 454 w 624"/>
                  <a:gd name="T29" fmla="*/ 0 h 617"/>
                  <a:gd name="T30" fmla="*/ 495 w 624"/>
                  <a:gd name="T31" fmla="*/ 90 h 617"/>
                  <a:gd name="T32" fmla="*/ 512 w 624"/>
                  <a:gd name="T33" fmla="*/ 175 h 617"/>
                  <a:gd name="T34" fmla="*/ 551 w 624"/>
                  <a:gd name="T35" fmla="*/ 202 h 617"/>
                  <a:gd name="T36" fmla="*/ 582 w 624"/>
                  <a:gd name="T37" fmla="*/ 271 h 617"/>
                  <a:gd name="T38" fmla="*/ 612 w 624"/>
                  <a:gd name="T39" fmla="*/ 307 h 617"/>
                  <a:gd name="T40" fmla="*/ 623 w 624"/>
                  <a:gd name="T41" fmla="*/ 374 h 617"/>
                  <a:gd name="T42" fmla="*/ 617 w 624"/>
                  <a:gd name="T43" fmla="*/ 438 h 617"/>
                  <a:gd name="T44" fmla="*/ 589 w 624"/>
                  <a:gd name="T45" fmla="*/ 494 h 617"/>
                  <a:gd name="T46" fmla="*/ 568 w 624"/>
                  <a:gd name="T47" fmla="*/ 587 h 617"/>
                  <a:gd name="T48" fmla="*/ 511 w 624"/>
                  <a:gd name="T49" fmla="*/ 613 h 617"/>
                  <a:gd name="T50" fmla="*/ 488 w 624"/>
                  <a:gd name="T51" fmla="*/ 593 h 617"/>
                  <a:gd name="T52" fmla="*/ 464 w 624"/>
                  <a:gd name="T53" fmla="*/ 616 h 617"/>
                  <a:gd name="T54" fmla="*/ 410 w 624"/>
                  <a:gd name="T55" fmla="*/ 584 h 617"/>
                  <a:gd name="T56" fmla="*/ 401 w 624"/>
                  <a:gd name="T57" fmla="*/ 535 h 617"/>
                  <a:gd name="T58" fmla="*/ 375 w 624"/>
                  <a:gd name="T59" fmla="*/ 470 h 617"/>
                  <a:gd name="T60" fmla="*/ 348 w 624"/>
                  <a:gd name="T61" fmla="*/ 528 h 617"/>
                  <a:gd name="T62" fmla="*/ 320 w 624"/>
                  <a:gd name="T63" fmla="*/ 471 h 617"/>
                  <a:gd name="T64" fmla="*/ 274 w 624"/>
                  <a:gd name="T65" fmla="*/ 448 h 617"/>
                  <a:gd name="T66" fmla="*/ 190 w 624"/>
                  <a:gd name="T67" fmla="*/ 464 h 617"/>
                  <a:gd name="T68" fmla="*/ 155 w 624"/>
                  <a:gd name="T69" fmla="*/ 498 h 617"/>
                  <a:gd name="T70" fmla="*/ 97 w 624"/>
                  <a:gd name="T71" fmla="*/ 501 h 617"/>
                  <a:gd name="T72" fmla="*/ 63 w 624"/>
                  <a:gd name="T73" fmla="*/ 528 h 617"/>
                  <a:gd name="T74" fmla="*/ 20 w 624"/>
                  <a:gd name="T75" fmla="*/ 508 h 617"/>
                  <a:gd name="T76" fmla="*/ 31 w 624"/>
                  <a:gd name="T77" fmla="*/ 450 h 617"/>
                  <a:gd name="T78" fmla="*/ 0 w 624"/>
                  <a:gd name="T79" fmla="*/ 336 h 617"/>
                  <a:gd name="T80" fmla="*/ 0 w 624"/>
                  <a:gd name="T81" fmla="*/ 336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6"/>
                    </a:moveTo>
                    <a:lnTo>
                      <a:pt x="3" y="249"/>
                    </a:lnTo>
                    <a:lnTo>
                      <a:pt x="45" y="206"/>
                    </a:lnTo>
                    <a:lnTo>
                      <a:pt x="112" y="186"/>
                    </a:lnTo>
                    <a:lnTo>
                      <a:pt x="132" y="132"/>
                    </a:lnTo>
                    <a:lnTo>
                      <a:pt x="191" y="68"/>
                    </a:lnTo>
                    <a:lnTo>
                      <a:pt x="230" y="85"/>
                    </a:lnTo>
                    <a:lnTo>
                      <a:pt x="257" y="43"/>
                    </a:lnTo>
                    <a:lnTo>
                      <a:pt x="284" y="9"/>
                    </a:lnTo>
                    <a:lnTo>
                      <a:pt x="355" y="34"/>
                    </a:lnTo>
                    <a:lnTo>
                      <a:pt x="342" y="90"/>
                    </a:lnTo>
                    <a:lnTo>
                      <a:pt x="412" y="148"/>
                    </a:lnTo>
                    <a:lnTo>
                      <a:pt x="430" y="123"/>
                    </a:lnTo>
                    <a:lnTo>
                      <a:pt x="438" y="28"/>
                    </a:lnTo>
                    <a:lnTo>
                      <a:pt x="454" y="0"/>
                    </a:lnTo>
                    <a:lnTo>
                      <a:pt x="495" y="90"/>
                    </a:lnTo>
                    <a:lnTo>
                      <a:pt x="512" y="175"/>
                    </a:lnTo>
                    <a:lnTo>
                      <a:pt x="551" y="202"/>
                    </a:lnTo>
                    <a:lnTo>
                      <a:pt x="582" y="271"/>
                    </a:lnTo>
                    <a:lnTo>
                      <a:pt x="612" y="307"/>
                    </a:lnTo>
                    <a:lnTo>
                      <a:pt x="623" y="374"/>
                    </a:lnTo>
                    <a:lnTo>
                      <a:pt x="617" y="438"/>
                    </a:lnTo>
                    <a:lnTo>
                      <a:pt x="589" y="494"/>
                    </a:lnTo>
                    <a:lnTo>
                      <a:pt x="568" y="587"/>
                    </a:lnTo>
                    <a:lnTo>
                      <a:pt x="511" y="613"/>
                    </a:lnTo>
                    <a:lnTo>
                      <a:pt x="488" y="593"/>
                    </a:lnTo>
                    <a:lnTo>
                      <a:pt x="464" y="616"/>
                    </a:lnTo>
                    <a:lnTo>
                      <a:pt x="410" y="584"/>
                    </a:lnTo>
                    <a:lnTo>
                      <a:pt x="401" y="535"/>
                    </a:lnTo>
                    <a:lnTo>
                      <a:pt x="375" y="470"/>
                    </a:lnTo>
                    <a:lnTo>
                      <a:pt x="348" y="528"/>
                    </a:lnTo>
                    <a:lnTo>
                      <a:pt x="320" y="471"/>
                    </a:lnTo>
                    <a:lnTo>
                      <a:pt x="274" y="448"/>
                    </a:lnTo>
                    <a:lnTo>
                      <a:pt x="190" y="464"/>
                    </a:lnTo>
                    <a:lnTo>
                      <a:pt x="155" y="498"/>
                    </a:lnTo>
                    <a:lnTo>
                      <a:pt x="97" y="501"/>
                    </a:lnTo>
                    <a:lnTo>
                      <a:pt x="63" y="528"/>
                    </a:lnTo>
                    <a:lnTo>
                      <a:pt x="20" y="508"/>
                    </a:lnTo>
                    <a:lnTo>
                      <a:pt x="31" y="450"/>
                    </a:lnTo>
                    <a:lnTo>
                      <a:pt x="0" y="3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1" name="Freeform 76"/>
              <p:cNvSpPr>
                <a:spLocks/>
              </p:cNvSpPr>
              <p:nvPr/>
            </p:nvSpPr>
            <p:spPr bwMode="auto">
              <a:xfrm>
                <a:off x="5236" y="3807"/>
                <a:ext cx="58" cy="72"/>
              </a:xfrm>
              <a:custGeom>
                <a:avLst/>
                <a:gdLst>
                  <a:gd name="T0" fmla="*/ 0 w 58"/>
                  <a:gd name="T1" fmla="*/ 13 h 72"/>
                  <a:gd name="T2" fmla="*/ 0 w 58"/>
                  <a:gd name="T3" fmla="*/ 13 h 72"/>
                  <a:gd name="T4" fmla="*/ 1 w 58"/>
                  <a:gd name="T5" fmla="*/ 0 h 72"/>
                  <a:gd name="T6" fmla="*/ 50 w 58"/>
                  <a:gd name="T7" fmla="*/ 3 h 72"/>
                  <a:gd name="T8" fmla="*/ 57 w 58"/>
                  <a:gd name="T9" fmla="*/ 40 h 72"/>
                  <a:gd name="T10" fmla="*/ 33 w 58"/>
                  <a:gd name="T11" fmla="*/ 71 h 72"/>
                  <a:gd name="T12" fmla="*/ 0 w 58"/>
                  <a:gd name="T13" fmla="*/ 13 h 72"/>
                  <a:gd name="T14" fmla="*/ 0 w 58"/>
                  <a:gd name="T15" fmla="*/ 13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72">
                    <a:moveTo>
                      <a:pt x="0" y="13"/>
                    </a:moveTo>
                    <a:lnTo>
                      <a:pt x="0" y="13"/>
                    </a:lnTo>
                    <a:lnTo>
                      <a:pt x="1" y="0"/>
                    </a:lnTo>
                    <a:lnTo>
                      <a:pt x="50" y="3"/>
                    </a:lnTo>
                    <a:lnTo>
                      <a:pt x="57" y="40"/>
                    </a:lnTo>
                    <a:lnTo>
                      <a:pt x="33" y="71"/>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2" name="Freeform 77"/>
              <p:cNvSpPr>
                <a:spLocks/>
              </p:cNvSpPr>
              <p:nvPr/>
            </p:nvSpPr>
            <p:spPr bwMode="auto">
              <a:xfrm>
                <a:off x="5577" y="3807"/>
                <a:ext cx="121" cy="152"/>
              </a:xfrm>
              <a:custGeom>
                <a:avLst/>
                <a:gdLst>
                  <a:gd name="T0" fmla="*/ 0 w 121"/>
                  <a:gd name="T1" fmla="*/ 131 h 152"/>
                  <a:gd name="T2" fmla="*/ 0 w 121"/>
                  <a:gd name="T3" fmla="*/ 131 h 152"/>
                  <a:gd name="T4" fmla="*/ 27 w 121"/>
                  <a:gd name="T5" fmla="*/ 85 h 152"/>
                  <a:gd name="T6" fmla="*/ 70 w 121"/>
                  <a:gd name="T7" fmla="*/ 51 h 152"/>
                  <a:gd name="T8" fmla="*/ 92 w 121"/>
                  <a:gd name="T9" fmla="*/ 0 h 152"/>
                  <a:gd name="T10" fmla="*/ 120 w 121"/>
                  <a:gd name="T11" fmla="*/ 26 h 152"/>
                  <a:gd name="T12" fmla="*/ 104 w 121"/>
                  <a:gd name="T13" fmla="*/ 79 h 152"/>
                  <a:gd name="T14" fmla="*/ 78 w 121"/>
                  <a:gd name="T15" fmla="*/ 83 h 152"/>
                  <a:gd name="T16" fmla="*/ 39 w 121"/>
                  <a:gd name="T17" fmla="*/ 151 h 152"/>
                  <a:gd name="T18" fmla="*/ 0 w 121"/>
                  <a:gd name="T19" fmla="*/ 131 h 152"/>
                  <a:gd name="T20" fmla="*/ 0 w 121"/>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52">
                    <a:moveTo>
                      <a:pt x="0" y="131"/>
                    </a:moveTo>
                    <a:lnTo>
                      <a:pt x="0" y="131"/>
                    </a:lnTo>
                    <a:lnTo>
                      <a:pt x="27" y="85"/>
                    </a:lnTo>
                    <a:lnTo>
                      <a:pt x="70" y="51"/>
                    </a:lnTo>
                    <a:lnTo>
                      <a:pt x="92" y="0"/>
                    </a:lnTo>
                    <a:lnTo>
                      <a:pt x="120" y="26"/>
                    </a:lnTo>
                    <a:lnTo>
                      <a:pt x="104" y="79"/>
                    </a:lnTo>
                    <a:lnTo>
                      <a:pt x="78" y="83"/>
                    </a:lnTo>
                    <a:lnTo>
                      <a:pt x="39" y="151"/>
                    </a:lnTo>
                    <a:lnTo>
                      <a:pt x="0" y="13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3" name="Freeform 78"/>
              <p:cNvSpPr>
                <a:spLocks/>
              </p:cNvSpPr>
              <p:nvPr/>
            </p:nvSpPr>
            <p:spPr bwMode="auto">
              <a:xfrm>
                <a:off x="5674" y="3659"/>
                <a:ext cx="90" cy="166"/>
              </a:xfrm>
              <a:custGeom>
                <a:avLst/>
                <a:gdLst>
                  <a:gd name="T0" fmla="*/ 0 w 90"/>
                  <a:gd name="T1" fmla="*/ 0 h 166"/>
                  <a:gd name="T2" fmla="*/ 0 w 90"/>
                  <a:gd name="T3" fmla="*/ 0 h 166"/>
                  <a:gd name="T4" fmla="*/ 50 w 90"/>
                  <a:gd name="T5" fmla="*/ 59 h 166"/>
                  <a:gd name="T6" fmla="*/ 89 w 90"/>
                  <a:gd name="T7" fmla="*/ 76 h 166"/>
                  <a:gd name="T8" fmla="*/ 83 w 90"/>
                  <a:gd name="T9" fmla="*/ 113 h 166"/>
                  <a:gd name="T10" fmla="*/ 49 w 90"/>
                  <a:gd name="T11" fmla="*/ 165 h 166"/>
                  <a:gd name="T12" fmla="*/ 16 w 90"/>
                  <a:gd name="T13" fmla="*/ 117 h 166"/>
                  <a:gd name="T14" fmla="*/ 34 w 90"/>
                  <a:gd name="T15" fmla="*/ 86 h 166"/>
                  <a:gd name="T16" fmla="*/ 32 w 90"/>
                  <a:gd name="T17" fmla="*/ 60 h 166"/>
                  <a:gd name="T18" fmla="*/ 0 w 90"/>
                  <a:gd name="T19" fmla="*/ 0 h 166"/>
                  <a:gd name="T20" fmla="*/ 0 w 90"/>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166">
                    <a:moveTo>
                      <a:pt x="0" y="0"/>
                    </a:moveTo>
                    <a:lnTo>
                      <a:pt x="0" y="0"/>
                    </a:lnTo>
                    <a:lnTo>
                      <a:pt x="50" y="59"/>
                    </a:lnTo>
                    <a:lnTo>
                      <a:pt x="89" y="76"/>
                    </a:lnTo>
                    <a:lnTo>
                      <a:pt x="83" y="113"/>
                    </a:lnTo>
                    <a:lnTo>
                      <a:pt x="49" y="165"/>
                    </a:lnTo>
                    <a:lnTo>
                      <a:pt x="16" y="117"/>
                    </a:lnTo>
                    <a:lnTo>
                      <a:pt x="34" y="86"/>
                    </a:lnTo>
                    <a:lnTo>
                      <a:pt x="32" y="6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4" name="Freeform 79"/>
              <p:cNvSpPr>
                <a:spLocks/>
              </p:cNvSpPr>
              <p:nvPr/>
            </p:nvSpPr>
            <p:spPr bwMode="auto">
              <a:xfrm>
                <a:off x="2690" y="2131"/>
                <a:ext cx="1082" cy="1529"/>
              </a:xfrm>
              <a:custGeom>
                <a:avLst/>
                <a:gdLst>
                  <a:gd name="T0" fmla="*/ 34 w 1082"/>
                  <a:gd name="T1" fmla="*/ 554 h 1529"/>
                  <a:gd name="T2" fmla="*/ 40 w 1082"/>
                  <a:gd name="T3" fmla="*/ 569 h 1529"/>
                  <a:gd name="T4" fmla="*/ 69 w 1082"/>
                  <a:gd name="T5" fmla="*/ 607 h 1529"/>
                  <a:gd name="T6" fmla="*/ 97 w 1082"/>
                  <a:gd name="T7" fmla="*/ 650 h 1529"/>
                  <a:gd name="T8" fmla="*/ 158 w 1082"/>
                  <a:gd name="T9" fmla="*/ 704 h 1529"/>
                  <a:gd name="T10" fmla="*/ 245 w 1082"/>
                  <a:gd name="T11" fmla="*/ 698 h 1529"/>
                  <a:gd name="T12" fmla="*/ 351 w 1082"/>
                  <a:gd name="T13" fmla="*/ 670 h 1529"/>
                  <a:gd name="T14" fmla="*/ 374 w 1082"/>
                  <a:gd name="T15" fmla="*/ 708 h 1529"/>
                  <a:gd name="T16" fmla="*/ 408 w 1082"/>
                  <a:gd name="T17" fmla="*/ 698 h 1529"/>
                  <a:gd name="T18" fmla="*/ 414 w 1082"/>
                  <a:gd name="T19" fmla="*/ 809 h 1529"/>
                  <a:gd name="T20" fmla="*/ 464 w 1082"/>
                  <a:gd name="T21" fmla="*/ 898 h 1529"/>
                  <a:gd name="T22" fmla="*/ 492 w 1082"/>
                  <a:gd name="T23" fmla="*/ 1019 h 1529"/>
                  <a:gd name="T24" fmla="*/ 458 w 1082"/>
                  <a:gd name="T25" fmla="*/ 1153 h 1529"/>
                  <a:gd name="T26" fmla="*/ 502 w 1082"/>
                  <a:gd name="T27" fmla="*/ 1266 h 1529"/>
                  <a:gd name="T28" fmla="*/ 514 w 1082"/>
                  <a:gd name="T29" fmla="*/ 1371 h 1529"/>
                  <a:gd name="T30" fmla="*/ 565 w 1082"/>
                  <a:gd name="T31" fmla="*/ 1528 h 1529"/>
                  <a:gd name="T32" fmla="*/ 702 w 1082"/>
                  <a:gd name="T33" fmla="*/ 1508 h 1529"/>
                  <a:gd name="T34" fmla="*/ 784 w 1082"/>
                  <a:gd name="T35" fmla="*/ 1393 h 1529"/>
                  <a:gd name="T36" fmla="*/ 791 w 1082"/>
                  <a:gd name="T37" fmla="*/ 1330 h 1529"/>
                  <a:gd name="T38" fmla="*/ 832 w 1082"/>
                  <a:gd name="T39" fmla="*/ 1299 h 1529"/>
                  <a:gd name="T40" fmla="*/ 819 w 1082"/>
                  <a:gd name="T41" fmla="*/ 1207 h 1529"/>
                  <a:gd name="T42" fmla="*/ 911 w 1082"/>
                  <a:gd name="T43" fmla="*/ 1115 h 1529"/>
                  <a:gd name="T44" fmla="*/ 912 w 1082"/>
                  <a:gd name="T45" fmla="*/ 1009 h 1529"/>
                  <a:gd name="T46" fmla="*/ 887 w 1082"/>
                  <a:gd name="T47" fmla="*/ 923 h 1529"/>
                  <a:gd name="T48" fmla="*/ 929 w 1082"/>
                  <a:gd name="T49" fmla="*/ 828 h 1529"/>
                  <a:gd name="T50" fmla="*/ 1024 w 1082"/>
                  <a:gd name="T51" fmla="*/ 712 h 1529"/>
                  <a:gd name="T52" fmla="*/ 1081 w 1082"/>
                  <a:gd name="T53" fmla="*/ 584 h 1529"/>
                  <a:gd name="T54" fmla="*/ 1074 w 1082"/>
                  <a:gd name="T55" fmla="*/ 550 h 1529"/>
                  <a:gd name="T56" fmla="*/ 983 w 1082"/>
                  <a:gd name="T57" fmla="*/ 581 h 1529"/>
                  <a:gd name="T58" fmla="*/ 952 w 1082"/>
                  <a:gd name="T59" fmla="*/ 532 h 1529"/>
                  <a:gd name="T60" fmla="*/ 899 w 1082"/>
                  <a:gd name="T61" fmla="*/ 483 h 1529"/>
                  <a:gd name="T62" fmla="*/ 881 w 1082"/>
                  <a:gd name="T63" fmla="*/ 420 h 1529"/>
                  <a:gd name="T64" fmla="*/ 837 w 1082"/>
                  <a:gd name="T65" fmla="*/ 295 h 1529"/>
                  <a:gd name="T66" fmla="*/ 784 w 1082"/>
                  <a:gd name="T67" fmla="*/ 171 h 1529"/>
                  <a:gd name="T68" fmla="*/ 758 w 1082"/>
                  <a:gd name="T69" fmla="*/ 126 h 1529"/>
                  <a:gd name="T70" fmla="*/ 731 w 1082"/>
                  <a:gd name="T71" fmla="*/ 143 h 1529"/>
                  <a:gd name="T72" fmla="*/ 668 w 1082"/>
                  <a:gd name="T73" fmla="*/ 126 h 1529"/>
                  <a:gd name="T74" fmla="*/ 588 w 1082"/>
                  <a:gd name="T75" fmla="*/ 116 h 1529"/>
                  <a:gd name="T76" fmla="*/ 571 w 1082"/>
                  <a:gd name="T77" fmla="*/ 156 h 1529"/>
                  <a:gd name="T78" fmla="*/ 512 w 1082"/>
                  <a:gd name="T79" fmla="*/ 108 h 1529"/>
                  <a:gd name="T80" fmla="*/ 431 w 1082"/>
                  <a:gd name="T81" fmla="*/ 71 h 1529"/>
                  <a:gd name="T82" fmla="*/ 450 w 1082"/>
                  <a:gd name="T83" fmla="*/ 0 h 1529"/>
                  <a:gd name="T84" fmla="*/ 413 w 1082"/>
                  <a:gd name="T85" fmla="*/ 3 h 1529"/>
                  <a:gd name="T86" fmla="*/ 300 w 1082"/>
                  <a:gd name="T87" fmla="*/ 12 h 1529"/>
                  <a:gd name="T88" fmla="*/ 242 w 1082"/>
                  <a:gd name="T89" fmla="*/ 45 h 1529"/>
                  <a:gd name="T90" fmla="*/ 186 w 1082"/>
                  <a:gd name="T91" fmla="*/ 31 h 1529"/>
                  <a:gd name="T92" fmla="*/ 134 w 1082"/>
                  <a:gd name="T93" fmla="*/ 105 h 1529"/>
                  <a:gd name="T94" fmla="*/ 117 w 1082"/>
                  <a:gd name="T95" fmla="*/ 179 h 1529"/>
                  <a:gd name="T96" fmla="*/ 73 w 1082"/>
                  <a:gd name="T97" fmla="*/ 212 h 1529"/>
                  <a:gd name="T98" fmla="*/ 11 w 1082"/>
                  <a:gd name="T99" fmla="*/ 357 h 1529"/>
                  <a:gd name="T100" fmla="*/ 26 w 1082"/>
                  <a:gd name="T101" fmla="*/ 411 h 1529"/>
                  <a:gd name="T102" fmla="*/ 0 w 1082"/>
                  <a:gd name="T103" fmla="*/ 490 h 1529"/>
                  <a:gd name="T104" fmla="*/ 34 w 1082"/>
                  <a:gd name="T105" fmla="*/ 554 h 1529"/>
                  <a:gd name="T106" fmla="*/ 34 w 1082"/>
                  <a:gd name="T107" fmla="*/ 554 h 15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29">
                    <a:moveTo>
                      <a:pt x="34" y="554"/>
                    </a:moveTo>
                    <a:lnTo>
                      <a:pt x="40" y="569"/>
                    </a:lnTo>
                    <a:lnTo>
                      <a:pt x="69" y="607"/>
                    </a:lnTo>
                    <a:lnTo>
                      <a:pt x="97" y="650"/>
                    </a:lnTo>
                    <a:lnTo>
                      <a:pt x="158" y="704"/>
                    </a:lnTo>
                    <a:lnTo>
                      <a:pt x="245" y="698"/>
                    </a:lnTo>
                    <a:lnTo>
                      <a:pt x="351" y="670"/>
                    </a:lnTo>
                    <a:lnTo>
                      <a:pt x="374" y="708"/>
                    </a:lnTo>
                    <a:lnTo>
                      <a:pt x="408" y="698"/>
                    </a:lnTo>
                    <a:lnTo>
                      <a:pt x="414" y="809"/>
                    </a:lnTo>
                    <a:lnTo>
                      <a:pt x="464" y="898"/>
                    </a:lnTo>
                    <a:lnTo>
                      <a:pt x="492" y="1019"/>
                    </a:lnTo>
                    <a:lnTo>
                      <a:pt x="458" y="1153"/>
                    </a:lnTo>
                    <a:lnTo>
                      <a:pt x="502" y="1266"/>
                    </a:lnTo>
                    <a:lnTo>
                      <a:pt x="514" y="1371"/>
                    </a:lnTo>
                    <a:lnTo>
                      <a:pt x="565" y="1528"/>
                    </a:lnTo>
                    <a:lnTo>
                      <a:pt x="702" y="1508"/>
                    </a:lnTo>
                    <a:lnTo>
                      <a:pt x="784" y="1393"/>
                    </a:lnTo>
                    <a:lnTo>
                      <a:pt x="791" y="1330"/>
                    </a:lnTo>
                    <a:lnTo>
                      <a:pt x="832" y="1299"/>
                    </a:lnTo>
                    <a:lnTo>
                      <a:pt x="819" y="1207"/>
                    </a:lnTo>
                    <a:lnTo>
                      <a:pt x="911" y="1115"/>
                    </a:lnTo>
                    <a:lnTo>
                      <a:pt x="912" y="1009"/>
                    </a:lnTo>
                    <a:lnTo>
                      <a:pt x="887" y="923"/>
                    </a:lnTo>
                    <a:lnTo>
                      <a:pt x="929" y="828"/>
                    </a:lnTo>
                    <a:lnTo>
                      <a:pt x="1024" y="712"/>
                    </a:lnTo>
                    <a:lnTo>
                      <a:pt x="1081" y="584"/>
                    </a:lnTo>
                    <a:lnTo>
                      <a:pt x="1074" y="550"/>
                    </a:lnTo>
                    <a:lnTo>
                      <a:pt x="983" y="581"/>
                    </a:lnTo>
                    <a:lnTo>
                      <a:pt x="952" y="532"/>
                    </a:lnTo>
                    <a:lnTo>
                      <a:pt x="899" y="483"/>
                    </a:lnTo>
                    <a:lnTo>
                      <a:pt x="881" y="420"/>
                    </a:lnTo>
                    <a:lnTo>
                      <a:pt x="837" y="295"/>
                    </a:lnTo>
                    <a:lnTo>
                      <a:pt x="784" y="171"/>
                    </a:lnTo>
                    <a:lnTo>
                      <a:pt x="758" y="126"/>
                    </a:lnTo>
                    <a:lnTo>
                      <a:pt x="731" y="143"/>
                    </a:lnTo>
                    <a:lnTo>
                      <a:pt x="668" y="126"/>
                    </a:lnTo>
                    <a:lnTo>
                      <a:pt x="588" y="116"/>
                    </a:lnTo>
                    <a:lnTo>
                      <a:pt x="571" y="156"/>
                    </a:lnTo>
                    <a:lnTo>
                      <a:pt x="512" y="108"/>
                    </a:lnTo>
                    <a:lnTo>
                      <a:pt x="431" y="71"/>
                    </a:lnTo>
                    <a:lnTo>
                      <a:pt x="450" y="0"/>
                    </a:lnTo>
                    <a:lnTo>
                      <a:pt x="413" y="3"/>
                    </a:lnTo>
                    <a:lnTo>
                      <a:pt x="300" y="12"/>
                    </a:lnTo>
                    <a:lnTo>
                      <a:pt x="242" y="45"/>
                    </a:lnTo>
                    <a:lnTo>
                      <a:pt x="186" y="31"/>
                    </a:lnTo>
                    <a:lnTo>
                      <a:pt x="134" y="105"/>
                    </a:lnTo>
                    <a:lnTo>
                      <a:pt x="117" y="179"/>
                    </a:lnTo>
                    <a:lnTo>
                      <a:pt x="73" y="212"/>
                    </a:lnTo>
                    <a:lnTo>
                      <a:pt x="11" y="357"/>
                    </a:lnTo>
                    <a:lnTo>
                      <a:pt x="26" y="411"/>
                    </a:lnTo>
                    <a:lnTo>
                      <a:pt x="0" y="490"/>
                    </a:lnTo>
                    <a:lnTo>
                      <a:pt x="34" y="55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5" name="Freeform 80"/>
              <p:cNvSpPr>
                <a:spLocks/>
              </p:cNvSpPr>
              <p:nvPr/>
            </p:nvSpPr>
            <p:spPr bwMode="auto">
              <a:xfrm>
                <a:off x="5019" y="2933"/>
                <a:ext cx="316" cy="206"/>
              </a:xfrm>
              <a:custGeom>
                <a:avLst/>
                <a:gdLst>
                  <a:gd name="T0" fmla="*/ 0 w 316"/>
                  <a:gd name="T1" fmla="*/ 21 h 206"/>
                  <a:gd name="T2" fmla="*/ 0 w 316"/>
                  <a:gd name="T3" fmla="*/ 21 h 206"/>
                  <a:gd name="T4" fmla="*/ 47 w 316"/>
                  <a:gd name="T5" fmla="*/ 35 h 206"/>
                  <a:gd name="T6" fmla="*/ 31 w 316"/>
                  <a:gd name="T7" fmla="*/ 75 h 206"/>
                  <a:gd name="T8" fmla="*/ 113 w 316"/>
                  <a:gd name="T9" fmla="*/ 105 h 206"/>
                  <a:gd name="T10" fmla="*/ 109 w 316"/>
                  <a:gd name="T11" fmla="*/ 166 h 206"/>
                  <a:gd name="T12" fmla="*/ 188 w 316"/>
                  <a:gd name="T13" fmla="*/ 183 h 206"/>
                  <a:gd name="T14" fmla="*/ 213 w 316"/>
                  <a:gd name="T15" fmla="*/ 148 h 206"/>
                  <a:gd name="T16" fmla="*/ 315 w 316"/>
                  <a:gd name="T17" fmla="*/ 205 h 206"/>
                  <a:gd name="T18" fmla="*/ 264 w 316"/>
                  <a:gd name="T19" fmla="*/ 117 h 206"/>
                  <a:gd name="T20" fmla="*/ 110 w 316"/>
                  <a:gd name="T21" fmla="*/ 21 h 206"/>
                  <a:gd name="T22" fmla="*/ 23 w 316"/>
                  <a:gd name="T23" fmla="*/ 0 h 206"/>
                  <a:gd name="T24" fmla="*/ 0 w 316"/>
                  <a:gd name="T25" fmla="*/ 21 h 206"/>
                  <a:gd name="T26" fmla="*/ 0 w 316"/>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6" h="206">
                    <a:moveTo>
                      <a:pt x="0" y="21"/>
                    </a:moveTo>
                    <a:lnTo>
                      <a:pt x="0" y="21"/>
                    </a:lnTo>
                    <a:lnTo>
                      <a:pt x="47" y="35"/>
                    </a:lnTo>
                    <a:lnTo>
                      <a:pt x="31" y="75"/>
                    </a:lnTo>
                    <a:lnTo>
                      <a:pt x="113" y="105"/>
                    </a:lnTo>
                    <a:lnTo>
                      <a:pt x="109" y="166"/>
                    </a:lnTo>
                    <a:lnTo>
                      <a:pt x="188" y="183"/>
                    </a:lnTo>
                    <a:lnTo>
                      <a:pt x="213" y="148"/>
                    </a:lnTo>
                    <a:lnTo>
                      <a:pt x="315" y="205"/>
                    </a:lnTo>
                    <a:lnTo>
                      <a:pt x="264" y="117"/>
                    </a:lnTo>
                    <a:lnTo>
                      <a:pt x="110" y="21"/>
                    </a:lnTo>
                    <a:lnTo>
                      <a:pt x="23" y="0"/>
                    </a:lnTo>
                    <a:lnTo>
                      <a:pt x="0" y="2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6" name="Freeform 81"/>
              <p:cNvSpPr>
                <a:spLocks/>
              </p:cNvSpPr>
              <p:nvPr/>
            </p:nvSpPr>
            <p:spPr bwMode="auto">
              <a:xfrm>
                <a:off x="4879" y="2726"/>
                <a:ext cx="65" cy="86"/>
              </a:xfrm>
              <a:custGeom>
                <a:avLst/>
                <a:gdLst>
                  <a:gd name="T0" fmla="*/ 0 w 65"/>
                  <a:gd name="T1" fmla="*/ 57 h 86"/>
                  <a:gd name="T2" fmla="*/ 0 w 65"/>
                  <a:gd name="T3" fmla="*/ 57 h 86"/>
                  <a:gd name="T4" fmla="*/ 15 w 65"/>
                  <a:gd name="T5" fmla="*/ 28 h 86"/>
                  <a:gd name="T6" fmla="*/ 56 w 65"/>
                  <a:gd name="T7" fmla="*/ 0 h 86"/>
                  <a:gd name="T8" fmla="*/ 64 w 65"/>
                  <a:gd name="T9" fmla="*/ 51 h 86"/>
                  <a:gd name="T10" fmla="*/ 54 w 65"/>
                  <a:gd name="T11" fmla="*/ 85 h 86"/>
                  <a:gd name="T12" fmla="*/ 26 w 65"/>
                  <a:gd name="T13" fmla="*/ 38 h 86"/>
                  <a:gd name="T14" fmla="*/ 0 w 65"/>
                  <a:gd name="T15" fmla="*/ 57 h 86"/>
                  <a:gd name="T16" fmla="*/ 0 w 65"/>
                  <a:gd name="T17" fmla="*/ 57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7"/>
                    </a:moveTo>
                    <a:lnTo>
                      <a:pt x="0" y="57"/>
                    </a:lnTo>
                    <a:lnTo>
                      <a:pt x="15" y="28"/>
                    </a:lnTo>
                    <a:lnTo>
                      <a:pt x="56" y="0"/>
                    </a:lnTo>
                    <a:lnTo>
                      <a:pt x="64" y="51"/>
                    </a:lnTo>
                    <a:lnTo>
                      <a:pt x="54" y="85"/>
                    </a:lnTo>
                    <a:lnTo>
                      <a:pt x="26" y="38"/>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7" name="Freeform 82"/>
              <p:cNvSpPr>
                <a:spLocks/>
              </p:cNvSpPr>
              <p:nvPr/>
            </p:nvSpPr>
            <p:spPr bwMode="auto">
              <a:xfrm>
                <a:off x="4847" y="2540"/>
                <a:ext cx="65" cy="129"/>
              </a:xfrm>
              <a:custGeom>
                <a:avLst/>
                <a:gdLst>
                  <a:gd name="T0" fmla="*/ 0 w 65"/>
                  <a:gd name="T1" fmla="*/ 51 h 129"/>
                  <a:gd name="T2" fmla="*/ 0 w 65"/>
                  <a:gd name="T3" fmla="*/ 51 h 129"/>
                  <a:gd name="T4" fmla="*/ 12 w 65"/>
                  <a:gd name="T5" fmla="*/ 0 h 129"/>
                  <a:gd name="T6" fmla="*/ 35 w 65"/>
                  <a:gd name="T7" fmla="*/ 2 h 129"/>
                  <a:gd name="T8" fmla="*/ 39 w 65"/>
                  <a:gd name="T9" fmla="*/ 36 h 129"/>
                  <a:gd name="T10" fmla="*/ 22 w 65"/>
                  <a:gd name="T11" fmla="*/ 70 h 129"/>
                  <a:gd name="T12" fmla="*/ 64 w 65"/>
                  <a:gd name="T13" fmla="*/ 128 h 129"/>
                  <a:gd name="T14" fmla="*/ 12 w 65"/>
                  <a:gd name="T15" fmla="*/ 101 h 129"/>
                  <a:gd name="T16" fmla="*/ 0 w 65"/>
                  <a:gd name="T17" fmla="*/ 51 h 129"/>
                  <a:gd name="T18" fmla="*/ 0 w 65"/>
                  <a:gd name="T19" fmla="*/ 51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29">
                    <a:moveTo>
                      <a:pt x="0" y="51"/>
                    </a:moveTo>
                    <a:lnTo>
                      <a:pt x="0" y="51"/>
                    </a:lnTo>
                    <a:lnTo>
                      <a:pt x="12" y="0"/>
                    </a:lnTo>
                    <a:lnTo>
                      <a:pt x="35" y="2"/>
                    </a:lnTo>
                    <a:lnTo>
                      <a:pt x="39" y="36"/>
                    </a:lnTo>
                    <a:lnTo>
                      <a:pt x="22" y="70"/>
                    </a:lnTo>
                    <a:lnTo>
                      <a:pt x="64" y="128"/>
                    </a:lnTo>
                    <a:lnTo>
                      <a:pt x="12" y="101"/>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8" name="Freeform 83"/>
              <p:cNvSpPr>
                <a:spLocks/>
              </p:cNvSpPr>
              <p:nvPr/>
            </p:nvSpPr>
            <p:spPr bwMode="auto">
              <a:xfrm>
                <a:off x="4830" y="2891"/>
                <a:ext cx="99" cy="150"/>
              </a:xfrm>
              <a:custGeom>
                <a:avLst/>
                <a:gdLst>
                  <a:gd name="T0" fmla="*/ 0 w 99"/>
                  <a:gd name="T1" fmla="*/ 90 h 150"/>
                  <a:gd name="T2" fmla="*/ 0 w 99"/>
                  <a:gd name="T3" fmla="*/ 90 h 150"/>
                  <a:gd name="T4" fmla="*/ 8 w 99"/>
                  <a:gd name="T5" fmla="*/ 142 h 150"/>
                  <a:gd name="T6" fmla="*/ 39 w 99"/>
                  <a:gd name="T7" fmla="*/ 149 h 150"/>
                  <a:gd name="T8" fmla="*/ 62 w 99"/>
                  <a:gd name="T9" fmla="*/ 124 h 150"/>
                  <a:gd name="T10" fmla="*/ 39 w 99"/>
                  <a:gd name="T11" fmla="*/ 71 h 150"/>
                  <a:gd name="T12" fmla="*/ 85 w 99"/>
                  <a:gd name="T13" fmla="*/ 27 h 150"/>
                  <a:gd name="T14" fmla="*/ 98 w 99"/>
                  <a:gd name="T15" fmla="*/ 0 h 150"/>
                  <a:gd name="T16" fmla="*/ 34 w 99"/>
                  <a:gd name="T17" fmla="*/ 7 h 150"/>
                  <a:gd name="T18" fmla="*/ 18 w 99"/>
                  <a:gd name="T19" fmla="*/ 21 h 150"/>
                  <a:gd name="T20" fmla="*/ 0 w 99"/>
                  <a:gd name="T21" fmla="*/ 90 h 150"/>
                  <a:gd name="T22" fmla="*/ 0 w 99"/>
                  <a:gd name="T23" fmla="*/ 9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50">
                    <a:moveTo>
                      <a:pt x="0" y="90"/>
                    </a:moveTo>
                    <a:lnTo>
                      <a:pt x="0" y="90"/>
                    </a:lnTo>
                    <a:lnTo>
                      <a:pt x="8" y="142"/>
                    </a:lnTo>
                    <a:lnTo>
                      <a:pt x="39" y="149"/>
                    </a:lnTo>
                    <a:lnTo>
                      <a:pt x="62" y="124"/>
                    </a:lnTo>
                    <a:lnTo>
                      <a:pt x="39" y="71"/>
                    </a:lnTo>
                    <a:lnTo>
                      <a:pt x="85" y="27"/>
                    </a:lnTo>
                    <a:lnTo>
                      <a:pt x="98" y="0"/>
                    </a:lnTo>
                    <a:lnTo>
                      <a:pt x="34" y="7"/>
                    </a:lnTo>
                    <a:lnTo>
                      <a:pt x="18" y="21"/>
                    </a:lnTo>
                    <a:lnTo>
                      <a:pt x="0" y="9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9" name="Freeform 84"/>
              <p:cNvSpPr>
                <a:spLocks/>
              </p:cNvSpPr>
              <p:nvPr/>
            </p:nvSpPr>
            <p:spPr bwMode="auto">
              <a:xfrm>
                <a:off x="4675" y="2783"/>
                <a:ext cx="162" cy="228"/>
              </a:xfrm>
              <a:custGeom>
                <a:avLst/>
                <a:gdLst>
                  <a:gd name="T0" fmla="*/ 0 w 162"/>
                  <a:gd name="T1" fmla="*/ 133 h 228"/>
                  <a:gd name="T2" fmla="*/ 0 w 162"/>
                  <a:gd name="T3" fmla="*/ 133 h 228"/>
                  <a:gd name="T4" fmla="*/ 12 w 162"/>
                  <a:gd name="T5" fmla="*/ 109 h 228"/>
                  <a:gd name="T6" fmla="*/ 128 w 162"/>
                  <a:gd name="T7" fmla="*/ 0 h 228"/>
                  <a:gd name="T8" fmla="*/ 161 w 162"/>
                  <a:gd name="T9" fmla="*/ 36 h 228"/>
                  <a:gd name="T10" fmla="*/ 128 w 162"/>
                  <a:gd name="T11" fmla="*/ 70 h 228"/>
                  <a:gd name="T12" fmla="*/ 142 w 162"/>
                  <a:gd name="T13" fmla="*/ 120 h 228"/>
                  <a:gd name="T14" fmla="*/ 93 w 162"/>
                  <a:gd name="T15" fmla="*/ 227 h 228"/>
                  <a:gd name="T16" fmla="*/ 21 w 162"/>
                  <a:gd name="T17" fmla="*/ 204 h 228"/>
                  <a:gd name="T18" fmla="*/ 0 w 162"/>
                  <a:gd name="T19" fmla="*/ 133 h 228"/>
                  <a:gd name="T20" fmla="*/ 0 w 162"/>
                  <a:gd name="T21" fmla="*/ 133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8">
                    <a:moveTo>
                      <a:pt x="0" y="133"/>
                    </a:moveTo>
                    <a:lnTo>
                      <a:pt x="0" y="133"/>
                    </a:lnTo>
                    <a:lnTo>
                      <a:pt x="12" y="109"/>
                    </a:lnTo>
                    <a:lnTo>
                      <a:pt x="128" y="0"/>
                    </a:lnTo>
                    <a:lnTo>
                      <a:pt x="161" y="36"/>
                    </a:lnTo>
                    <a:lnTo>
                      <a:pt x="128" y="70"/>
                    </a:lnTo>
                    <a:lnTo>
                      <a:pt x="142" y="120"/>
                    </a:lnTo>
                    <a:lnTo>
                      <a:pt x="93" y="227"/>
                    </a:lnTo>
                    <a:lnTo>
                      <a:pt x="21" y="204"/>
                    </a:lnTo>
                    <a:lnTo>
                      <a:pt x="0" y="13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0" name="Freeform 85"/>
              <p:cNvSpPr>
                <a:spLocks/>
              </p:cNvSpPr>
              <p:nvPr/>
            </p:nvSpPr>
            <p:spPr bwMode="auto">
              <a:xfrm>
                <a:off x="4619" y="3048"/>
                <a:ext cx="143" cy="60"/>
              </a:xfrm>
              <a:custGeom>
                <a:avLst/>
                <a:gdLst>
                  <a:gd name="T0" fmla="*/ 0 w 143"/>
                  <a:gd name="T1" fmla="*/ 16 h 60"/>
                  <a:gd name="T2" fmla="*/ 0 w 143"/>
                  <a:gd name="T3" fmla="*/ 16 h 60"/>
                  <a:gd name="T4" fmla="*/ 10 w 143"/>
                  <a:gd name="T5" fmla="*/ 0 h 60"/>
                  <a:gd name="T6" fmla="*/ 111 w 143"/>
                  <a:gd name="T7" fmla="*/ 18 h 60"/>
                  <a:gd name="T8" fmla="*/ 141 w 143"/>
                  <a:gd name="T9" fmla="*/ 37 h 60"/>
                  <a:gd name="T10" fmla="*/ 142 w 143"/>
                  <a:gd name="T11" fmla="*/ 59 h 60"/>
                  <a:gd name="T12" fmla="*/ 25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10" y="0"/>
                    </a:lnTo>
                    <a:lnTo>
                      <a:pt x="111" y="18"/>
                    </a:lnTo>
                    <a:lnTo>
                      <a:pt x="141" y="37"/>
                    </a:lnTo>
                    <a:lnTo>
                      <a:pt x="142" y="59"/>
                    </a:lnTo>
                    <a:lnTo>
                      <a:pt x="25" y="31"/>
                    </a:lnTo>
                    <a:lnTo>
                      <a:pt x="0" y="1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1" name="Freeform 86"/>
              <p:cNvSpPr>
                <a:spLocks/>
              </p:cNvSpPr>
              <p:nvPr/>
            </p:nvSpPr>
            <p:spPr bwMode="auto">
              <a:xfrm>
                <a:off x="4460" y="2811"/>
                <a:ext cx="170" cy="235"/>
              </a:xfrm>
              <a:custGeom>
                <a:avLst/>
                <a:gdLst>
                  <a:gd name="T0" fmla="*/ 0 w 170"/>
                  <a:gd name="T1" fmla="*/ 0 h 235"/>
                  <a:gd name="T2" fmla="*/ 0 w 170"/>
                  <a:gd name="T3" fmla="*/ 0 h 235"/>
                  <a:gd name="T4" fmla="*/ 36 w 170"/>
                  <a:gd name="T5" fmla="*/ 9 h 235"/>
                  <a:gd name="T6" fmla="*/ 124 w 170"/>
                  <a:gd name="T7" fmla="*/ 93 h 235"/>
                  <a:gd name="T8" fmla="*/ 130 w 170"/>
                  <a:gd name="T9" fmla="*/ 131 h 235"/>
                  <a:gd name="T10" fmla="*/ 169 w 170"/>
                  <a:gd name="T11" fmla="*/ 177 h 235"/>
                  <a:gd name="T12" fmla="*/ 148 w 170"/>
                  <a:gd name="T13" fmla="*/ 234 h 235"/>
                  <a:gd name="T14" fmla="*/ 113 w 170"/>
                  <a:gd name="T15" fmla="*/ 199 h 235"/>
                  <a:gd name="T16" fmla="*/ 56 w 170"/>
                  <a:gd name="T17" fmla="*/ 81 h 235"/>
                  <a:gd name="T18" fmla="*/ 0 w 170"/>
                  <a:gd name="T19" fmla="*/ 0 h 235"/>
                  <a:gd name="T20" fmla="*/ 0 w 170"/>
                  <a:gd name="T21" fmla="*/ 0 h 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235">
                    <a:moveTo>
                      <a:pt x="0" y="0"/>
                    </a:moveTo>
                    <a:lnTo>
                      <a:pt x="0" y="0"/>
                    </a:lnTo>
                    <a:lnTo>
                      <a:pt x="36" y="9"/>
                    </a:lnTo>
                    <a:lnTo>
                      <a:pt x="124" y="93"/>
                    </a:lnTo>
                    <a:lnTo>
                      <a:pt x="130" y="131"/>
                    </a:lnTo>
                    <a:lnTo>
                      <a:pt x="169" y="177"/>
                    </a:lnTo>
                    <a:lnTo>
                      <a:pt x="148" y="234"/>
                    </a:lnTo>
                    <a:lnTo>
                      <a:pt x="113" y="199"/>
                    </a:lnTo>
                    <a:lnTo>
                      <a:pt x="56" y="81"/>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3" name="Freeform 87"/>
              <p:cNvSpPr>
                <a:spLocks/>
              </p:cNvSpPr>
              <p:nvPr/>
            </p:nvSpPr>
            <p:spPr bwMode="auto">
              <a:xfrm>
                <a:off x="5160" y="1926"/>
                <a:ext cx="94" cy="91"/>
              </a:xfrm>
              <a:custGeom>
                <a:avLst/>
                <a:gdLst>
                  <a:gd name="T0" fmla="*/ 0 w 94"/>
                  <a:gd name="T1" fmla="*/ 73 h 91"/>
                  <a:gd name="T2" fmla="*/ 0 w 94"/>
                  <a:gd name="T3" fmla="*/ 73 h 91"/>
                  <a:gd name="T4" fmla="*/ 10 w 94"/>
                  <a:gd name="T5" fmla="*/ 74 h 91"/>
                  <a:gd name="T6" fmla="*/ 54 w 94"/>
                  <a:gd name="T7" fmla="*/ 90 h 91"/>
                  <a:gd name="T8" fmla="*/ 93 w 94"/>
                  <a:gd name="T9" fmla="*/ 55 h 91"/>
                  <a:gd name="T10" fmla="*/ 86 w 94"/>
                  <a:gd name="T11" fmla="*/ 31 h 91"/>
                  <a:gd name="T12" fmla="*/ 32 w 94"/>
                  <a:gd name="T13" fmla="*/ 0 h 91"/>
                  <a:gd name="T14" fmla="*/ 0 w 94"/>
                  <a:gd name="T15" fmla="*/ 73 h 91"/>
                  <a:gd name="T16" fmla="*/ 0 w 94"/>
                  <a:gd name="T17" fmla="*/ 73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1">
                    <a:moveTo>
                      <a:pt x="0" y="73"/>
                    </a:moveTo>
                    <a:lnTo>
                      <a:pt x="0" y="73"/>
                    </a:lnTo>
                    <a:lnTo>
                      <a:pt x="10" y="74"/>
                    </a:lnTo>
                    <a:lnTo>
                      <a:pt x="54" y="90"/>
                    </a:lnTo>
                    <a:lnTo>
                      <a:pt x="93" y="55"/>
                    </a:lnTo>
                    <a:lnTo>
                      <a:pt x="86" y="31"/>
                    </a:lnTo>
                    <a:lnTo>
                      <a:pt x="32" y="0"/>
                    </a:lnTo>
                    <a:lnTo>
                      <a:pt x="0" y="7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3" name="Freeform 88"/>
              <p:cNvSpPr>
                <a:spLocks/>
              </p:cNvSpPr>
              <p:nvPr/>
            </p:nvSpPr>
            <p:spPr bwMode="auto">
              <a:xfrm>
                <a:off x="5189" y="1687"/>
                <a:ext cx="49" cy="227"/>
              </a:xfrm>
              <a:custGeom>
                <a:avLst/>
                <a:gdLst>
                  <a:gd name="T0" fmla="*/ 0 w 49"/>
                  <a:gd name="T1" fmla="*/ 57 h 227"/>
                  <a:gd name="T2" fmla="*/ 0 w 49"/>
                  <a:gd name="T3" fmla="*/ 57 h 227"/>
                  <a:gd name="T4" fmla="*/ 8 w 49"/>
                  <a:gd name="T5" fmla="*/ 226 h 227"/>
                  <a:gd name="T6" fmla="*/ 48 w 49"/>
                  <a:gd name="T7" fmla="*/ 155 h 227"/>
                  <a:gd name="T8" fmla="*/ 15 w 49"/>
                  <a:gd name="T9" fmla="*/ 0 h 227"/>
                  <a:gd name="T10" fmla="*/ 0 w 49"/>
                  <a:gd name="T11" fmla="*/ 57 h 227"/>
                  <a:gd name="T12" fmla="*/ 0 w 49"/>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227">
                    <a:moveTo>
                      <a:pt x="0" y="57"/>
                    </a:moveTo>
                    <a:lnTo>
                      <a:pt x="0" y="57"/>
                    </a:lnTo>
                    <a:lnTo>
                      <a:pt x="8" y="226"/>
                    </a:lnTo>
                    <a:lnTo>
                      <a:pt x="48" y="155"/>
                    </a:lnTo>
                    <a:lnTo>
                      <a:pt x="15" y="0"/>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4" name="Freeform 89"/>
              <p:cNvSpPr>
                <a:spLocks/>
              </p:cNvSpPr>
              <p:nvPr/>
            </p:nvSpPr>
            <p:spPr bwMode="auto">
              <a:xfrm>
                <a:off x="5020" y="2027"/>
                <a:ext cx="177" cy="176"/>
              </a:xfrm>
              <a:custGeom>
                <a:avLst/>
                <a:gdLst>
                  <a:gd name="T0" fmla="*/ 0 w 177"/>
                  <a:gd name="T1" fmla="*/ 175 h 176"/>
                  <a:gd name="T2" fmla="*/ 0 w 177"/>
                  <a:gd name="T3" fmla="*/ 175 h 176"/>
                  <a:gd name="T4" fmla="*/ 30 w 177"/>
                  <a:gd name="T5" fmla="*/ 140 h 176"/>
                  <a:gd name="T6" fmla="*/ 75 w 177"/>
                  <a:gd name="T7" fmla="*/ 140 h 176"/>
                  <a:gd name="T8" fmla="*/ 101 w 177"/>
                  <a:gd name="T9" fmla="*/ 95 h 176"/>
                  <a:gd name="T10" fmla="*/ 140 w 177"/>
                  <a:gd name="T11" fmla="*/ 63 h 176"/>
                  <a:gd name="T12" fmla="*/ 166 w 177"/>
                  <a:gd name="T13" fmla="*/ 0 h 176"/>
                  <a:gd name="T14" fmla="*/ 176 w 177"/>
                  <a:gd name="T15" fmla="*/ 46 h 176"/>
                  <a:gd name="T16" fmla="*/ 149 w 177"/>
                  <a:gd name="T17" fmla="*/ 147 h 176"/>
                  <a:gd name="T18" fmla="*/ 94 w 177"/>
                  <a:gd name="T19" fmla="*/ 171 h 176"/>
                  <a:gd name="T20" fmla="*/ 52 w 177"/>
                  <a:gd name="T21" fmla="*/ 163 h 176"/>
                  <a:gd name="T22" fmla="*/ 0 w 177"/>
                  <a:gd name="T23" fmla="*/ 175 h 176"/>
                  <a:gd name="T24" fmla="*/ 0 w 177"/>
                  <a:gd name="T25" fmla="*/ 175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76">
                    <a:moveTo>
                      <a:pt x="0" y="175"/>
                    </a:moveTo>
                    <a:lnTo>
                      <a:pt x="0" y="175"/>
                    </a:lnTo>
                    <a:lnTo>
                      <a:pt x="30" y="140"/>
                    </a:lnTo>
                    <a:lnTo>
                      <a:pt x="75" y="140"/>
                    </a:lnTo>
                    <a:lnTo>
                      <a:pt x="101" y="95"/>
                    </a:lnTo>
                    <a:lnTo>
                      <a:pt x="140" y="63"/>
                    </a:lnTo>
                    <a:lnTo>
                      <a:pt x="166" y="0"/>
                    </a:lnTo>
                    <a:lnTo>
                      <a:pt x="176" y="46"/>
                    </a:lnTo>
                    <a:lnTo>
                      <a:pt x="149" y="147"/>
                    </a:lnTo>
                    <a:lnTo>
                      <a:pt x="94" y="171"/>
                    </a:lnTo>
                    <a:lnTo>
                      <a:pt x="52" y="163"/>
                    </a:lnTo>
                    <a:lnTo>
                      <a:pt x="0" y="17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5" name="Freeform 90"/>
              <p:cNvSpPr>
                <a:spLocks/>
              </p:cNvSpPr>
              <p:nvPr/>
            </p:nvSpPr>
            <p:spPr bwMode="auto">
              <a:xfrm>
                <a:off x="4218" y="2726"/>
                <a:ext cx="30" cy="77"/>
              </a:xfrm>
              <a:custGeom>
                <a:avLst/>
                <a:gdLst>
                  <a:gd name="T0" fmla="*/ 0 w 30"/>
                  <a:gd name="T1" fmla="*/ 0 h 77"/>
                  <a:gd name="T2" fmla="*/ 0 w 30"/>
                  <a:gd name="T3" fmla="*/ 0 h 77"/>
                  <a:gd name="T4" fmla="*/ 5 w 30"/>
                  <a:gd name="T5" fmla="*/ 76 h 77"/>
                  <a:gd name="T6" fmla="*/ 29 w 30"/>
                  <a:gd name="T7" fmla="*/ 62 h 77"/>
                  <a:gd name="T8" fmla="*/ 17 w 30"/>
                  <a:gd name="T9" fmla="*/ 15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7" y="15"/>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6" name="Freeform 91"/>
              <p:cNvSpPr>
                <a:spLocks/>
              </p:cNvSpPr>
              <p:nvPr/>
            </p:nvSpPr>
            <p:spPr bwMode="auto">
              <a:xfrm>
                <a:off x="3133" y="773"/>
                <a:ext cx="167" cy="156"/>
              </a:xfrm>
              <a:custGeom>
                <a:avLst/>
                <a:gdLst>
                  <a:gd name="T0" fmla="*/ 0 w 167"/>
                  <a:gd name="T1" fmla="*/ 19 h 156"/>
                  <a:gd name="T2" fmla="*/ 0 w 167"/>
                  <a:gd name="T3" fmla="*/ 19 h 156"/>
                  <a:gd name="T4" fmla="*/ 1 w 167"/>
                  <a:gd name="T5" fmla="*/ 37 h 156"/>
                  <a:gd name="T6" fmla="*/ 30 w 167"/>
                  <a:gd name="T7" fmla="*/ 85 h 156"/>
                  <a:gd name="T8" fmla="*/ 77 w 167"/>
                  <a:gd name="T9" fmla="*/ 76 h 156"/>
                  <a:gd name="T10" fmla="*/ 45 w 167"/>
                  <a:gd name="T11" fmla="*/ 95 h 156"/>
                  <a:gd name="T12" fmla="*/ 82 w 167"/>
                  <a:gd name="T13" fmla="*/ 117 h 156"/>
                  <a:gd name="T14" fmla="*/ 50 w 167"/>
                  <a:gd name="T15" fmla="*/ 122 h 156"/>
                  <a:gd name="T16" fmla="*/ 98 w 167"/>
                  <a:gd name="T17" fmla="*/ 155 h 156"/>
                  <a:gd name="T18" fmla="*/ 166 w 167"/>
                  <a:gd name="T19" fmla="*/ 57 h 156"/>
                  <a:gd name="T20" fmla="*/ 86 w 167"/>
                  <a:gd name="T21" fmla="*/ 0 h 156"/>
                  <a:gd name="T22" fmla="*/ 89 w 167"/>
                  <a:gd name="T23" fmla="*/ 55 h 156"/>
                  <a:gd name="T24" fmla="*/ 57 w 167"/>
                  <a:gd name="T25" fmla="*/ 14 h 156"/>
                  <a:gd name="T26" fmla="*/ 0 w 167"/>
                  <a:gd name="T27" fmla="*/ 19 h 156"/>
                  <a:gd name="T28" fmla="*/ 0 w 167"/>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156">
                    <a:moveTo>
                      <a:pt x="0" y="19"/>
                    </a:moveTo>
                    <a:lnTo>
                      <a:pt x="0" y="19"/>
                    </a:lnTo>
                    <a:lnTo>
                      <a:pt x="1" y="37"/>
                    </a:lnTo>
                    <a:lnTo>
                      <a:pt x="30" y="85"/>
                    </a:lnTo>
                    <a:lnTo>
                      <a:pt x="77" y="76"/>
                    </a:lnTo>
                    <a:lnTo>
                      <a:pt x="45" y="95"/>
                    </a:lnTo>
                    <a:lnTo>
                      <a:pt x="82" y="117"/>
                    </a:lnTo>
                    <a:lnTo>
                      <a:pt x="50" y="122"/>
                    </a:lnTo>
                    <a:lnTo>
                      <a:pt x="98" y="155"/>
                    </a:lnTo>
                    <a:lnTo>
                      <a:pt x="166" y="57"/>
                    </a:lnTo>
                    <a:lnTo>
                      <a:pt x="86" y="0"/>
                    </a:lnTo>
                    <a:lnTo>
                      <a:pt x="89" y="55"/>
                    </a:lnTo>
                    <a:lnTo>
                      <a:pt x="57" y="14"/>
                    </a:lnTo>
                    <a:lnTo>
                      <a:pt x="0" y="1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7" name="Freeform 92"/>
              <p:cNvSpPr>
                <a:spLocks/>
              </p:cNvSpPr>
              <p:nvPr/>
            </p:nvSpPr>
            <p:spPr bwMode="auto">
              <a:xfrm>
                <a:off x="3249" y="753"/>
                <a:ext cx="142" cy="65"/>
              </a:xfrm>
              <a:custGeom>
                <a:avLst/>
                <a:gdLst>
                  <a:gd name="T0" fmla="*/ 0 w 142"/>
                  <a:gd name="T1" fmla="*/ 30 h 65"/>
                  <a:gd name="T2" fmla="*/ 24 w 142"/>
                  <a:gd name="T3" fmla="*/ 45 h 65"/>
                  <a:gd name="T4" fmla="*/ 81 w 142"/>
                  <a:gd name="T5" fmla="*/ 64 h 65"/>
                  <a:gd name="T6" fmla="*/ 141 w 142"/>
                  <a:gd name="T7" fmla="*/ 30 h 65"/>
                  <a:gd name="T8" fmla="*/ 105 w 142"/>
                  <a:gd name="T9" fmla="*/ 8 h 65"/>
                  <a:gd name="T10" fmla="*/ 65 w 142"/>
                  <a:gd name="T11" fmla="*/ 25 h 65"/>
                  <a:gd name="T12" fmla="*/ 24 w 142"/>
                  <a:gd name="T13" fmla="*/ 0 h 65"/>
                  <a:gd name="T14" fmla="*/ 0 w 142"/>
                  <a:gd name="T15" fmla="*/ 30 h 65"/>
                  <a:gd name="T16" fmla="*/ 0 w 142"/>
                  <a:gd name="T17" fmla="*/ 3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65">
                    <a:moveTo>
                      <a:pt x="0" y="30"/>
                    </a:moveTo>
                    <a:lnTo>
                      <a:pt x="24" y="45"/>
                    </a:lnTo>
                    <a:lnTo>
                      <a:pt x="81" y="64"/>
                    </a:lnTo>
                    <a:lnTo>
                      <a:pt x="141" y="30"/>
                    </a:lnTo>
                    <a:lnTo>
                      <a:pt x="105" y="8"/>
                    </a:lnTo>
                    <a:lnTo>
                      <a:pt x="65" y="25"/>
                    </a:lnTo>
                    <a:lnTo>
                      <a:pt x="24" y="0"/>
                    </a:lnTo>
                    <a:lnTo>
                      <a:pt x="0" y="3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8" name="Freeform 93"/>
              <p:cNvSpPr>
                <a:spLocks/>
              </p:cNvSpPr>
              <p:nvPr/>
            </p:nvSpPr>
            <p:spPr bwMode="auto">
              <a:xfrm>
                <a:off x="3290" y="856"/>
                <a:ext cx="65" cy="45"/>
              </a:xfrm>
              <a:custGeom>
                <a:avLst/>
                <a:gdLst>
                  <a:gd name="T0" fmla="*/ 0 w 65"/>
                  <a:gd name="T1" fmla="*/ 36 h 45"/>
                  <a:gd name="T2" fmla="*/ 5 w 65"/>
                  <a:gd name="T3" fmla="*/ 14 h 45"/>
                  <a:gd name="T4" fmla="*/ 33 w 65"/>
                  <a:gd name="T5" fmla="*/ 0 h 45"/>
                  <a:gd name="T6" fmla="*/ 64 w 65"/>
                  <a:gd name="T7" fmla="*/ 24 h 45"/>
                  <a:gd name="T8" fmla="*/ 27 w 65"/>
                  <a:gd name="T9" fmla="*/ 44 h 45"/>
                  <a:gd name="T10" fmla="*/ 0 w 65"/>
                  <a:gd name="T11" fmla="*/ 36 h 45"/>
                  <a:gd name="T12" fmla="*/ 0 w 65"/>
                  <a:gd name="T13" fmla="*/ 3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5">
                    <a:moveTo>
                      <a:pt x="0" y="36"/>
                    </a:moveTo>
                    <a:lnTo>
                      <a:pt x="5" y="14"/>
                    </a:lnTo>
                    <a:lnTo>
                      <a:pt x="33" y="0"/>
                    </a:lnTo>
                    <a:lnTo>
                      <a:pt x="64" y="24"/>
                    </a:lnTo>
                    <a:lnTo>
                      <a:pt x="27" y="44"/>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9" name="Freeform 94"/>
              <p:cNvSpPr>
                <a:spLocks/>
              </p:cNvSpPr>
              <p:nvPr/>
            </p:nvSpPr>
            <p:spPr bwMode="auto">
              <a:xfrm>
                <a:off x="3772" y="1071"/>
                <a:ext cx="97" cy="92"/>
              </a:xfrm>
              <a:custGeom>
                <a:avLst/>
                <a:gdLst>
                  <a:gd name="T0" fmla="*/ 0 w 97"/>
                  <a:gd name="T1" fmla="*/ 44 h 92"/>
                  <a:gd name="T2" fmla="*/ 39 w 97"/>
                  <a:gd name="T3" fmla="*/ 64 h 92"/>
                  <a:gd name="T4" fmla="*/ 36 w 97"/>
                  <a:gd name="T5" fmla="*/ 89 h 92"/>
                  <a:gd name="T6" fmla="*/ 96 w 97"/>
                  <a:gd name="T7" fmla="*/ 91 h 92"/>
                  <a:gd name="T8" fmla="*/ 63 w 97"/>
                  <a:gd name="T9" fmla="*/ 14 h 92"/>
                  <a:gd name="T10" fmla="*/ 27 w 97"/>
                  <a:gd name="T11" fmla="*/ 0 h 92"/>
                  <a:gd name="T12" fmla="*/ 0 w 97"/>
                  <a:gd name="T13" fmla="*/ 44 h 92"/>
                  <a:gd name="T14" fmla="*/ 0 w 97"/>
                  <a:gd name="T15" fmla="*/ 4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4"/>
                    </a:moveTo>
                    <a:lnTo>
                      <a:pt x="39" y="64"/>
                    </a:lnTo>
                    <a:lnTo>
                      <a:pt x="36" y="89"/>
                    </a:lnTo>
                    <a:lnTo>
                      <a:pt x="96" y="91"/>
                    </a:lnTo>
                    <a:lnTo>
                      <a:pt x="63" y="14"/>
                    </a:lnTo>
                    <a:lnTo>
                      <a:pt x="27" y="0"/>
                    </a:lnTo>
                    <a:lnTo>
                      <a:pt x="0" y="4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0" name="Freeform 95"/>
              <p:cNvSpPr>
                <a:spLocks/>
              </p:cNvSpPr>
              <p:nvPr/>
            </p:nvSpPr>
            <p:spPr bwMode="auto">
              <a:xfrm>
                <a:off x="3806" y="914"/>
                <a:ext cx="230" cy="153"/>
              </a:xfrm>
              <a:custGeom>
                <a:avLst/>
                <a:gdLst>
                  <a:gd name="T0" fmla="*/ 0 w 230"/>
                  <a:gd name="T1" fmla="*/ 132 h 153"/>
                  <a:gd name="T2" fmla="*/ 48 w 230"/>
                  <a:gd name="T3" fmla="*/ 152 h 153"/>
                  <a:gd name="T4" fmla="*/ 107 w 230"/>
                  <a:gd name="T5" fmla="*/ 80 h 153"/>
                  <a:gd name="T6" fmla="*/ 229 w 230"/>
                  <a:gd name="T7" fmla="*/ 31 h 153"/>
                  <a:gd name="T8" fmla="*/ 218 w 230"/>
                  <a:gd name="T9" fmla="*/ 0 h 153"/>
                  <a:gd name="T10" fmla="*/ 115 w 230"/>
                  <a:gd name="T11" fmla="*/ 28 h 153"/>
                  <a:gd name="T12" fmla="*/ 31 w 230"/>
                  <a:gd name="T13" fmla="*/ 75 h 153"/>
                  <a:gd name="T14" fmla="*/ 0 w 230"/>
                  <a:gd name="T15" fmla="*/ 132 h 153"/>
                  <a:gd name="T16" fmla="*/ 0 w 230"/>
                  <a:gd name="T17" fmla="*/ 132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3">
                    <a:moveTo>
                      <a:pt x="0" y="132"/>
                    </a:moveTo>
                    <a:lnTo>
                      <a:pt x="48" y="152"/>
                    </a:lnTo>
                    <a:lnTo>
                      <a:pt x="107" y="80"/>
                    </a:lnTo>
                    <a:lnTo>
                      <a:pt x="229" y="31"/>
                    </a:lnTo>
                    <a:lnTo>
                      <a:pt x="218" y="0"/>
                    </a:lnTo>
                    <a:lnTo>
                      <a:pt x="115" y="28"/>
                    </a:lnTo>
                    <a:lnTo>
                      <a:pt x="31" y="75"/>
                    </a:lnTo>
                    <a:lnTo>
                      <a:pt x="0" y="13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1" name="Freeform 96"/>
              <p:cNvSpPr>
                <a:spLocks/>
              </p:cNvSpPr>
              <p:nvPr/>
            </p:nvSpPr>
            <p:spPr bwMode="auto">
              <a:xfrm>
                <a:off x="2807" y="1661"/>
                <a:ext cx="72" cy="97"/>
              </a:xfrm>
              <a:custGeom>
                <a:avLst/>
                <a:gdLst>
                  <a:gd name="T0" fmla="*/ 6 w 72"/>
                  <a:gd name="T1" fmla="*/ 96 h 97"/>
                  <a:gd name="T2" fmla="*/ 59 w 72"/>
                  <a:gd name="T3" fmla="*/ 89 h 97"/>
                  <a:gd name="T4" fmla="*/ 71 w 72"/>
                  <a:gd name="T5" fmla="*/ 23 h 97"/>
                  <a:gd name="T6" fmla="*/ 43 w 72"/>
                  <a:gd name="T7" fmla="*/ 0 h 97"/>
                  <a:gd name="T8" fmla="*/ 0 w 72"/>
                  <a:gd name="T9" fmla="*/ 39 h 97"/>
                  <a:gd name="T10" fmla="*/ 18 w 72"/>
                  <a:gd name="T11" fmla="*/ 61 h 97"/>
                  <a:gd name="T12" fmla="*/ 6 w 72"/>
                  <a:gd name="T13" fmla="*/ 96 h 97"/>
                  <a:gd name="T14" fmla="*/ 6 w 72"/>
                  <a:gd name="T15" fmla="*/ 96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97">
                    <a:moveTo>
                      <a:pt x="6" y="96"/>
                    </a:moveTo>
                    <a:lnTo>
                      <a:pt x="59" y="89"/>
                    </a:lnTo>
                    <a:lnTo>
                      <a:pt x="71" y="23"/>
                    </a:lnTo>
                    <a:lnTo>
                      <a:pt x="43" y="0"/>
                    </a:lnTo>
                    <a:lnTo>
                      <a:pt x="0" y="39"/>
                    </a:lnTo>
                    <a:lnTo>
                      <a:pt x="18" y="61"/>
                    </a:lnTo>
                    <a:lnTo>
                      <a:pt x="6" y="9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2" name="Freeform 97"/>
              <p:cNvSpPr>
                <a:spLocks/>
              </p:cNvSpPr>
              <p:nvPr/>
            </p:nvSpPr>
            <p:spPr bwMode="auto">
              <a:xfrm>
                <a:off x="2870" y="1566"/>
                <a:ext cx="122" cy="243"/>
              </a:xfrm>
              <a:custGeom>
                <a:avLst/>
                <a:gdLst>
                  <a:gd name="T0" fmla="*/ 0 w 122"/>
                  <a:gd name="T1" fmla="*/ 56 h 243"/>
                  <a:gd name="T2" fmla="*/ 0 w 122"/>
                  <a:gd name="T3" fmla="*/ 56 h 243"/>
                  <a:gd name="T4" fmla="*/ 18 w 122"/>
                  <a:gd name="T5" fmla="*/ 0 h 243"/>
                  <a:gd name="T6" fmla="*/ 45 w 122"/>
                  <a:gd name="T7" fmla="*/ 0 h 243"/>
                  <a:gd name="T8" fmla="*/ 29 w 122"/>
                  <a:gd name="T9" fmla="*/ 30 h 243"/>
                  <a:gd name="T10" fmla="*/ 66 w 122"/>
                  <a:gd name="T11" fmla="*/ 34 h 243"/>
                  <a:gd name="T12" fmla="*/ 44 w 122"/>
                  <a:gd name="T13" fmla="*/ 76 h 243"/>
                  <a:gd name="T14" fmla="*/ 71 w 122"/>
                  <a:gd name="T15" fmla="*/ 88 h 243"/>
                  <a:gd name="T16" fmla="*/ 97 w 122"/>
                  <a:gd name="T17" fmla="*/ 139 h 243"/>
                  <a:gd name="T18" fmla="*/ 95 w 122"/>
                  <a:gd name="T19" fmla="*/ 165 h 243"/>
                  <a:gd name="T20" fmla="*/ 121 w 122"/>
                  <a:gd name="T21" fmla="*/ 168 h 243"/>
                  <a:gd name="T22" fmla="*/ 117 w 122"/>
                  <a:gd name="T23" fmla="*/ 211 h 243"/>
                  <a:gd name="T24" fmla="*/ 7 w 122"/>
                  <a:gd name="T25" fmla="*/ 242 h 243"/>
                  <a:gd name="T26" fmla="*/ 41 w 122"/>
                  <a:gd name="T27" fmla="*/ 205 h 243"/>
                  <a:gd name="T28" fmla="*/ 13 w 122"/>
                  <a:gd name="T29" fmla="*/ 191 h 243"/>
                  <a:gd name="T30" fmla="*/ 21 w 122"/>
                  <a:gd name="T31" fmla="*/ 165 h 243"/>
                  <a:gd name="T32" fmla="*/ 49 w 122"/>
                  <a:gd name="T33" fmla="*/ 149 h 243"/>
                  <a:gd name="T34" fmla="*/ 47 w 122"/>
                  <a:gd name="T35" fmla="*/ 105 h 243"/>
                  <a:gd name="T36" fmla="*/ 17 w 122"/>
                  <a:gd name="T37" fmla="*/ 112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8" y="0"/>
                    </a:lnTo>
                    <a:lnTo>
                      <a:pt x="45" y="0"/>
                    </a:lnTo>
                    <a:lnTo>
                      <a:pt x="29" y="30"/>
                    </a:lnTo>
                    <a:lnTo>
                      <a:pt x="66" y="34"/>
                    </a:lnTo>
                    <a:lnTo>
                      <a:pt x="44" y="76"/>
                    </a:lnTo>
                    <a:lnTo>
                      <a:pt x="71" y="88"/>
                    </a:lnTo>
                    <a:lnTo>
                      <a:pt x="97" y="139"/>
                    </a:lnTo>
                    <a:lnTo>
                      <a:pt x="95" y="165"/>
                    </a:lnTo>
                    <a:lnTo>
                      <a:pt x="121" y="168"/>
                    </a:lnTo>
                    <a:lnTo>
                      <a:pt x="117" y="211"/>
                    </a:lnTo>
                    <a:lnTo>
                      <a:pt x="7" y="242"/>
                    </a:lnTo>
                    <a:lnTo>
                      <a:pt x="41" y="205"/>
                    </a:lnTo>
                    <a:lnTo>
                      <a:pt x="13" y="191"/>
                    </a:lnTo>
                    <a:lnTo>
                      <a:pt x="21" y="165"/>
                    </a:lnTo>
                    <a:lnTo>
                      <a:pt x="49" y="149"/>
                    </a:lnTo>
                    <a:lnTo>
                      <a:pt x="47" y="105"/>
                    </a:lnTo>
                    <a:lnTo>
                      <a:pt x="17" y="112"/>
                    </a:lnTo>
                    <a:lnTo>
                      <a:pt x="12" y="59"/>
                    </a:lnTo>
                    <a:lnTo>
                      <a:pt x="0" y="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3" name="Freeform 98"/>
              <p:cNvSpPr>
                <a:spLocks/>
              </p:cNvSpPr>
              <p:nvPr/>
            </p:nvSpPr>
            <p:spPr bwMode="auto">
              <a:xfrm>
                <a:off x="3092" y="2029"/>
                <a:ext cx="26" cy="56"/>
              </a:xfrm>
              <a:custGeom>
                <a:avLst/>
                <a:gdLst>
                  <a:gd name="T0" fmla="*/ 0 w 26"/>
                  <a:gd name="T1" fmla="*/ 8 h 56"/>
                  <a:gd name="T2" fmla="*/ 0 w 26"/>
                  <a:gd name="T3" fmla="*/ 8 h 56"/>
                  <a:gd name="T4" fmla="*/ 5 w 26"/>
                  <a:gd name="T5" fmla="*/ 51 h 56"/>
                  <a:gd name="T6" fmla="*/ 14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1"/>
                    </a:lnTo>
                    <a:lnTo>
                      <a:pt x="14" y="55"/>
                    </a:lnTo>
                    <a:lnTo>
                      <a:pt x="25" y="21"/>
                    </a:lnTo>
                    <a:lnTo>
                      <a:pt x="15" y="0"/>
                    </a:lnTo>
                    <a:lnTo>
                      <a:pt x="0" y="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4" name="Freeform 99"/>
              <p:cNvSpPr>
                <a:spLocks/>
              </p:cNvSpPr>
              <p:nvPr/>
            </p:nvSpPr>
            <p:spPr bwMode="auto">
              <a:xfrm>
                <a:off x="3160" y="2101"/>
                <a:ext cx="49" cy="39"/>
              </a:xfrm>
              <a:custGeom>
                <a:avLst/>
                <a:gdLst>
                  <a:gd name="T0" fmla="*/ 0 w 49"/>
                  <a:gd name="T1" fmla="*/ 9 h 39"/>
                  <a:gd name="T2" fmla="*/ 0 w 49"/>
                  <a:gd name="T3" fmla="*/ 9 h 39"/>
                  <a:gd name="T4" fmla="*/ 41 w 49"/>
                  <a:gd name="T5" fmla="*/ 38 h 39"/>
                  <a:gd name="T6" fmla="*/ 48 w 49"/>
                  <a:gd name="T7" fmla="*/ 0 h 39"/>
                  <a:gd name="T8" fmla="*/ 0 w 49"/>
                  <a:gd name="T9" fmla="*/ 9 h 39"/>
                  <a:gd name="T10" fmla="*/ 0 w 49"/>
                  <a:gd name="T11" fmla="*/ 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9">
                    <a:moveTo>
                      <a:pt x="0" y="9"/>
                    </a:moveTo>
                    <a:lnTo>
                      <a:pt x="0" y="9"/>
                    </a:lnTo>
                    <a:lnTo>
                      <a:pt x="41" y="38"/>
                    </a:lnTo>
                    <a:lnTo>
                      <a:pt x="48" y="0"/>
                    </a:lnTo>
                    <a:lnTo>
                      <a:pt x="0" y="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5" name="Freeform 100"/>
              <p:cNvSpPr>
                <a:spLocks/>
              </p:cNvSpPr>
              <p:nvPr/>
            </p:nvSpPr>
            <p:spPr bwMode="auto">
              <a:xfrm>
                <a:off x="2820" y="882"/>
                <a:ext cx="3134" cy="2013"/>
              </a:xfrm>
              <a:custGeom>
                <a:avLst/>
                <a:gdLst>
                  <a:gd name="T0" fmla="*/ 788 w 3134"/>
                  <a:gd name="T1" fmla="*/ 1640 h 2013"/>
                  <a:gd name="T2" fmla="*/ 1053 w 3134"/>
                  <a:gd name="T3" fmla="*/ 1649 h 2013"/>
                  <a:gd name="T4" fmla="*/ 943 w 3134"/>
                  <a:gd name="T5" fmla="*/ 1526 h 2013"/>
                  <a:gd name="T6" fmla="*/ 1047 w 3134"/>
                  <a:gd name="T7" fmla="*/ 1506 h 2013"/>
                  <a:gd name="T8" fmla="*/ 1325 w 3134"/>
                  <a:gd name="T9" fmla="*/ 1791 h 2013"/>
                  <a:gd name="T10" fmla="*/ 1562 w 3134"/>
                  <a:gd name="T11" fmla="*/ 1590 h 2013"/>
                  <a:gd name="T12" fmla="*/ 1691 w 3134"/>
                  <a:gd name="T13" fmla="*/ 1876 h 2013"/>
                  <a:gd name="T14" fmla="*/ 1771 w 3134"/>
                  <a:gd name="T15" fmla="*/ 1941 h 2013"/>
                  <a:gd name="T16" fmla="*/ 1795 w 3134"/>
                  <a:gd name="T17" fmla="*/ 1867 h 2013"/>
                  <a:gd name="T18" fmla="*/ 1875 w 3134"/>
                  <a:gd name="T19" fmla="*/ 1623 h 2013"/>
                  <a:gd name="T20" fmla="*/ 2072 w 3134"/>
                  <a:gd name="T21" fmla="*/ 1244 h 2013"/>
                  <a:gd name="T22" fmla="*/ 2050 w 3134"/>
                  <a:gd name="T23" fmla="*/ 1211 h 2013"/>
                  <a:gd name="T24" fmla="*/ 2149 w 3134"/>
                  <a:gd name="T25" fmla="*/ 1184 h 2013"/>
                  <a:gd name="T26" fmla="*/ 2341 w 3134"/>
                  <a:gd name="T27" fmla="*/ 809 h 2013"/>
                  <a:gd name="T28" fmla="*/ 2615 w 3134"/>
                  <a:gd name="T29" fmla="*/ 588 h 2013"/>
                  <a:gd name="T30" fmla="*/ 2594 w 3134"/>
                  <a:gd name="T31" fmla="*/ 740 h 2013"/>
                  <a:gd name="T32" fmla="*/ 2786 w 3134"/>
                  <a:gd name="T33" fmla="*/ 621 h 2013"/>
                  <a:gd name="T34" fmla="*/ 2996 w 3134"/>
                  <a:gd name="T35" fmla="*/ 461 h 2013"/>
                  <a:gd name="T36" fmla="*/ 2825 w 3134"/>
                  <a:gd name="T37" fmla="*/ 304 h 2013"/>
                  <a:gd name="T38" fmla="*/ 2541 w 3134"/>
                  <a:gd name="T39" fmla="*/ 278 h 2013"/>
                  <a:gd name="T40" fmla="*/ 2207 w 3134"/>
                  <a:gd name="T41" fmla="*/ 282 h 2013"/>
                  <a:gd name="T42" fmla="*/ 1886 w 3134"/>
                  <a:gd name="T43" fmla="*/ 168 h 2013"/>
                  <a:gd name="T44" fmla="*/ 1812 w 3134"/>
                  <a:gd name="T45" fmla="*/ 53 h 2013"/>
                  <a:gd name="T46" fmla="*/ 1522 w 3134"/>
                  <a:gd name="T47" fmla="*/ 114 h 2013"/>
                  <a:gd name="T48" fmla="*/ 1376 w 3134"/>
                  <a:gd name="T49" fmla="*/ 219 h 2013"/>
                  <a:gd name="T50" fmla="*/ 1312 w 3134"/>
                  <a:gd name="T51" fmla="*/ 282 h 2013"/>
                  <a:gd name="T52" fmla="*/ 1231 w 3134"/>
                  <a:gd name="T53" fmla="*/ 349 h 2013"/>
                  <a:gd name="T54" fmla="*/ 1005 w 3134"/>
                  <a:gd name="T55" fmla="*/ 373 h 2013"/>
                  <a:gd name="T56" fmla="*/ 810 w 3134"/>
                  <a:gd name="T57" fmla="*/ 430 h 2013"/>
                  <a:gd name="T58" fmla="*/ 690 w 3134"/>
                  <a:gd name="T59" fmla="*/ 498 h 2013"/>
                  <a:gd name="T60" fmla="*/ 709 w 3134"/>
                  <a:gd name="T61" fmla="*/ 337 h 2013"/>
                  <a:gd name="T62" fmla="*/ 537 w 3134"/>
                  <a:gd name="T63" fmla="*/ 272 h 2013"/>
                  <a:gd name="T64" fmla="*/ 423 w 3134"/>
                  <a:gd name="T65" fmla="*/ 353 h 2013"/>
                  <a:gd name="T66" fmla="*/ 265 w 3134"/>
                  <a:gd name="T67" fmla="*/ 592 h 2013"/>
                  <a:gd name="T68" fmla="*/ 331 w 3134"/>
                  <a:gd name="T69" fmla="*/ 718 h 2013"/>
                  <a:gd name="T70" fmla="*/ 398 w 3134"/>
                  <a:gd name="T71" fmla="*/ 680 h 2013"/>
                  <a:gd name="T72" fmla="*/ 490 w 3134"/>
                  <a:gd name="T73" fmla="*/ 457 h 2013"/>
                  <a:gd name="T74" fmla="*/ 506 w 3134"/>
                  <a:gd name="T75" fmla="*/ 645 h 2013"/>
                  <a:gd name="T76" fmla="*/ 498 w 3134"/>
                  <a:gd name="T77" fmla="*/ 708 h 2013"/>
                  <a:gd name="T78" fmla="*/ 367 w 3134"/>
                  <a:gd name="T79" fmla="*/ 823 h 2013"/>
                  <a:gd name="T80" fmla="*/ 309 w 3134"/>
                  <a:gd name="T81" fmla="*/ 709 h 2013"/>
                  <a:gd name="T82" fmla="*/ 232 w 3134"/>
                  <a:gd name="T83" fmla="*/ 837 h 2013"/>
                  <a:gd name="T84" fmla="*/ 125 w 3134"/>
                  <a:gd name="T85" fmla="*/ 963 h 2013"/>
                  <a:gd name="T86" fmla="*/ 137 w 3134"/>
                  <a:gd name="T87" fmla="*/ 1049 h 2013"/>
                  <a:gd name="T88" fmla="*/ 10 w 3134"/>
                  <a:gd name="T89" fmla="*/ 1249 h 2013"/>
                  <a:gd name="T90" fmla="*/ 161 w 3134"/>
                  <a:gd name="T91" fmla="*/ 1160 h 2013"/>
                  <a:gd name="T92" fmla="*/ 265 w 3134"/>
                  <a:gd name="T93" fmla="*/ 1085 h 2013"/>
                  <a:gd name="T94" fmla="*/ 398 w 3134"/>
                  <a:gd name="T95" fmla="*/ 1227 h 2013"/>
                  <a:gd name="T96" fmla="*/ 341 w 3134"/>
                  <a:gd name="T97" fmla="*/ 1077 h 2013"/>
                  <a:gd name="T98" fmla="*/ 449 w 3134"/>
                  <a:gd name="T99" fmla="*/ 1168 h 2013"/>
                  <a:gd name="T100" fmla="*/ 486 w 3134"/>
                  <a:gd name="T101" fmla="*/ 1255 h 2013"/>
                  <a:gd name="T102" fmla="*/ 502 w 3134"/>
                  <a:gd name="T103" fmla="*/ 1165 h 2013"/>
                  <a:gd name="T104" fmla="*/ 620 w 3134"/>
                  <a:gd name="T105" fmla="*/ 1020 h 2013"/>
                  <a:gd name="T106" fmla="*/ 681 w 3134"/>
                  <a:gd name="T107" fmla="*/ 1068 h 2013"/>
                  <a:gd name="T108" fmla="*/ 761 w 3134"/>
                  <a:gd name="T109" fmla="*/ 996 h 2013"/>
                  <a:gd name="T110" fmla="*/ 745 w 3134"/>
                  <a:gd name="T111" fmla="*/ 1155 h 2013"/>
                  <a:gd name="T112" fmla="*/ 559 w 3134"/>
                  <a:gd name="T113" fmla="*/ 1177 h 2013"/>
                  <a:gd name="T114" fmla="*/ 663 w 3134"/>
                  <a:gd name="T115" fmla="*/ 1273 h 2013"/>
                  <a:gd name="T116" fmla="*/ 654 w 3134"/>
                  <a:gd name="T117" fmla="*/ 1420 h 20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3">
                    <a:moveTo>
                      <a:pt x="654" y="1420"/>
                    </a:moveTo>
                    <a:lnTo>
                      <a:pt x="695" y="1424"/>
                    </a:lnTo>
                    <a:lnTo>
                      <a:pt x="749" y="1548"/>
                    </a:lnTo>
                    <a:lnTo>
                      <a:pt x="788" y="1640"/>
                    </a:lnTo>
                    <a:lnTo>
                      <a:pt x="817" y="1705"/>
                    </a:lnTo>
                    <a:lnTo>
                      <a:pt x="829" y="1782"/>
                    </a:lnTo>
                    <a:lnTo>
                      <a:pt x="910" y="1757"/>
                    </a:lnTo>
                    <a:lnTo>
                      <a:pt x="1009" y="1694"/>
                    </a:lnTo>
                    <a:lnTo>
                      <a:pt x="1053" y="1649"/>
                    </a:lnTo>
                    <a:lnTo>
                      <a:pt x="1084" y="1576"/>
                    </a:lnTo>
                    <a:lnTo>
                      <a:pt x="1025" y="1498"/>
                    </a:lnTo>
                    <a:lnTo>
                      <a:pt x="993" y="1540"/>
                    </a:lnTo>
                    <a:lnTo>
                      <a:pt x="967" y="1539"/>
                    </a:lnTo>
                    <a:lnTo>
                      <a:pt x="943" y="1526"/>
                    </a:lnTo>
                    <a:lnTo>
                      <a:pt x="905" y="1442"/>
                    </a:lnTo>
                    <a:lnTo>
                      <a:pt x="900" y="1412"/>
                    </a:lnTo>
                    <a:lnTo>
                      <a:pt x="931" y="1409"/>
                    </a:lnTo>
                    <a:lnTo>
                      <a:pt x="954" y="1458"/>
                    </a:lnTo>
                    <a:lnTo>
                      <a:pt x="1047" y="1506"/>
                    </a:lnTo>
                    <a:lnTo>
                      <a:pt x="1189" y="1512"/>
                    </a:lnTo>
                    <a:lnTo>
                      <a:pt x="1251" y="1613"/>
                    </a:lnTo>
                    <a:lnTo>
                      <a:pt x="1274" y="1605"/>
                    </a:lnTo>
                    <a:lnTo>
                      <a:pt x="1311" y="1721"/>
                    </a:lnTo>
                    <a:lnTo>
                      <a:pt x="1325" y="1791"/>
                    </a:lnTo>
                    <a:lnTo>
                      <a:pt x="1360" y="1877"/>
                    </a:lnTo>
                    <a:lnTo>
                      <a:pt x="1398" y="1834"/>
                    </a:lnTo>
                    <a:lnTo>
                      <a:pt x="1407" y="1719"/>
                    </a:lnTo>
                    <a:lnTo>
                      <a:pt x="1528" y="1583"/>
                    </a:lnTo>
                    <a:lnTo>
                      <a:pt x="1562" y="1590"/>
                    </a:lnTo>
                    <a:lnTo>
                      <a:pt x="1583" y="1572"/>
                    </a:lnTo>
                    <a:lnTo>
                      <a:pt x="1628" y="1665"/>
                    </a:lnTo>
                    <a:lnTo>
                      <a:pt x="1627" y="1712"/>
                    </a:lnTo>
                    <a:lnTo>
                      <a:pt x="1665" y="1684"/>
                    </a:lnTo>
                    <a:lnTo>
                      <a:pt x="1691" y="1876"/>
                    </a:lnTo>
                    <a:lnTo>
                      <a:pt x="1721" y="1911"/>
                    </a:lnTo>
                    <a:lnTo>
                      <a:pt x="1738" y="1984"/>
                    </a:lnTo>
                    <a:lnTo>
                      <a:pt x="1779" y="2012"/>
                    </a:lnTo>
                    <a:lnTo>
                      <a:pt x="1771" y="1941"/>
                    </a:lnTo>
                    <a:lnTo>
                      <a:pt x="1726" y="1893"/>
                    </a:lnTo>
                    <a:lnTo>
                      <a:pt x="1704" y="1834"/>
                    </a:lnTo>
                    <a:lnTo>
                      <a:pt x="1719" y="1765"/>
                    </a:lnTo>
                    <a:lnTo>
                      <a:pt x="1772" y="1827"/>
                    </a:lnTo>
                    <a:lnTo>
                      <a:pt x="1795" y="1867"/>
                    </a:lnTo>
                    <a:lnTo>
                      <a:pt x="1860" y="1804"/>
                    </a:lnTo>
                    <a:lnTo>
                      <a:pt x="1855" y="1727"/>
                    </a:lnTo>
                    <a:lnTo>
                      <a:pt x="1804" y="1655"/>
                    </a:lnTo>
                    <a:lnTo>
                      <a:pt x="1841" y="1598"/>
                    </a:lnTo>
                    <a:lnTo>
                      <a:pt x="1875" y="1623"/>
                    </a:lnTo>
                    <a:lnTo>
                      <a:pt x="1920" y="1587"/>
                    </a:lnTo>
                    <a:lnTo>
                      <a:pt x="2009" y="1528"/>
                    </a:lnTo>
                    <a:lnTo>
                      <a:pt x="2060" y="1374"/>
                    </a:lnTo>
                    <a:lnTo>
                      <a:pt x="2018" y="1302"/>
                    </a:lnTo>
                    <a:lnTo>
                      <a:pt x="2072" y="1244"/>
                    </a:lnTo>
                    <a:lnTo>
                      <a:pt x="2044" y="1233"/>
                    </a:lnTo>
                    <a:lnTo>
                      <a:pt x="2015" y="1246"/>
                    </a:lnTo>
                    <a:lnTo>
                      <a:pt x="1993" y="1217"/>
                    </a:lnTo>
                    <a:lnTo>
                      <a:pt x="2058" y="1154"/>
                    </a:lnTo>
                    <a:lnTo>
                      <a:pt x="2050" y="1211"/>
                    </a:lnTo>
                    <a:lnTo>
                      <a:pt x="2117" y="1190"/>
                    </a:lnTo>
                    <a:lnTo>
                      <a:pt x="2133" y="1233"/>
                    </a:lnTo>
                    <a:lnTo>
                      <a:pt x="2128" y="1312"/>
                    </a:lnTo>
                    <a:lnTo>
                      <a:pt x="2181" y="1274"/>
                    </a:lnTo>
                    <a:lnTo>
                      <a:pt x="2149" y="1184"/>
                    </a:lnTo>
                    <a:lnTo>
                      <a:pt x="2217" y="1096"/>
                    </a:lnTo>
                    <a:lnTo>
                      <a:pt x="2239" y="1114"/>
                    </a:lnTo>
                    <a:lnTo>
                      <a:pt x="2349" y="966"/>
                    </a:lnTo>
                    <a:lnTo>
                      <a:pt x="2368" y="867"/>
                    </a:lnTo>
                    <a:lnTo>
                      <a:pt x="2341" y="809"/>
                    </a:lnTo>
                    <a:lnTo>
                      <a:pt x="2270" y="795"/>
                    </a:lnTo>
                    <a:lnTo>
                      <a:pt x="2386" y="665"/>
                    </a:lnTo>
                    <a:lnTo>
                      <a:pt x="2481" y="664"/>
                    </a:lnTo>
                    <a:lnTo>
                      <a:pt x="2578" y="667"/>
                    </a:lnTo>
                    <a:lnTo>
                      <a:pt x="2615" y="588"/>
                    </a:lnTo>
                    <a:lnTo>
                      <a:pt x="2664" y="580"/>
                    </a:lnTo>
                    <a:lnTo>
                      <a:pt x="2660" y="623"/>
                    </a:lnTo>
                    <a:lnTo>
                      <a:pt x="2723" y="571"/>
                    </a:lnTo>
                    <a:lnTo>
                      <a:pt x="2608" y="706"/>
                    </a:lnTo>
                    <a:lnTo>
                      <a:pt x="2594" y="740"/>
                    </a:lnTo>
                    <a:lnTo>
                      <a:pt x="2608" y="901"/>
                    </a:lnTo>
                    <a:lnTo>
                      <a:pt x="2691" y="796"/>
                    </a:lnTo>
                    <a:lnTo>
                      <a:pt x="2689" y="698"/>
                    </a:lnTo>
                    <a:lnTo>
                      <a:pt x="2713" y="645"/>
                    </a:lnTo>
                    <a:lnTo>
                      <a:pt x="2786" y="621"/>
                    </a:lnTo>
                    <a:lnTo>
                      <a:pt x="2819" y="643"/>
                    </a:lnTo>
                    <a:lnTo>
                      <a:pt x="2928" y="561"/>
                    </a:lnTo>
                    <a:lnTo>
                      <a:pt x="2962" y="544"/>
                    </a:lnTo>
                    <a:lnTo>
                      <a:pt x="2950" y="495"/>
                    </a:lnTo>
                    <a:lnTo>
                      <a:pt x="2996" y="461"/>
                    </a:lnTo>
                    <a:lnTo>
                      <a:pt x="3093" y="499"/>
                    </a:lnTo>
                    <a:lnTo>
                      <a:pt x="3133" y="443"/>
                    </a:lnTo>
                    <a:lnTo>
                      <a:pt x="3044" y="389"/>
                    </a:lnTo>
                    <a:lnTo>
                      <a:pt x="2946" y="327"/>
                    </a:lnTo>
                    <a:lnTo>
                      <a:pt x="2825" y="304"/>
                    </a:lnTo>
                    <a:lnTo>
                      <a:pt x="2816" y="351"/>
                    </a:lnTo>
                    <a:lnTo>
                      <a:pt x="2764" y="326"/>
                    </a:lnTo>
                    <a:lnTo>
                      <a:pt x="2680" y="332"/>
                    </a:lnTo>
                    <a:lnTo>
                      <a:pt x="2640" y="273"/>
                    </a:lnTo>
                    <a:lnTo>
                      <a:pt x="2541" y="278"/>
                    </a:lnTo>
                    <a:lnTo>
                      <a:pt x="2492" y="224"/>
                    </a:lnTo>
                    <a:lnTo>
                      <a:pt x="2361" y="200"/>
                    </a:lnTo>
                    <a:lnTo>
                      <a:pt x="2312" y="264"/>
                    </a:lnTo>
                    <a:lnTo>
                      <a:pt x="2230" y="233"/>
                    </a:lnTo>
                    <a:lnTo>
                      <a:pt x="2207" y="282"/>
                    </a:lnTo>
                    <a:lnTo>
                      <a:pt x="2179" y="192"/>
                    </a:lnTo>
                    <a:lnTo>
                      <a:pt x="2083" y="164"/>
                    </a:lnTo>
                    <a:lnTo>
                      <a:pt x="2080" y="192"/>
                    </a:lnTo>
                    <a:lnTo>
                      <a:pt x="1964" y="167"/>
                    </a:lnTo>
                    <a:lnTo>
                      <a:pt x="1886" y="168"/>
                    </a:lnTo>
                    <a:lnTo>
                      <a:pt x="1815" y="187"/>
                    </a:lnTo>
                    <a:lnTo>
                      <a:pt x="1922" y="112"/>
                    </a:lnTo>
                    <a:lnTo>
                      <a:pt x="1933" y="78"/>
                    </a:lnTo>
                    <a:lnTo>
                      <a:pt x="1890" y="41"/>
                    </a:lnTo>
                    <a:lnTo>
                      <a:pt x="1812" y="53"/>
                    </a:lnTo>
                    <a:lnTo>
                      <a:pt x="1829" y="32"/>
                    </a:lnTo>
                    <a:lnTo>
                      <a:pt x="1780" y="0"/>
                    </a:lnTo>
                    <a:lnTo>
                      <a:pt x="1694" y="61"/>
                    </a:lnTo>
                    <a:lnTo>
                      <a:pt x="1612" y="78"/>
                    </a:lnTo>
                    <a:lnTo>
                      <a:pt x="1522" y="114"/>
                    </a:lnTo>
                    <a:lnTo>
                      <a:pt x="1506" y="158"/>
                    </a:lnTo>
                    <a:lnTo>
                      <a:pt x="1411" y="172"/>
                    </a:lnTo>
                    <a:lnTo>
                      <a:pt x="1418" y="217"/>
                    </a:lnTo>
                    <a:lnTo>
                      <a:pt x="1455" y="246"/>
                    </a:lnTo>
                    <a:lnTo>
                      <a:pt x="1376" y="219"/>
                    </a:lnTo>
                    <a:lnTo>
                      <a:pt x="1376" y="273"/>
                    </a:lnTo>
                    <a:lnTo>
                      <a:pt x="1335" y="260"/>
                    </a:lnTo>
                    <a:lnTo>
                      <a:pt x="1323" y="222"/>
                    </a:lnTo>
                    <a:lnTo>
                      <a:pt x="1293" y="249"/>
                    </a:lnTo>
                    <a:lnTo>
                      <a:pt x="1312" y="282"/>
                    </a:lnTo>
                    <a:lnTo>
                      <a:pt x="1294" y="389"/>
                    </a:lnTo>
                    <a:lnTo>
                      <a:pt x="1270" y="196"/>
                    </a:lnTo>
                    <a:lnTo>
                      <a:pt x="1234" y="195"/>
                    </a:lnTo>
                    <a:lnTo>
                      <a:pt x="1196" y="321"/>
                    </a:lnTo>
                    <a:lnTo>
                      <a:pt x="1231" y="349"/>
                    </a:lnTo>
                    <a:lnTo>
                      <a:pt x="1217" y="370"/>
                    </a:lnTo>
                    <a:lnTo>
                      <a:pt x="1153" y="325"/>
                    </a:lnTo>
                    <a:lnTo>
                      <a:pt x="1102" y="312"/>
                    </a:lnTo>
                    <a:lnTo>
                      <a:pt x="1102" y="346"/>
                    </a:lnTo>
                    <a:lnTo>
                      <a:pt x="1005" y="373"/>
                    </a:lnTo>
                    <a:lnTo>
                      <a:pt x="990" y="346"/>
                    </a:lnTo>
                    <a:lnTo>
                      <a:pt x="900" y="393"/>
                    </a:lnTo>
                    <a:lnTo>
                      <a:pt x="838" y="367"/>
                    </a:lnTo>
                    <a:lnTo>
                      <a:pt x="839" y="452"/>
                    </a:lnTo>
                    <a:lnTo>
                      <a:pt x="810" y="430"/>
                    </a:lnTo>
                    <a:lnTo>
                      <a:pt x="772" y="461"/>
                    </a:lnTo>
                    <a:lnTo>
                      <a:pt x="789" y="498"/>
                    </a:lnTo>
                    <a:lnTo>
                      <a:pt x="722" y="490"/>
                    </a:lnTo>
                    <a:lnTo>
                      <a:pt x="736" y="523"/>
                    </a:lnTo>
                    <a:lnTo>
                      <a:pt x="690" y="498"/>
                    </a:lnTo>
                    <a:lnTo>
                      <a:pt x="693" y="452"/>
                    </a:lnTo>
                    <a:lnTo>
                      <a:pt x="648" y="411"/>
                    </a:lnTo>
                    <a:lnTo>
                      <a:pt x="757" y="445"/>
                    </a:lnTo>
                    <a:lnTo>
                      <a:pt x="790" y="391"/>
                    </a:lnTo>
                    <a:lnTo>
                      <a:pt x="709" y="337"/>
                    </a:lnTo>
                    <a:lnTo>
                      <a:pt x="647" y="310"/>
                    </a:lnTo>
                    <a:lnTo>
                      <a:pt x="596" y="302"/>
                    </a:lnTo>
                    <a:lnTo>
                      <a:pt x="632" y="292"/>
                    </a:lnTo>
                    <a:lnTo>
                      <a:pt x="580" y="268"/>
                    </a:lnTo>
                    <a:lnTo>
                      <a:pt x="537" y="272"/>
                    </a:lnTo>
                    <a:lnTo>
                      <a:pt x="510" y="308"/>
                    </a:lnTo>
                    <a:lnTo>
                      <a:pt x="485" y="296"/>
                    </a:lnTo>
                    <a:lnTo>
                      <a:pt x="452" y="336"/>
                    </a:lnTo>
                    <a:lnTo>
                      <a:pt x="432" y="326"/>
                    </a:lnTo>
                    <a:lnTo>
                      <a:pt x="423" y="353"/>
                    </a:lnTo>
                    <a:lnTo>
                      <a:pt x="392" y="377"/>
                    </a:lnTo>
                    <a:lnTo>
                      <a:pt x="341" y="475"/>
                    </a:lnTo>
                    <a:lnTo>
                      <a:pt x="299" y="518"/>
                    </a:lnTo>
                    <a:lnTo>
                      <a:pt x="228" y="573"/>
                    </a:lnTo>
                    <a:lnTo>
                      <a:pt x="265" y="592"/>
                    </a:lnTo>
                    <a:lnTo>
                      <a:pt x="226" y="611"/>
                    </a:lnTo>
                    <a:lnTo>
                      <a:pt x="236" y="684"/>
                    </a:lnTo>
                    <a:lnTo>
                      <a:pt x="273" y="694"/>
                    </a:lnTo>
                    <a:lnTo>
                      <a:pt x="312" y="644"/>
                    </a:lnTo>
                    <a:lnTo>
                      <a:pt x="331" y="718"/>
                    </a:lnTo>
                    <a:lnTo>
                      <a:pt x="348" y="743"/>
                    </a:lnTo>
                    <a:lnTo>
                      <a:pt x="346" y="775"/>
                    </a:lnTo>
                    <a:lnTo>
                      <a:pt x="395" y="754"/>
                    </a:lnTo>
                    <a:lnTo>
                      <a:pt x="409" y="686"/>
                    </a:lnTo>
                    <a:lnTo>
                      <a:pt x="398" y="680"/>
                    </a:lnTo>
                    <a:lnTo>
                      <a:pt x="440" y="643"/>
                    </a:lnTo>
                    <a:lnTo>
                      <a:pt x="417" y="622"/>
                    </a:lnTo>
                    <a:lnTo>
                      <a:pt x="417" y="561"/>
                    </a:lnTo>
                    <a:lnTo>
                      <a:pt x="485" y="499"/>
                    </a:lnTo>
                    <a:lnTo>
                      <a:pt x="490" y="457"/>
                    </a:lnTo>
                    <a:lnTo>
                      <a:pt x="523" y="449"/>
                    </a:lnTo>
                    <a:lnTo>
                      <a:pt x="547" y="482"/>
                    </a:lnTo>
                    <a:lnTo>
                      <a:pt x="476" y="553"/>
                    </a:lnTo>
                    <a:lnTo>
                      <a:pt x="480" y="620"/>
                    </a:lnTo>
                    <a:lnTo>
                      <a:pt x="506" y="645"/>
                    </a:lnTo>
                    <a:lnTo>
                      <a:pt x="580" y="622"/>
                    </a:lnTo>
                    <a:lnTo>
                      <a:pt x="620" y="642"/>
                    </a:lnTo>
                    <a:lnTo>
                      <a:pt x="515" y="661"/>
                    </a:lnTo>
                    <a:lnTo>
                      <a:pt x="524" y="732"/>
                    </a:lnTo>
                    <a:lnTo>
                      <a:pt x="498" y="708"/>
                    </a:lnTo>
                    <a:lnTo>
                      <a:pt x="476" y="737"/>
                    </a:lnTo>
                    <a:lnTo>
                      <a:pt x="475" y="777"/>
                    </a:lnTo>
                    <a:lnTo>
                      <a:pt x="453" y="802"/>
                    </a:lnTo>
                    <a:lnTo>
                      <a:pt x="417" y="794"/>
                    </a:lnTo>
                    <a:lnTo>
                      <a:pt x="367" y="823"/>
                    </a:lnTo>
                    <a:lnTo>
                      <a:pt x="343" y="802"/>
                    </a:lnTo>
                    <a:lnTo>
                      <a:pt x="318" y="805"/>
                    </a:lnTo>
                    <a:lnTo>
                      <a:pt x="294" y="791"/>
                    </a:lnTo>
                    <a:lnTo>
                      <a:pt x="316" y="751"/>
                    </a:lnTo>
                    <a:lnTo>
                      <a:pt x="309" y="709"/>
                    </a:lnTo>
                    <a:lnTo>
                      <a:pt x="276" y="733"/>
                    </a:lnTo>
                    <a:lnTo>
                      <a:pt x="273" y="772"/>
                    </a:lnTo>
                    <a:lnTo>
                      <a:pt x="281" y="835"/>
                    </a:lnTo>
                    <a:lnTo>
                      <a:pt x="267" y="825"/>
                    </a:lnTo>
                    <a:lnTo>
                      <a:pt x="232" y="837"/>
                    </a:lnTo>
                    <a:lnTo>
                      <a:pt x="224" y="879"/>
                    </a:lnTo>
                    <a:lnTo>
                      <a:pt x="175" y="901"/>
                    </a:lnTo>
                    <a:lnTo>
                      <a:pt x="156" y="940"/>
                    </a:lnTo>
                    <a:lnTo>
                      <a:pt x="119" y="933"/>
                    </a:lnTo>
                    <a:lnTo>
                      <a:pt x="125" y="963"/>
                    </a:lnTo>
                    <a:lnTo>
                      <a:pt x="75" y="965"/>
                    </a:lnTo>
                    <a:lnTo>
                      <a:pt x="80" y="983"/>
                    </a:lnTo>
                    <a:lnTo>
                      <a:pt x="121" y="998"/>
                    </a:lnTo>
                    <a:lnTo>
                      <a:pt x="115" y="1010"/>
                    </a:lnTo>
                    <a:lnTo>
                      <a:pt x="137" y="1049"/>
                    </a:lnTo>
                    <a:lnTo>
                      <a:pt x="120" y="1097"/>
                    </a:lnTo>
                    <a:lnTo>
                      <a:pt x="20" y="1089"/>
                    </a:lnTo>
                    <a:lnTo>
                      <a:pt x="3" y="1105"/>
                    </a:lnTo>
                    <a:lnTo>
                      <a:pt x="0" y="1209"/>
                    </a:lnTo>
                    <a:lnTo>
                      <a:pt x="10" y="1249"/>
                    </a:lnTo>
                    <a:lnTo>
                      <a:pt x="33" y="1246"/>
                    </a:lnTo>
                    <a:lnTo>
                      <a:pt x="117" y="1255"/>
                    </a:lnTo>
                    <a:lnTo>
                      <a:pt x="150" y="1212"/>
                    </a:lnTo>
                    <a:lnTo>
                      <a:pt x="143" y="1194"/>
                    </a:lnTo>
                    <a:lnTo>
                      <a:pt x="161" y="1160"/>
                    </a:lnTo>
                    <a:lnTo>
                      <a:pt x="196" y="1135"/>
                    </a:lnTo>
                    <a:lnTo>
                      <a:pt x="197" y="1101"/>
                    </a:lnTo>
                    <a:lnTo>
                      <a:pt x="210" y="1091"/>
                    </a:lnTo>
                    <a:lnTo>
                      <a:pt x="244" y="1104"/>
                    </a:lnTo>
                    <a:lnTo>
                      <a:pt x="265" y="1085"/>
                    </a:lnTo>
                    <a:lnTo>
                      <a:pt x="285" y="1069"/>
                    </a:lnTo>
                    <a:lnTo>
                      <a:pt x="306" y="1081"/>
                    </a:lnTo>
                    <a:lnTo>
                      <a:pt x="322" y="1119"/>
                    </a:lnTo>
                    <a:lnTo>
                      <a:pt x="392" y="1175"/>
                    </a:lnTo>
                    <a:lnTo>
                      <a:pt x="398" y="1227"/>
                    </a:lnTo>
                    <a:lnTo>
                      <a:pt x="415" y="1201"/>
                    </a:lnTo>
                    <a:lnTo>
                      <a:pt x="409" y="1171"/>
                    </a:lnTo>
                    <a:lnTo>
                      <a:pt x="437" y="1175"/>
                    </a:lnTo>
                    <a:lnTo>
                      <a:pt x="377" y="1127"/>
                    </a:lnTo>
                    <a:lnTo>
                      <a:pt x="341" y="1077"/>
                    </a:lnTo>
                    <a:lnTo>
                      <a:pt x="339" y="1045"/>
                    </a:lnTo>
                    <a:lnTo>
                      <a:pt x="374" y="1048"/>
                    </a:lnTo>
                    <a:lnTo>
                      <a:pt x="398" y="1091"/>
                    </a:lnTo>
                    <a:lnTo>
                      <a:pt x="449" y="1134"/>
                    </a:lnTo>
                    <a:lnTo>
                      <a:pt x="449" y="1168"/>
                    </a:lnTo>
                    <a:lnTo>
                      <a:pt x="464" y="1186"/>
                    </a:lnTo>
                    <a:lnTo>
                      <a:pt x="478" y="1219"/>
                    </a:lnTo>
                    <a:lnTo>
                      <a:pt x="510" y="1223"/>
                    </a:lnTo>
                    <a:lnTo>
                      <a:pt x="477" y="1232"/>
                    </a:lnTo>
                    <a:lnTo>
                      <a:pt x="486" y="1255"/>
                    </a:lnTo>
                    <a:lnTo>
                      <a:pt x="509" y="1264"/>
                    </a:lnTo>
                    <a:lnTo>
                      <a:pt x="523" y="1221"/>
                    </a:lnTo>
                    <a:lnTo>
                      <a:pt x="500" y="1205"/>
                    </a:lnTo>
                    <a:lnTo>
                      <a:pt x="512" y="1198"/>
                    </a:lnTo>
                    <a:lnTo>
                      <a:pt x="502" y="1165"/>
                    </a:lnTo>
                    <a:lnTo>
                      <a:pt x="580" y="1154"/>
                    </a:lnTo>
                    <a:lnTo>
                      <a:pt x="578" y="1117"/>
                    </a:lnTo>
                    <a:lnTo>
                      <a:pt x="596" y="1086"/>
                    </a:lnTo>
                    <a:lnTo>
                      <a:pt x="612" y="1046"/>
                    </a:lnTo>
                    <a:lnTo>
                      <a:pt x="620" y="1020"/>
                    </a:lnTo>
                    <a:lnTo>
                      <a:pt x="648" y="1010"/>
                    </a:lnTo>
                    <a:lnTo>
                      <a:pt x="647" y="1023"/>
                    </a:lnTo>
                    <a:lnTo>
                      <a:pt x="675" y="1027"/>
                    </a:lnTo>
                    <a:lnTo>
                      <a:pt x="658" y="1044"/>
                    </a:lnTo>
                    <a:lnTo>
                      <a:pt x="681" y="1068"/>
                    </a:lnTo>
                    <a:lnTo>
                      <a:pt x="722" y="1043"/>
                    </a:lnTo>
                    <a:lnTo>
                      <a:pt x="697" y="1047"/>
                    </a:lnTo>
                    <a:lnTo>
                      <a:pt x="696" y="1033"/>
                    </a:lnTo>
                    <a:lnTo>
                      <a:pt x="699" y="1018"/>
                    </a:lnTo>
                    <a:lnTo>
                      <a:pt x="761" y="996"/>
                    </a:lnTo>
                    <a:lnTo>
                      <a:pt x="740" y="1011"/>
                    </a:lnTo>
                    <a:lnTo>
                      <a:pt x="722" y="1049"/>
                    </a:lnTo>
                    <a:lnTo>
                      <a:pt x="795" y="1108"/>
                    </a:lnTo>
                    <a:lnTo>
                      <a:pt x="798" y="1139"/>
                    </a:lnTo>
                    <a:lnTo>
                      <a:pt x="745" y="1155"/>
                    </a:lnTo>
                    <a:lnTo>
                      <a:pt x="699" y="1127"/>
                    </a:lnTo>
                    <a:lnTo>
                      <a:pt x="636" y="1153"/>
                    </a:lnTo>
                    <a:lnTo>
                      <a:pt x="606" y="1147"/>
                    </a:lnTo>
                    <a:lnTo>
                      <a:pt x="616" y="1161"/>
                    </a:lnTo>
                    <a:lnTo>
                      <a:pt x="559" y="1177"/>
                    </a:lnTo>
                    <a:lnTo>
                      <a:pt x="573" y="1217"/>
                    </a:lnTo>
                    <a:lnTo>
                      <a:pt x="577" y="1258"/>
                    </a:lnTo>
                    <a:lnTo>
                      <a:pt x="616" y="1269"/>
                    </a:lnTo>
                    <a:lnTo>
                      <a:pt x="633" y="1253"/>
                    </a:lnTo>
                    <a:lnTo>
                      <a:pt x="663" y="1273"/>
                    </a:lnTo>
                    <a:lnTo>
                      <a:pt x="713" y="1254"/>
                    </a:lnTo>
                    <a:lnTo>
                      <a:pt x="711" y="1304"/>
                    </a:lnTo>
                    <a:lnTo>
                      <a:pt x="681" y="1382"/>
                    </a:lnTo>
                    <a:lnTo>
                      <a:pt x="628" y="1375"/>
                    </a:lnTo>
                    <a:lnTo>
                      <a:pt x="654" y="142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6" name="Freeform 101"/>
              <p:cNvSpPr>
                <a:spLocks/>
              </p:cNvSpPr>
              <p:nvPr/>
            </p:nvSpPr>
            <p:spPr bwMode="auto">
              <a:xfrm>
                <a:off x="1821" y="606"/>
                <a:ext cx="953" cy="915"/>
              </a:xfrm>
              <a:custGeom>
                <a:avLst/>
                <a:gdLst>
                  <a:gd name="T0" fmla="*/ 0 w 953"/>
                  <a:gd name="T1" fmla="*/ 256 h 915"/>
                  <a:gd name="T2" fmla="*/ 66 w 953"/>
                  <a:gd name="T3" fmla="*/ 216 h 915"/>
                  <a:gd name="T4" fmla="*/ 139 w 953"/>
                  <a:gd name="T5" fmla="*/ 159 h 915"/>
                  <a:gd name="T6" fmla="*/ 83 w 953"/>
                  <a:gd name="T7" fmla="*/ 159 h 915"/>
                  <a:gd name="T8" fmla="*/ 179 w 953"/>
                  <a:gd name="T9" fmla="*/ 117 h 915"/>
                  <a:gd name="T10" fmla="*/ 240 w 953"/>
                  <a:gd name="T11" fmla="*/ 107 h 915"/>
                  <a:gd name="T12" fmla="*/ 275 w 953"/>
                  <a:gd name="T13" fmla="*/ 59 h 915"/>
                  <a:gd name="T14" fmla="*/ 357 w 953"/>
                  <a:gd name="T15" fmla="*/ 80 h 915"/>
                  <a:gd name="T16" fmla="*/ 433 w 953"/>
                  <a:gd name="T17" fmla="*/ 88 h 915"/>
                  <a:gd name="T18" fmla="*/ 418 w 953"/>
                  <a:gd name="T19" fmla="*/ 19 h 915"/>
                  <a:gd name="T20" fmla="*/ 522 w 953"/>
                  <a:gd name="T21" fmla="*/ 39 h 915"/>
                  <a:gd name="T22" fmla="*/ 535 w 953"/>
                  <a:gd name="T23" fmla="*/ 0 h 915"/>
                  <a:gd name="T24" fmla="*/ 756 w 953"/>
                  <a:gd name="T25" fmla="*/ 31 h 915"/>
                  <a:gd name="T26" fmla="*/ 629 w 953"/>
                  <a:gd name="T27" fmla="*/ 68 h 915"/>
                  <a:gd name="T28" fmla="*/ 735 w 953"/>
                  <a:gd name="T29" fmla="*/ 86 h 915"/>
                  <a:gd name="T30" fmla="*/ 786 w 953"/>
                  <a:gd name="T31" fmla="*/ 73 h 915"/>
                  <a:gd name="T32" fmla="*/ 753 w 953"/>
                  <a:gd name="T33" fmla="*/ 151 h 915"/>
                  <a:gd name="T34" fmla="*/ 869 w 953"/>
                  <a:gd name="T35" fmla="*/ 86 h 915"/>
                  <a:gd name="T36" fmla="*/ 952 w 953"/>
                  <a:gd name="T37" fmla="*/ 97 h 915"/>
                  <a:gd name="T38" fmla="*/ 807 w 953"/>
                  <a:gd name="T39" fmla="*/ 147 h 915"/>
                  <a:gd name="T40" fmla="*/ 823 w 953"/>
                  <a:gd name="T41" fmla="*/ 168 h 915"/>
                  <a:gd name="T42" fmla="*/ 812 w 953"/>
                  <a:gd name="T43" fmla="*/ 229 h 915"/>
                  <a:gd name="T44" fmla="*/ 822 w 953"/>
                  <a:gd name="T45" fmla="*/ 289 h 915"/>
                  <a:gd name="T46" fmla="*/ 818 w 953"/>
                  <a:gd name="T47" fmla="*/ 316 h 915"/>
                  <a:gd name="T48" fmla="*/ 837 w 953"/>
                  <a:gd name="T49" fmla="*/ 385 h 915"/>
                  <a:gd name="T50" fmla="*/ 814 w 953"/>
                  <a:gd name="T51" fmla="*/ 405 h 915"/>
                  <a:gd name="T52" fmla="*/ 791 w 953"/>
                  <a:gd name="T53" fmla="*/ 420 h 915"/>
                  <a:gd name="T54" fmla="*/ 792 w 953"/>
                  <a:gd name="T55" fmla="*/ 461 h 915"/>
                  <a:gd name="T56" fmla="*/ 722 w 953"/>
                  <a:gd name="T57" fmla="*/ 459 h 915"/>
                  <a:gd name="T58" fmla="*/ 757 w 953"/>
                  <a:gd name="T59" fmla="*/ 495 h 915"/>
                  <a:gd name="T60" fmla="*/ 805 w 953"/>
                  <a:gd name="T61" fmla="*/ 567 h 915"/>
                  <a:gd name="T62" fmla="*/ 711 w 953"/>
                  <a:gd name="T63" fmla="*/ 516 h 915"/>
                  <a:gd name="T64" fmla="*/ 728 w 953"/>
                  <a:gd name="T65" fmla="*/ 572 h 915"/>
                  <a:gd name="T66" fmla="*/ 793 w 953"/>
                  <a:gd name="T67" fmla="*/ 587 h 915"/>
                  <a:gd name="T68" fmla="*/ 670 w 953"/>
                  <a:gd name="T69" fmla="*/ 652 h 915"/>
                  <a:gd name="T70" fmla="*/ 599 w 953"/>
                  <a:gd name="T71" fmla="*/ 712 h 915"/>
                  <a:gd name="T72" fmla="*/ 543 w 953"/>
                  <a:gd name="T73" fmla="*/ 738 h 915"/>
                  <a:gd name="T74" fmla="*/ 497 w 953"/>
                  <a:gd name="T75" fmla="*/ 760 h 915"/>
                  <a:gd name="T76" fmla="*/ 474 w 953"/>
                  <a:gd name="T77" fmla="*/ 834 h 915"/>
                  <a:gd name="T78" fmla="*/ 469 w 953"/>
                  <a:gd name="T79" fmla="*/ 914 h 915"/>
                  <a:gd name="T80" fmla="*/ 399 w 953"/>
                  <a:gd name="T81" fmla="*/ 885 h 915"/>
                  <a:gd name="T82" fmla="*/ 329 w 953"/>
                  <a:gd name="T83" fmla="*/ 784 h 915"/>
                  <a:gd name="T84" fmla="*/ 299 w 953"/>
                  <a:gd name="T85" fmla="*/ 682 h 915"/>
                  <a:gd name="T86" fmla="*/ 346 w 953"/>
                  <a:gd name="T87" fmla="*/ 610 h 915"/>
                  <a:gd name="T88" fmla="*/ 323 w 953"/>
                  <a:gd name="T89" fmla="*/ 580 h 915"/>
                  <a:gd name="T90" fmla="*/ 350 w 953"/>
                  <a:gd name="T91" fmla="*/ 559 h 915"/>
                  <a:gd name="T92" fmla="*/ 331 w 953"/>
                  <a:gd name="T93" fmla="*/ 523 h 915"/>
                  <a:gd name="T94" fmla="*/ 275 w 953"/>
                  <a:gd name="T95" fmla="*/ 532 h 915"/>
                  <a:gd name="T96" fmla="*/ 290 w 953"/>
                  <a:gd name="T97" fmla="*/ 477 h 915"/>
                  <a:gd name="T98" fmla="*/ 225 w 953"/>
                  <a:gd name="T99" fmla="*/ 361 h 915"/>
                  <a:gd name="T100" fmla="*/ 122 w 953"/>
                  <a:gd name="T101" fmla="*/ 351 h 915"/>
                  <a:gd name="T102" fmla="*/ 76 w 953"/>
                  <a:gd name="T103" fmla="*/ 321 h 915"/>
                  <a:gd name="T104" fmla="*/ 113 w 953"/>
                  <a:gd name="T105" fmla="*/ 280 h 915"/>
                  <a:gd name="T106" fmla="*/ 0 w 953"/>
                  <a:gd name="T107" fmla="*/ 256 h 9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5">
                    <a:moveTo>
                      <a:pt x="0" y="256"/>
                    </a:moveTo>
                    <a:lnTo>
                      <a:pt x="0" y="256"/>
                    </a:lnTo>
                    <a:lnTo>
                      <a:pt x="6" y="241"/>
                    </a:lnTo>
                    <a:lnTo>
                      <a:pt x="66" y="216"/>
                    </a:lnTo>
                    <a:lnTo>
                      <a:pt x="106" y="216"/>
                    </a:lnTo>
                    <a:lnTo>
                      <a:pt x="139" y="159"/>
                    </a:lnTo>
                    <a:lnTo>
                      <a:pt x="110" y="174"/>
                    </a:lnTo>
                    <a:lnTo>
                      <a:pt x="83" y="159"/>
                    </a:lnTo>
                    <a:lnTo>
                      <a:pt x="138" y="118"/>
                    </a:lnTo>
                    <a:lnTo>
                      <a:pt x="179" y="117"/>
                    </a:lnTo>
                    <a:lnTo>
                      <a:pt x="176" y="86"/>
                    </a:lnTo>
                    <a:lnTo>
                      <a:pt x="240" y="107"/>
                    </a:lnTo>
                    <a:lnTo>
                      <a:pt x="203" y="78"/>
                    </a:lnTo>
                    <a:lnTo>
                      <a:pt x="275" y="59"/>
                    </a:lnTo>
                    <a:lnTo>
                      <a:pt x="305" y="75"/>
                    </a:lnTo>
                    <a:lnTo>
                      <a:pt x="357" y="80"/>
                    </a:lnTo>
                    <a:lnTo>
                      <a:pt x="343" y="50"/>
                    </a:lnTo>
                    <a:lnTo>
                      <a:pt x="433" y="88"/>
                    </a:lnTo>
                    <a:lnTo>
                      <a:pt x="495" y="59"/>
                    </a:lnTo>
                    <a:lnTo>
                      <a:pt x="418" y="19"/>
                    </a:lnTo>
                    <a:lnTo>
                      <a:pt x="457" y="13"/>
                    </a:lnTo>
                    <a:lnTo>
                      <a:pt x="522" y="39"/>
                    </a:lnTo>
                    <a:lnTo>
                      <a:pt x="544" y="19"/>
                    </a:lnTo>
                    <a:lnTo>
                      <a:pt x="535" y="0"/>
                    </a:lnTo>
                    <a:lnTo>
                      <a:pt x="695" y="13"/>
                    </a:lnTo>
                    <a:lnTo>
                      <a:pt x="756" y="31"/>
                    </a:lnTo>
                    <a:lnTo>
                      <a:pt x="800" y="47"/>
                    </a:lnTo>
                    <a:lnTo>
                      <a:pt x="629" y="68"/>
                    </a:lnTo>
                    <a:lnTo>
                      <a:pt x="611" y="94"/>
                    </a:lnTo>
                    <a:lnTo>
                      <a:pt x="735" y="86"/>
                    </a:lnTo>
                    <a:lnTo>
                      <a:pt x="710" y="105"/>
                    </a:lnTo>
                    <a:lnTo>
                      <a:pt x="786" y="73"/>
                    </a:lnTo>
                    <a:lnTo>
                      <a:pt x="790" y="102"/>
                    </a:lnTo>
                    <a:lnTo>
                      <a:pt x="753" y="151"/>
                    </a:lnTo>
                    <a:lnTo>
                      <a:pt x="824" y="105"/>
                    </a:lnTo>
                    <a:lnTo>
                      <a:pt x="869" y="86"/>
                    </a:lnTo>
                    <a:lnTo>
                      <a:pt x="906" y="80"/>
                    </a:lnTo>
                    <a:lnTo>
                      <a:pt x="952" y="97"/>
                    </a:lnTo>
                    <a:lnTo>
                      <a:pt x="911" y="132"/>
                    </a:lnTo>
                    <a:lnTo>
                      <a:pt x="807" y="147"/>
                    </a:lnTo>
                    <a:lnTo>
                      <a:pt x="891" y="149"/>
                    </a:lnTo>
                    <a:lnTo>
                      <a:pt x="823" y="168"/>
                    </a:lnTo>
                    <a:lnTo>
                      <a:pt x="845" y="205"/>
                    </a:lnTo>
                    <a:lnTo>
                      <a:pt x="812" y="229"/>
                    </a:lnTo>
                    <a:lnTo>
                      <a:pt x="843" y="274"/>
                    </a:lnTo>
                    <a:lnTo>
                      <a:pt x="822" y="289"/>
                    </a:lnTo>
                    <a:lnTo>
                      <a:pt x="858" y="294"/>
                    </a:lnTo>
                    <a:lnTo>
                      <a:pt x="818" y="316"/>
                    </a:lnTo>
                    <a:lnTo>
                      <a:pt x="832" y="340"/>
                    </a:lnTo>
                    <a:lnTo>
                      <a:pt x="837" y="385"/>
                    </a:lnTo>
                    <a:lnTo>
                      <a:pt x="797" y="372"/>
                    </a:lnTo>
                    <a:lnTo>
                      <a:pt x="814" y="405"/>
                    </a:lnTo>
                    <a:lnTo>
                      <a:pt x="845" y="415"/>
                    </a:lnTo>
                    <a:lnTo>
                      <a:pt x="791" y="420"/>
                    </a:lnTo>
                    <a:lnTo>
                      <a:pt x="826" y="438"/>
                    </a:lnTo>
                    <a:lnTo>
                      <a:pt x="792" y="461"/>
                    </a:lnTo>
                    <a:lnTo>
                      <a:pt x="764" y="440"/>
                    </a:lnTo>
                    <a:lnTo>
                      <a:pt x="722" y="459"/>
                    </a:lnTo>
                    <a:lnTo>
                      <a:pt x="744" y="507"/>
                    </a:lnTo>
                    <a:lnTo>
                      <a:pt x="757" y="495"/>
                    </a:lnTo>
                    <a:lnTo>
                      <a:pt x="803" y="530"/>
                    </a:lnTo>
                    <a:lnTo>
                      <a:pt x="805" y="567"/>
                    </a:lnTo>
                    <a:lnTo>
                      <a:pt x="756" y="535"/>
                    </a:lnTo>
                    <a:lnTo>
                      <a:pt x="711" y="516"/>
                    </a:lnTo>
                    <a:lnTo>
                      <a:pt x="702" y="550"/>
                    </a:lnTo>
                    <a:lnTo>
                      <a:pt x="728" y="572"/>
                    </a:lnTo>
                    <a:lnTo>
                      <a:pt x="696" y="582"/>
                    </a:lnTo>
                    <a:lnTo>
                      <a:pt x="793" y="587"/>
                    </a:lnTo>
                    <a:lnTo>
                      <a:pt x="732" y="631"/>
                    </a:lnTo>
                    <a:lnTo>
                      <a:pt x="670" y="652"/>
                    </a:lnTo>
                    <a:lnTo>
                      <a:pt x="623" y="666"/>
                    </a:lnTo>
                    <a:lnTo>
                      <a:pt x="599" y="712"/>
                    </a:lnTo>
                    <a:lnTo>
                      <a:pt x="551" y="710"/>
                    </a:lnTo>
                    <a:lnTo>
                      <a:pt x="543" y="738"/>
                    </a:lnTo>
                    <a:lnTo>
                      <a:pt x="514" y="741"/>
                    </a:lnTo>
                    <a:lnTo>
                      <a:pt x="497" y="760"/>
                    </a:lnTo>
                    <a:lnTo>
                      <a:pt x="505" y="802"/>
                    </a:lnTo>
                    <a:lnTo>
                      <a:pt x="474" y="834"/>
                    </a:lnTo>
                    <a:lnTo>
                      <a:pt x="484" y="860"/>
                    </a:lnTo>
                    <a:lnTo>
                      <a:pt x="469" y="914"/>
                    </a:lnTo>
                    <a:lnTo>
                      <a:pt x="438" y="914"/>
                    </a:lnTo>
                    <a:lnTo>
                      <a:pt x="399" y="885"/>
                    </a:lnTo>
                    <a:lnTo>
                      <a:pt x="367" y="856"/>
                    </a:lnTo>
                    <a:lnTo>
                      <a:pt x="329" y="784"/>
                    </a:lnTo>
                    <a:lnTo>
                      <a:pt x="307" y="724"/>
                    </a:lnTo>
                    <a:lnTo>
                      <a:pt x="299" y="682"/>
                    </a:lnTo>
                    <a:lnTo>
                      <a:pt x="315" y="643"/>
                    </a:lnTo>
                    <a:lnTo>
                      <a:pt x="346" y="610"/>
                    </a:lnTo>
                    <a:lnTo>
                      <a:pt x="353" y="583"/>
                    </a:lnTo>
                    <a:lnTo>
                      <a:pt x="323" y="580"/>
                    </a:lnTo>
                    <a:lnTo>
                      <a:pt x="290" y="559"/>
                    </a:lnTo>
                    <a:lnTo>
                      <a:pt x="350" y="559"/>
                    </a:lnTo>
                    <a:lnTo>
                      <a:pt x="313" y="532"/>
                    </a:lnTo>
                    <a:lnTo>
                      <a:pt x="331" y="523"/>
                    </a:lnTo>
                    <a:lnTo>
                      <a:pt x="297" y="530"/>
                    </a:lnTo>
                    <a:lnTo>
                      <a:pt x="275" y="532"/>
                    </a:lnTo>
                    <a:lnTo>
                      <a:pt x="274" y="509"/>
                    </a:lnTo>
                    <a:lnTo>
                      <a:pt x="290" y="477"/>
                    </a:lnTo>
                    <a:lnTo>
                      <a:pt x="254" y="414"/>
                    </a:lnTo>
                    <a:lnTo>
                      <a:pt x="225" y="361"/>
                    </a:lnTo>
                    <a:lnTo>
                      <a:pt x="190" y="345"/>
                    </a:lnTo>
                    <a:lnTo>
                      <a:pt x="122" y="351"/>
                    </a:lnTo>
                    <a:lnTo>
                      <a:pt x="53" y="333"/>
                    </a:lnTo>
                    <a:lnTo>
                      <a:pt x="76" y="321"/>
                    </a:lnTo>
                    <a:lnTo>
                      <a:pt x="24" y="309"/>
                    </a:lnTo>
                    <a:lnTo>
                      <a:pt x="113" y="280"/>
                    </a:lnTo>
                    <a:lnTo>
                      <a:pt x="57" y="286"/>
                    </a:lnTo>
                    <a:lnTo>
                      <a:pt x="0" y="2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7" name="Freeform 102"/>
              <p:cNvSpPr>
                <a:spLocks/>
              </p:cNvSpPr>
              <p:nvPr/>
            </p:nvSpPr>
            <p:spPr bwMode="auto">
              <a:xfrm>
                <a:off x="1462" y="1035"/>
                <a:ext cx="84" cy="71"/>
              </a:xfrm>
              <a:custGeom>
                <a:avLst/>
                <a:gdLst>
                  <a:gd name="T0" fmla="*/ 0 w 84"/>
                  <a:gd name="T1" fmla="*/ 50 h 71"/>
                  <a:gd name="T2" fmla="*/ 42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2" y="70"/>
                    </a:lnTo>
                    <a:lnTo>
                      <a:pt x="83" y="5"/>
                    </a:lnTo>
                    <a:lnTo>
                      <a:pt x="4" y="0"/>
                    </a:lnTo>
                    <a:lnTo>
                      <a:pt x="0" y="5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8" name="Freeform 103"/>
              <p:cNvSpPr>
                <a:spLocks/>
              </p:cNvSpPr>
              <p:nvPr/>
            </p:nvSpPr>
            <p:spPr bwMode="auto">
              <a:xfrm>
                <a:off x="1355" y="931"/>
                <a:ext cx="80" cy="64"/>
              </a:xfrm>
              <a:custGeom>
                <a:avLst/>
                <a:gdLst>
                  <a:gd name="T0" fmla="*/ 0 w 80"/>
                  <a:gd name="T1" fmla="*/ 42 h 64"/>
                  <a:gd name="T2" fmla="*/ 8 w 80"/>
                  <a:gd name="T3" fmla="*/ 4 h 64"/>
                  <a:gd name="T4" fmla="*/ 70 w 80"/>
                  <a:gd name="T5" fmla="*/ 0 h 64"/>
                  <a:gd name="T6" fmla="*/ 79 w 80"/>
                  <a:gd name="T7" fmla="*/ 47 h 64"/>
                  <a:gd name="T8" fmla="*/ 68 w 80"/>
                  <a:gd name="T9" fmla="*/ 63 h 64"/>
                  <a:gd name="T10" fmla="*/ 30 w 80"/>
                  <a:gd name="T11" fmla="*/ 61 h 64"/>
                  <a:gd name="T12" fmla="*/ 0 w 80"/>
                  <a:gd name="T13" fmla="*/ 42 h 64"/>
                  <a:gd name="T14" fmla="*/ 0 w 80"/>
                  <a:gd name="T15" fmla="*/ 42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4">
                    <a:moveTo>
                      <a:pt x="0" y="42"/>
                    </a:moveTo>
                    <a:lnTo>
                      <a:pt x="8" y="4"/>
                    </a:lnTo>
                    <a:lnTo>
                      <a:pt x="70" y="0"/>
                    </a:lnTo>
                    <a:lnTo>
                      <a:pt x="79" y="47"/>
                    </a:lnTo>
                    <a:lnTo>
                      <a:pt x="68" y="63"/>
                    </a:lnTo>
                    <a:lnTo>
                      <a:pt x="30" y="61"/>
                    </a:lnTo>
                    <a:lnTo>
                      <a:pt x="0" y="4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9" name="Freeform 104"/>
              <p:cNvSpPr>
                <a:spLocks/>
              </p:cNvSpPr>
              <p:nvPr/>
            </p:nvSpPr>
            <p:spPr bwMode="auto">
              <a:xfrm>
                <a:off x="1355" y="1034"/>
                <a:ext cx="95" cy="107"/>
              </a:xfrm>
              <a:custGeom>
                <a:avLst/>
                <a:gdLst>
                  <a:gd name="T0" fmla="*/ 0 w 95"/>
                  <a:gd name="T1" fmla="*/ 57 h 107"/>
                  <a:gd name="T2" fmla="*/ 36 w 95"/>
                  <a:gd name="T3" fmla="*/ 0 h 107"/>
                  <a:gd name="T4" fmla="*/ 81 w 95"/>
                  <a:gd name="T5" fmla="*/ 30 h 107"/>
                  <a:gd name="T6" fmla="*/ 64 w 95"/>
                  <a:gd name="T7" fmla="*/ 47 h 107"/>
                  <a:gd name="T8" fmla="*/ 91 w 95"/>
                  <a:gd name="T9" fmla="*/ 52 h 107"/>
                  <a:gd name="T10" fmla="*/ 94 w 95"/>
                  <a:gd name="T11" fmla="*/ 87 h 107"/>
                  <a:gd name="T12" fmla="*/ 54 w 95"/>
                  <a:gd name="T13" fmla="*/ 106 h 107"/>
                  <a:gd name="T14" fmla="*/ 0 w 95"/>
                  <a:gd name="T15" fmla="*/ 57 h 107"/>
                  <a:gd name="T16" fmla="*/ 0 w 95"/>
                  <a:gd name="T17" fmla="*/ 5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107">
                    <a:moveTo>
                      <a:pt x="0" y="57"/>
                    </a:moveTo>
                    <a:lnTo>
                      <a:pt x="36" y="0"/>
                    </a:lnTo>
                    <a:lnTo>
                      <a:pt x="81" y="30"/>
                    </a:lnTo>
                    <a:lnTo>
                      <a:pt x="64" y="47"/>
                    </a:lnTo>
                    <a:lnTo>
                      <a:pt x="91" y="52"/>
                    </a:lnTo>
                    <a:lnTo>
                      <a:pt x="94" y="87"/>
                    </a:lnTo>
                    <a:lnTo>
                      <a:pt x="54" y="106"/>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0" name="Freeform 105"/>
              <p:cNvSpPr>
                <a:spLocks/>
              </p:cNvSpPr>
              <p:nvPr/>
            </p:nvSpPr>
            <p:spPr bwMode="auto">
              <a:xfrm>
                <a:off x="1116" y="918"/>
                <a:ext cx="193" cy="101"/>
              </a:xfrm>
              <a:custGeom>
                <a:avLst/>
                <a:gdLst>
                  <a:gd name="T0" fmla="*/ 0 w 193"/>
                  <a:gd name="T1" fmla="*/ 66 h 101"/>
                  <a:gd name="T2" fmla="*/ 42 w 193"/>
                  <a:gd name="T3" fmla="*/ 14 h 101"/>
                  <a:gd name="T4" fmla="*/ 81 w 193"/>
                  <a:gd name="T5" fmla="*/ 27 h 101"/>
                  <a:gd name="T6" fmla="*/ 100 w 193"/>
                  <a:gd name="T7" fmla="*/ 54 h 101"/>
                  <a:gd name="T8" fmla="*/ 137 w 193"/>
                  <a:gd name="T9" fmla="*/ 55 h 101"/>
                  <a:gd name="T10" fmla="*/ 114 w 193"/>
                  <a:gd name="T11" fmla="*/ 17 h 101"/>
                  <a:gd name="T12" fmla="*/ 139 w 193"/>
                  <a:gd name="T13" fmla="*/ 0 h 101"/>
                  <a:gd name="T14" fmla="*/ 151 w 193"/>
                  <a:gd name="T15" fmla="*/ 23 h 101"/>
                  <a:gd name="T16" fmla="*/ 180 w 193"/>
                  <a:gd name="T17" fmla="*/ 34 h 101"/>
                  <a:gd name="T18" fmla="*/ 192 w 193"/>
                  <a:gd name="T19" fmla="*/ 51 h 101"/>
                  <a:gd name="T20" fmla="*/ 181 w 193"/>
                  <a:gd name="T21" fmla="*/ 74 h 101"/>
                  <a:gd name="T22" fmla="*/ 141 w 193"/>
                  <a:gd name="T23" fmla="*/ 72 h 101"/>
                  <a:gd name="T24" fmla="*/ 79 w 193"/>
                  <a:gd name="T25" fmla="*/ 100 h 101"/>
                  <a:gd name="T26" fmla="*/ 0 w 193"/>
                  <a:gd name="T27" fmla="*/ 66 h 101"/>
                  <a:gd name="T28" fmla="*/ 0 w 193"/>
                  <a:gd name="T29" fmla="*/ 6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1">
                    <a:moveTo>
                      <a:pt x="0" y="66"/>
                    </a:moveTo>
                    <a:lnTo>
                      <a:pt x="42" y="14"/>
                    </a:lnTo>
                    <a:lnTo>
                      <a:pt x="81" y="27"/>
                    </a:lnTo>
                    <a:lnTo>
                      <a:pt x="100" y="54"/>
                    </a:lnTo>
                    <a:lnTo>
                      <a:pt x="137" y="55"/>
                    </a:lnTo>
                    <a:lnTo>
                      <a:pt x="114" y="17"/>
                    </a:lnTo>
                    <a:lnTo>
                      <a:pt x="139" y="0"/>
                    </a:lnTo>
                    <a:lnTo>
                      <a:pt x="151" y="23"/>
                    </a:lnTo>
                    <a:lnTo>
                      <a:pt x="180" y="34"/>
                    </a:lnTo>
                    <a:lnTo>
                      <a:pt x="192" y="51"/>
                    </a:lnTo>
                    <a:lnTo>
                      <a:pt x="181" y="74"/>
                    </a:lnTo>
                    <a:lnTo>
                      <a:pt x="141" y="72"/>
                    </a:lnTo>
                    <a:lnTo>
                      <a:pt x="79" y="100"/>
                    </a:lnTo>
                    <a:lnTo>
                      <a:pt x="0" y="6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1" name="Freeform 106"/>
              <p:cNvSpPr>
                <a:spLocks/>
              </p:cNvSpPr>
              <p:nvPr/>
            </p:nvSpPr>
            <p:spPr bwMode="auto">
              <a:xfrm>
                <a:off x="1035" y="885"/>
                <a:ext cx="114" cy="76"/>
              </a:xfrm>
              <a:custGeom>
                <a:avLst/>
                <a:gdLst>
                  <a:gd name="T0" fmla="*/ 0 w 114"/>
                  <a:gd name="T1" fmla="*/ 58 h 76"/>
                  <a:gd name="T2" fmla="*/ 39 w 114"/>
                  <a:gd name="T3" fmla="*/ 75 h 76"/>
                  <a:gd name="T4" fmla="*/ 78 w 114"/>
                  <a:gd name="T5" fmla="*/ 34 h 76"/>
                  <a:gd name="T6" fmla="*/ 82 w 114"/>
                  <a:gd name="T7" fmla="*/ 56 h 76"/>
                  <a:gd name="T8" fmla="*/ 107 w 114"/>
                  <a:gd name="T9" fmla="*/ 38 h 76"/>
                  <a:gd name="T10" fmla="*/ 113 w 114"/>
                  <a:gd name="T11" fmla="*/ 10 h 76"/>
                  <a:gd name="T12" fmla="*/ 99 w 114"/>
                  <a:gd name="T13" fmla="*/ 0 h 76"/>
                  <a:gd name="T14" fmla="*/ 56 w 114"/>
                  <a:gd name="T15" fmla="*/ 11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9" y="75"/>
                    </a:lnTo>
                    <a:lnTo>
                      <a:pt x="78" y="34"/>
                    </a:lnTo>
                    <a:lnTo>
                      <a:pt x="82" y="56"/>
                    </a:lnTo>
                    <a:lnTo>
                      <a:pt x="107" y="38"/>
                    </a:lnTo>
                    <a:lnTo>
                      <a:pt x="113" y="10"/>
                    </a:lnTo>
                    <a:lnTo>
                      <a:pt x="99" y="0"/>
                    </a:lnTo>
                    <a:lnTo>
                      <a:pt x="56" y="11"/>
                    </a:lnTo>
                    <a:lnTo>
                      <a:pt x="0" y="5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2" name="Freeform 107"/>
              <p:cNvSpPr>
                <a:spLocks/>
              </p:cNvSpPr>
              <p:nvPr/>
            </p:nvSpPr>
            <p:spPr bwMode="auto">
              <a:xfrm>
                <a:off x="1308" y="810"/>
                <a:ext cx="100" cy="65"/>
              </a:xfrm>
              <a:custGeom>
                <a:avLst/>
                <a:gdLst>
                  <a:gd name="T0" fmla="*/ 0 w 100"/>
                  <a:gd name="T1" fmla="*/ 0 h 65"/>
                  <a:gd name="T2" fmla="*/ 0 w 100"/>
                  <a:gd name="T3" fmla="*/ 0 h 65"/>
                  <a:gd name="T4" fmla="*/ 8 w 100"/>
                  <a:gd name="T5" fmla="*/ 23 h 65"/>
                  <a:gd name="T6" fmla="*/ 9 w 100"/>
                  <a:gd name="T7" fmla="*/ 39 h 65"/>
                  <a:gd name="T8" fmla="*/ 99 w 100"/>
                  <a:gd name="T9" fmla="*/ 64 h 65"/>
                  <a:gd name="T10" fmla="*/ 93 w 100"/>
                  <a:gd name="T11" fmla="*/ 28 h 65"/>
                  <a:gd name="T12" fmla="*/ 52 w 100"/>
                  <a:gd name="T13" fmla="*/ 5 h 65"/>
                  <a:gd name="T14" fmla="*/ 35 w 100"/>
                  <a:gd name="T15" fmla="*/ 0 h 65"/>
                  <a:gd name="T16" fmla="*/ 0 w 100"/>
                  <a:gd name="T17" fmla="*/ 0 h 65"/>
                  <a:gd name="T18" fmla="*/ 0 w 10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65">
                    <a:moveTo>
                      <a:pt x="0" y="0"/>
                    </a:moveTo>
                    <a:lnTo>
                      <a:pt x="0" y="0"/>
                    </a:lnTo>
                    <a:lnTo>
                      <a:pt x="8" y="23"/>
                    </a:lnTo>
                    <a:lnTo>
                      <a:pt x="9" y="39"/>
                    </a:lnTo>
                    <a:lnTo>
                      <a:pt x="99" y="64"/>
                    </a:lnTo>
                    <a:lnTo>
                      <a:pt x="93" y="28"/>
                    </a:lnTo>
                    <a:lnTo>
                      <a:pt x="52" y="5"/>
                    </a:lnTo>
                    <a:lnTo>
                      <a:pt x="35" y="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3" name="Freeform 108"/>
              <p:cNvSpPr>
                <a:spLocks/>
              </p:cNvSpPr>
              <p:nvPr/>
            </p:nvSpPr>
            <p:spPr bwMode="auto">
              <a:xfrm>
                <a:off x="1441" y="908"/>
                <a:ext cx="272" cy="106"/>
              </a:xfrm>
              <a:custGeom>
                <a:avLst/>
                <a:gdLst>
                  <a:gd name="T0" fmla="*/ 0 w 272"/>
                  <a:gd name="T1" fmla="*/ 15 h 106"/>
                  <a:gd name="T2" fmla="*/ 17 w 272"/>
                  <a:gd name="T3" fmla="*/ 0 h 106"/>
                  <a:gd name="T4" fmla="*/ 129 w 272"/>
                  <a:gd name="T5" fmla="*/ 45 h 106"/>
                  <a:gd name="T6" fmla="*/ 176 w 272"/>
                  <a:gd name="T7" fmla="*/ 72 h 106"/>
                  <a:gd name="T8" fmla="*/ 228 w 272"/>
                  <a:gd name="T9" fmla="*/ 52 h 106"/>
                  <a:gd name="T10" fmla="*/ 271 w 272"/>
                  <a:gd name="T11" fmla="*/ 76 h 106"/>
                  <a:gd name="T12" fmla="*/ 263 w 272"/>
                  <a:gd name="T13" fmla="*/ 105 h 106"/>
                  <a:gd name="T14" fmla="*/ 82 w 272"/>
                  <a:gd name="T15" fmla="*/ 104 h 106"/>
                  <a:gd name="T16" fmla="*/ 31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7" y="0"/>
                    </a:lnTo>
                    <a:lnTo>
                      <a:pt x="129" y="45"/>
                    </a:lnTo>
                    <a:lnTo>
                      <a:pt x="176" y="72"/>
                    </a:lnTo>
                    <a:lnTo>
                      <a:pt x="228" y="52"/>
                    </a:lnTo>
                    <a:lnTo>
                      <a:pt x="271" y="76"/>
                    </a:lnTo>
                    <a:lnTo>
                      <a:pt x="263" y="105"/>
                    </a:lnTo>
                    <a:lnTo>
                      <a:pt x="82" y="104"/>
                    </a:lnTo>
                    <a:lnTo>
                      <a:pt x="31" y="37"/>
                    </a:lnTo>
                    <a:lnTo>
                      <a:pt x="0" y="1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4" name="Freeform 109"/>
              <p:cNvSpPr>
                <a:spLocks/>
              </p:cNvSpPr>
              <p:nvPr/>
            </p:nvSpPr>
            <p:spPr bwMode="auto">
              <a:xfrm>
                <a:off x="1519" y="631"/>
                <a:ext cx="483" cy="320"/>
              </a:xfrm>
              <a:custGeom>
                <a:avLst/>
                <a:gdLst>
                  <a:gd name="T0" fmla="*/ 0 w 483"/>
                  <a:gd name="T1" fmla="*/ 68 h 320"/>
                  <a:gd name="T2" fmla="*/ 0 w 483"/>
                  <a:gd name="T3" fmla="*/ 68 h 320"/>
                  <a:gd name="T4" fmla="*/ 42 w 483"/>
                  <a:gd name="T5" fmla="*/ 69 h 320"/>
                  <a:gd name="T6" fmla="*/ 42 w 483"/>
                  <a:gd name="T7" fmla="*/ 105 h 320"/>
                  <a:gd name="T8" fmla="*/ 74 w 483"/>
                  <a:gd name="T9" fmla="*/ 120 h 320"/>
                  <a:gd name="T10" fmla="*/ 225 w 483"/>
                  <a:gd name="T11" fmla="*/ 77 h 320"/>
                  <a:gd name="T12" fmla="*/ 135 w 483"/>
                  <a:gd name="T13" fmla="*/ 132 h 320"/>
                  <a:gd name="T14" fmla="*/ 86 w 483"/>
                  <a:gd name="T15" fmla="*/ 132 h 320"/>
                  <a:gd name="T16" fmla="*/ 85 w 483"/>
                  <a:gd name="T17" fmla="*/ 154 h 320"/>
                  <a:gd name="T18" fmla="*/ 135 w 483"/>
                  <a:gd name="T19" fmla="*/ 191 h 320"/>
                  <a:gd name="T20" fmla="*/ 164 w 483"/>
                  <a:gd name="T21" fmla="*/ 195 h 320"/>
                  <a:gd name="T22" fmla="*/ 137 w 483"/>
                  <a:gd name="T23" fmla="*/ 203 h 320"/>
                  <a:gd name="T24" fmla="*/ 106 w 483"/>
                  <a:gd name="T25" fmla="*/ 197 h 320"/>
                  <a:gd name="T26" fmla="*/ 81 w 483"/>
                  <a:gd name="T27" fmla="*/ 204 h 320"/>
                  <a:gd name="T28" fmla="*/ 71 w 483"/>
                  <a:gd name="T29" fmla="*/ 233 h 320"/>
                  <a:gd name="T30" fmla="*/ 97 w 483"/>
                  <a:gd name="T31" fmla="*/ 241 h 320"/>
                  <a:gd name="T32" fmla="*/ 57 w 483"/>
                  <a:gd name="T33" fmla="*/ 247 h 320"/>
                  <a:gd name="T34" fmla="*/ 81 w 483"/>
                  <a:gd name="T35" fmla="*/ 274 h 320"/>
                  <a:gd name="T36" fmla="*/ 40 w 483"/>
                  <a:gd name="T37" fmla="*/ 290 h 320"/>
                  <a:gd name="T38" fmla="*/ 44 w 483"/>
                  <a:gd name="T39" fmla="*/ 307 h 320"/>
                  <a:gd name="T40" fmla="*/ 82 w 483"/>
                  <a:gd name="T41" fmla="*/ 299 h 320"/>
                  <a:gd name="T42" fmla="*/ 102 w 483"/>
                  <a:gd name="T43" fmla="*/ 314 h 320"/>
                  <a:gd name="T44" fmla="*/ 106 w 483"/>
                  <a:gd name="T45" fmla="*/ 301 h 320"/>
                  <a:gd name="T46" fmla="*/ 171 w 483"/>
                  <a:gd name="T47" fmla="*/ 319 h 320"/>
                  <a:gd name="T48" fmla="*/ 211 w 483"/>
                  <a:gd name="T49" fmla="*/ 303 h 320"/>
                  <a:gd name="T50" fmla="*/ 224 w 483"/>
                  <a:gd name="T51" fmla="*/ 254 h 320"/>
                  <a:gd name="T52" fmla="*/ 215 w 483"/>
                  <a:gd name="T53" fmla="*/ 240 h 320"/>
                  <a:gd name="T54" fmla="*/ 250 w 483"/>
                  <a:gd name="T55" fmla="*/ 241 h 320"/>
                  <a:gd name="T56" fmla="*/ 273 w 483"/>
                  <a:gd name="T57" fmla="*/ 211 h 320"/>
                  <a:gd name="T58" fmla="*/ 223 w 483"/>
                  <a:gd name="T59" fmla="*/ 197 h 320"/>
                  <a:gd name="T60" fmla="*/ 288 w 483"/>
                  <a:gd name="T61" fmla="*/ 169 h 320"/>
                  <a:gd name="T62" fmla="*/ 271 w 483"/>
                  <a:gd name="T63" fmla="*/ 156 h 320"/>
                  <a:gd name="T64" fmla="*/ 318 w 483"/>
                  <a:gd name="T65" fmla="*/ 161 h 320"/>
                  <a:gd name="T66" fmla="*/ 349 w 483"/>
                  <a:gd name="T67" fmla="*/ 131 h 320"/>
                  <a:gd name="T68" fmla="*/ 430 w 483"/>
                  <a:gd name="T69" fmla="*/ 79 h 320"/>
                  <a:gd name="T70" fmla="*/ 341 w 483"/>
                  <a:gd name="T71" fmla="*/ 97 h 320"/>
                  <a:gd name="T72" fmla="*/ 392 w 483"/>
                  <a:gd name="T73" fmla="*/ 75 h 320"/>
                  <a:gd name="T74" fmla="*/ 354 w 483"/>
                  <a:gd name="T75" fmla="*/ 65 h 320"/>
                  <a:gd name="T76" fmla="*/ 409 w 483"/>
                  <a:gd name="T77" fmla="*/ 68 h 320"/>
                  <a:gd name="T78" fmla="*/ 482 w 483"/>
                  <a:gd name="T79" fmla="*/ 40 h 320"/>
                  <a:gd name="T80" fmla="*/ 443 w 483"/>
                  <a:gd name="T81" fmla="*/ 6 h 320"/>
                  <a:gd name="T82" fmla="*/ 360 w 483"/>
                  <a:gd name="T83" fmla="*/ 20 h 320"/>
                  <a:gd name="T84" fmla="*/ 396 w 483"/>
                  <a:gd name="T85" fmla="*/ 3 h 320"/>
                  <a:gd name="T86" fmla="*/ 217 w 483"/>
                  <a:gd name="T87" fmla="*/ 0 h 320"/>
                  <a:gd name="T88" fmla="*/ 175 w 483"/>
                  <a:gd name="T89" fmla="*/ 3 h 320"/>
                  <a:gd name="T90" fmla="*/ 134 w 483"/>
                  <a:gd name="T91" fmla="*/ 30 h 320"/>
                  <a:gd name="T92" fmla="*/ 93 w 483"/>
                  <a:gd name="T93" fmla="*/ 28 h 320"/>
                  <a:gd name="T94" fmla="*/ 74 w 483"/>
                  <a:gd name="T95" fmla="*/ 42 h 320"/>
                  <a:gd name="T96" fmla="*/ 54 w 483"/>
                  <a:gd name="T97" fmla="*/ 45 h 320"/>
                  <a:gd name="T98" fmla="*/ 0 w 483"/>
                  <a:gd name="T99" fmla="*/ 68 h 320"/>
                  <a:gd name="T100" fmla="*/ 0 w 483"/>
                  <a:gd name="T101" fmla="*/ 6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320">
                    <a:moveTo>
                      <a:pt x="0" y="68"/>
                    </a:moveTo>
                    <a:lnTo>
                      <a:pt x="0" y="68"/>
                    </a:lnTo>
                    <a:lnTo>
                      <a:pt x="42" y="69"/>
                    </a:lnTo>
                    <a:lnTo>
                      <a:pt x="42" y="105"/>
                    </a:lnTo>
                    <a:lnTo>
                      <a:pt x="74" y="120"/>
                    </a:lnTo>
                    <a:lnTo>
                      <a:pt x="225" y="77"/>
                    </a:lnTo>
                    <a:lnTo>
                      <a:pt x="135" y="132"/>
                    </a:lnTo>
                    <a:lnTo>
                      <a:pt x="86" y="132"/>
                    </a:lnTo>
                    <a:lnTo>
                      <a:pt x="85" y="154"/>
                    </a:lnTo>
                    <a:lnTo>
                      <a:pt x="135" y="191"/>
                    </a:lnTo>
                    <a:lnTo>
                      <a:pt x="164" y="195"/>
                    </a:lnTo>
                    <a:lnTo>
                      <a:pt x="137" y="203"/>
                    </a:lnTo>
                    <a:lnTo>
                      <a:pt x="106" y="197"/>
                    </a:lnTo>
                    <a:lnTo>
                      <a:pt x="81" y="204"/>
                    </a:lnTo>
                    <a:lnTo>
                      <a:pt x="71" y="233"/>
                    </a:lnTo>
                    <a:lnTo>
                      <a:pt x="97" y="241"/>
                    </a:lnTo>
                    <a:lnTo>
                      <a:pt x="57" y="247"/>
                    </a:lnTo>
                    <a:lnTo>
                      <a:pt x="81" y="274"/>
                    </a:lnTo>
                    <a:lnTo>
                      <a:pt x="40" y="290"/>
                    </a:lnTo>
                    <a:lnTo>
                      <a:pt x="44" y="307"/>
                    </a:lnTo>
                    <a:lnTo>
                      <a:pt x="82" y="299"/>
                    </a:lnTo>
                    <a:lnTo>
                      <a:pt x="102" y="314"/>
                    </a:lnTo>
                    <a:lnTo>
                      <a:pt x="106" y="301"/>
                    </a:lnTo>
                    <a:lnTo>
                      <a:pt x="171" y="319"/>
                    </a:lnTo>
                    <a:lnTo>
                      <a:pt x="211" y="303"/>
                    </a:lnTo>
                    <a:lnTo>
                      <a:pt x="224" y="254"/>
                    </a:lnTo>
                    <a:lnTo>
                      <a:pt x="215" y="240"/>
                    </a:lnTo>
                    <a:lnTo>
                      <a:pt x="250" y="241"/>
                    </a:lnTo>
                    <a:lnTo>
                      <a:pt x="273" y="211"/>
                    </a:lnTo>
                    <a:lnTo>
                      <a:pt x="223" y="197"/>
                    </a:lnTo>
                    <a:lnTo>
                      <a:pt x="288" y="169"/>
                    </a:lnTo>
                    <a:lnTo>
                      <a:pt x="271" y="156"/>
                    </a:lnTo>
                    <a:lnTo>
                      <a:pt x="318" y="161"/>
                    </a:lnTo>
                    <a:lnTo>
                      <a:pt x="349" y="131"/>
                    </a:lnTo>
                    <a:lnTo>
                      <a:pt x="430" y="79"/>
                    </a:lnTo>
                    <a:lnTo>
                      <a:pt x="341" y="97"/>
                    </a:lnTo>
                    <a:lnTo>
                      <a:pt x="392" y="75"/>
                    </a:lnTo>
                    <a:lnTo>
                      <a:pt x="354" y="65"/>
                    </a:lnTo>
                    <a:lnTo>
                      <a:pt x="409" y="68"/>
                    </a:lnTo>
                    <a:lnTo>
                      <a:pt x="482" y="40"/>
                    </a:lnTo>
                    <a:lnTo>
                      <a:pt x="443" y="6"/>
                    </a:lnTo>
                    <a:lnTo>
                      <a:pt x="360" y="20"/>
                    </a:lnTo>
                    <a:lnTo>
                      <a:pt x="396" y="3"/>
                    </a:lnTo>
                    <a:lnTo>
                      <a:pt x="217" y="0"/>
                    </a:lnTo>
                    <a:lnTo>
                      <a:pt x="175" y="3"/>
                    </a:lnTo>
                    <a:lnTo>
                      <a:pt x="134" y="30"/>
                    </a:lnTo>
                    <a:lnTo>
                      <a:pt x="93" y="28"/>
                    </a:lnTo>
                    <a:lnTo>
                      <a:pt x="74" y="42"/>
                    </a:lnTo>
                    <a:lnTo>
                      <a:pt x="54" y="45"/>
                    </a:lnTo>
                    <a:lnTo>
                      <a:pt x="0" y="6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5" name="Freeform 110"/>
              <p:cNvSpPr>
                <a:spLocks/>
              </p:cNvSpPr>
              <p:nvPr/>
            </p:nvSpPr>
            <p:spPr bwMode="auto">
              <a:xfrm>
                <a:off x="1452" y="725"/>
                <a:ext cx="177" cy="140"/>
              </a:xfrm>
              <a:custGeom>
                <a:avLst/>
                <a:gdLst>
                  <a:gd name="T0" fmla="*/ 0 w 177"/>
                  <a:gd name="T1" fmla="*/ 36 h 140"/>
                  <a:gd name="T2" fmla="*/ 43 w 177"/>
                  <a:gd name="T3" fmla="*/ 28 h 140"/>
                  <a:gd name="T4" fmla="*/ 20 w 177"/>
                  <a:gd name="T5" fmla="*/ 8 h 140"/>
                  <a:gd name="T6" fmla="*/ 75 w 177"/>
                  <a:gd name="T7" fmla="*/ 0 h 140"/>
                  <a:gd name="T8" fmla="*/ 88 w 177"/>
                  <a:gd name="T9" fmla="*/ 29 h 140"/>
                  <a:gd name="T10" fmla="*/ 136 w 177"/>
                  <a:gd name="T11" fmla="*/ 36 h 140"/>
                  <a:gd name="T12" fmla="*/ 136 w 177"/>
                  <a:gd name="T13" fmla="*/ 71 h 140"/>
                  <a:gd name="T14" fmla="*/ 164 w 177"/>
                  <a:gd name="T15" fmla="*/ 70 h 140"/>
                  <a:gd name="T16" fmla="*/ 176 w 177"/>
                  <a:gd name="T17" fmla="*/ 88 h 140"/>
                  <a:gd name="T18" fmla="*/ 128 w 177"/>
                  <a:gd name="T19" fmla="*/ 96 h 140"/>
                  <a:gd name="T20" fmla="*/ 119 w 177"/>
                  <a:gd name="T21" fmla="*/ 139 h 140"/>
                  <a:gd name="T22" fmla="*/ 67 w 177"/>
                  <a:gd name="T23" fmla="*/ 136 h 140"/>
                  <a:gd name="T24" fmla="*/ 39 w 177"/>
                  <a:gd name="T25" fmla="*/ 100 h 140"/>
                  <a:gd name="T26" fmla="*/ 96 w 177"/>
                  <a:gd name="T27" fmla="*/ 85 h 140"/>
                  <a:gd name="T28" fmla="*/ 28 w 177"/>
                  <a:gd name="T29" fmla="*/ 88 h 140"/>
                  <a:gd name="T30" fmla="*/ 0 w 177"/>
                  <a:gd name="T31" fmla="*/ 36 h 140"/>
                  <a:gd name="T32" fmla="*/ 0 w 177"/>
                  <a:gd name="T33" fmla="*/ 3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6"/>
                    </a:moveTo>
                    <a:lnTo>
                      <a:pt x="43" y="28"/>
                    </a:lnTo>
                    <a:lnTo>
                      <a:pt x="20" y="8"/>
                    </a:lnTo>
                    <a:lnTo>
                      <a:pt x="75" y="0"/>
                    </a:lnTo>
                    <a:lnTo>
                      <a:pt x="88" y="29"/>
                    </a:lnTo>
                    <a:lnTo>
                      <a:pt x="136" y="36"/>
                    </a:lnTo>
                    <a:lnTo>
                      <a:pt x="136" y="71"/>
                    </a:lnTo>
                    <a:lnTo>
                      <a:pt x="164" y="70"/>
                    </a:lnTo>
                    <a:lnTo>
                      <a:pt x="176" y="88"/>
                    </a:lnTo>
                    <a:lnTo>
                      <a:pt x="128" y="96"/>
                    </a:lnTo>
                    <a:lnTo>
                      <a:pt x="119" y="139"/>
                    </a:lnTo>
                    <a:lnTo>
                      <a:pt x="67" y="136"/>
                    </a:lnTo>
                    <a:lnTo>
                      <a:pt x="39" y="100"/>
                    </a:lnTo>
                    <a:lnTo>
                      <a:pt x="96" y="85"/>
                    </a:lnTo>
                    <a:lnTo>
                      <a:pt x="28" y="88"/>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6" name="Freeform 111"/>
              <p:cNvSpPr>
                <a:spLocks/>
              </p:cNvSpPr>
              <p:nvPr/>
            </p:nvSpPr>
            <p:spPr bwMode="auto">
              <a:xfrm>
                <a:off x="1549" y="1044"/>
                <a:ext cx="452" cy="421"/>
              </a:xfrm>
              <a:custGeom>
                <a:avLst/>
                <a:gdLst>
                  <a:gd name="T0" fmla="*/ 0 w 452"/>
                  <a:gd name="T1" fmla="*/ 92 h 421"/>
                  <a:gd name="T2" fmla="*/ 0 w 452"/>
                  <a:gd name="T3" fmla="*/ 92 h 421"/>
                  <a:gd name="T4" fmla="*/ 4 w 452"/>
                  <a:gd name="T5" fmla="*/ 47 h 421"/>
                  <a:gd name="T6" fmla="*/ 53 w 452"/>
                  <a:gd name="T7" fmla="*/ 0 h 421"/>
                  <a:gd name="T8" fmla="*/ 81 w 452"/>
                  <a:gd name="T9" fmla="*/ 5 h 421"/>
                  <a:gd name="T10" fmla="*/ 58 w 452"/>
                  <a:gd name="T11" fmla="*/ 57 h 421"/>
                  <a:gd name="T12" fmla="*/ 78 w 452"/>
                  <a:gd name="T13" fmla="*/ 86 h 421"/>
                  <a:gd name="T14" fmla="*/ 82 w 452"/>
                  <a:gd name="T15" fmla="*/ 56 h 421"/>
                  <a:gd name="T16" fmla="*/ 100 w 452"/>
                  <a:gd name="T17" fmla="*/ 20 h 421"/>
                  <a:gd name="T18" fmla="*/ 134 w 452"/>
                  <a:gd name="T19" fmla="*/ 3 h 421"/>
                  <a:gd name="T20" fmla="*/ 144 w 452"/>
                  <a:gd name="T21" fmla="*/ 74 h 421"/>
                  <a:gd name="T22" fmla="*/ 195 w 452"/>
                  <a:gd name="T23" fmla="*/ 41 h 421"/>
                  <a:gd name="T24" fmla="*/ 232 w 452"/>
                  <a:gd name="T25" fmla="*/ 50 h 421"/>
                  <a:gd name="T26" fmla="*/ 248 w 452"/>
                  <a:gd name="T27" fmla="*/ 74 h 421"/>
                  <a:gd name="T28" fmla="*/ 264 w 452"/>
                  <a:gd name="T29" fmla="*/ 97 h 421"/>
                  <a:gd name="T30" fmla="*/ 276 w 452"/>
                  <a:gd name="T31" fmla="*/ 82 h 421"/>
                  <a:gd name="T32" fmla="*/ 306 w 452"/>
                  <a:gd name="T33" fmla="*/ 106 h 421"/>
                  <a:gd name="T34" fmla="*/ 308 w 452"/>
                  <a:gd name="T35" fmla="*/ 127 h 421"/>
                  <a:gd name="T36" fmla="*/ 344 w 452"/>
                  <a:gd name="T37" fmla="*/ 134 h 421"/>
                  <a:gd name="T38" fmla="*/ 360 w 452"/>
                  <a:gd name="T39" fmla="*/ 148 h 421"/>
                  <a:gd name="T40" fmla="*/ 335 w 452"/>
                  <a:gd name="T41" fmla="*/ 162 h 421"/>
                  <a:gd name="T42" fmla="*/ 371 w 452"/>
                  <a:gd name="T43" fmla="*/ 172 h 421"/>
                  <a:gd name="T44" fmla="*/ 342 w 452"/>
                  <a:gd name="T45" fmla="*/ 195 h 421"/>
                  <a:gd name="T46" fmla="*/ 379 w 452"/>
                  <a:gd name="T47" fmla="*/ 220 h 421"/>
                  <a:gd name="T48" fmla="*/ 395 w 452"/>
                  <a:gd name="T49" fmla="*/ 215 h 421"/>
                  <a:gd name="T50" fmla="*/ 451 w 452"/>
                  <a:gd name="T51" fmla="*/ 262 h 421"/>
                  <a:gd name="T52" fmla="*/ 418 w 452"/>
                  <a:gd name="T53" fmla="*/ 294 h 421"/>
                  <a:gd name="T54" fmla="*/ 416 w 452"/>
                  <a:gd name="T55" fmla="*/ 322 h 421"/>
                  <a:gd name="T56" fmla="*/ 365 w 452"/>
                  <a:gd name="T57" fmla="*/ 268 h 421"/>
                  <a:gd name="T58" fmla="*/ 345 w 452"/>
                  <a:gd name="T59" fmla="*/ 272 h 421"/>
                  <a:gd name="T60" fmla="*/ 368 w 452"/>
                  <a:gd name="T61" fmla="*/ 326 h 421"/>
                  <a:gd name="T62" fmla="*/ 395 w 452"/>
                  <a:gd name="T63" fmla="*/ 333 h 421"/>
                  <a:gd name="T64" fmla="*/ 396 w 452"/>
                  <a:gd name="T65" fmla="*/ 399 h 421"/>
                  <a:gd name="T66" fmla="*/ 333 w 452"/>
                  <a:gd name="T67" fmla="*/ 362 h 421"/>
                  <a:gd name="T68" fmla="*/ 378 w 452"/>
                  <a:gd name="T69" fmla="*/ 420 h 421"/>
                  <a:gd name="T70" fmla="*/ 296 w 452"/>
                  <a:gd name="T71" fmla="*/ 384 h 421"/>
                  <a:gd name="T72" fmla="*/ 243 w 452"/>
                  <a:gd name="T73" fmla="*/ 337 h 421"/>
                  <a:gd name="T74" fmla="*/ 209 w 452"/>
                  <a:gd name="T75" fmla="*/ 345 h 421"/>
                  <a:gd name="T76" fmla="*/ 199 w 452"/>
                  <a:gd name="T77" fmla="*/ 305 h 421"/>
                  <a:gd name="T78" fmla="*/ 259 w 452"/>
                  <a:gd name="T79" fmla="*/ 305 h 421"/>
                  <a:gd name="T80" fmla="*/ 245 w 452"/>
                  <a:gd name="T81" fmla="*/ 280 h 421"/>
                  <a:gd name="T82" fmla="*/ 279 w 452"/>
                  <a:gd name="T83" fmla="*/ 242 h 421"/>
                  <a:gd name="T84" fmla="*/ 254 w 452"/>
                  <a:gd name="T85" fmla="*/ 192 h 421"/>
                  <a:gd name="T86" fmla="*/ 211 w 452"/>
                  <a:gd name="T87" fmla="*/ 194 h 421"/>
                  <a:gd name="T88" fmla="*/ 209 w 452"/>
                  <a:gd name="T89" fmla="*/ 180 h 421"/>
                  <a:gd name="T90" fmla="*/ 224 w 452"/>
                  <a:gd name="T91" fmla="*/ 172 h 421"/>
                  <a:gd name="T92" fmla="*/ 196 w 452"/>
                  <a:gd name="T93" fmla="*/ 151 h 421"/>
                  <a:gd name="T94" fmla="*/ 170 w 452"/>
                  <a:gd name="T95" fmla="*/ 129 h 421"/>
                  <a:gd name="T96" fmla="*/ 176 w 452"/>
                  <a:gd name="T97" fmla="*/ 149 h 421"/>
                  <a:gd name="T98" fmla="*/ 144 w 452"/>
                  <a:gd name="T99" fmla="*/ 155 h 421"/>
                  <a:gd name="T100" fmla="*/ 28 w 452"/>
                  <a:gd name="T101" fmla="*/ 133 h 421"/>
                  <a:gd name="T102" fmla="*/ 9 w 452"/>
                  <a:gd name="T103" fmla="*/ 106 h 421"/>
                  <a:gd name="T104" fmla="*/ 45 w 452"/>
                  <a:gd name="T105" fmla="*/ 108 h 421"/>
                  <a:gd name="T106" fmla="*/ 0 w 452"/>
                  <a:gd name="T107" fmla="*/ 92 h 421"/>
                  <a:gd name="T108" fmla="*/ 0 w 452"/>
                  <a:gd name="T109" fmla="*/ 92 h 4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1">
                    <a:moveTo>
                      <a:pt x="0" y="92"/>
                    </a:moveTo>
                    <a:lnTo>
                      <a:pt x="0" y="92"/>
                    </a:lnTo>
                    <a:lnTo>
                      <a:pt x="4" y="47"/>
                    </a:lnTo>
                    <a:lnTo>
                      <a:pt x="53" y="0"/>
                    </a:lnTo>
                    <a:lnTo>
                      <a:pt x="81" y="5"/>
                    </a:lnTo>
                    <a:lnTo>
                      <a:pt x="58" y="57"/>
                    </a:lnTo>
                    <a:lnTo>
                      <a:pt x="78" y="86"/>
                    </a:lnTo>
                    <a:lnTo>
                      <a:pt x="82" y="56"/>
                    </a:lnTo>
                    <a:lnTo>
                      <a:pt x="100" y="20"/>
                    </a:lnTo>
                    <a:lnTo>
                      <a:pt x="134" y="3"/>
                    </a:lnTo>
                    <a:lnTo>
                      <a:pt x="144" y="74"/>
                    </a:lnTo>
                    <a:lnTo>
                      <a:pt x="195" y="41"/>
                    </a:lnTo>
                    <a:lnTo>
                      <a:pt x="232" y="50"/>
                    </a:lnTo>
                    <a:lnTo>
                      <a:pt x="248" y="74"/>
                    </a:lnTo>
                    <a:lnTo>
                      <a:pt x="264" y="97"/>
                    </a:lnTo>
                    <a:lnTo>
                      <a:pt x="276" y="82"/>
                    </a:lnTo>
                    <a:lnTo>
                      <a:pt x="306" y="106"/>
                    </a:lnTo>
                    <a:lnTo>
                      <a:pt x="308" y="127"/>
                    </a:lnTo>
                    <a:lnTo>
                      <a:pt x="344" y="134"/>
                    </a:lnTo>
                    <a:lnTo>
                      <a:pt x="360" y="148"/>
                    </a:lnTo>
                    <a:lnTo>
                      <a:pt x="335" y="162"/>
                    </a:lnTo>
                    <a:lnTo>
                      <a:pt x="371" y="172"/>
                    </a:lnTo>
                    <a:lnTo>
                      <a:pt x="342" y="195"/>
                    </a:lnTo>
                    <a:lnTo>
                      <a:pt x="379" y="220"/>
                    </a:lnTo>
                    <a:lnTo>
                      <a:pt x="395" y="215"/>
                    </a:lnTo>
                    <a:lnTo>
                      <a:pt x="451" y="262"/>
                    </a:lnTo>
                    <a:lnTo>
                      <a:pt x="418" y="294"/>
                    </a:lnTo>
                    <a:lnTo>
                      <a:pt x="416" y="322"/>
                    </a:lnTo>
                    <a:lnTo>
                      <a:pt x="365" y="268"/>
                    </a:lnTo>
                    <a:lnTo>
                      <a:pt x="345" y="272"/>
                    </a:lnTo>
                    <a:lnTo>
                      <a:pt x="368" y="326"/>
                    </a:lnTo>
                    <a:lnTo>
                      <a:pt x="395" y="333"/>
                    </a:lnTo>
                    <a:lnTo>
                      <a:pt x="396" y="399"/>
                    </a:lnTo>
                    <a:lnTo>
                      <a:pt x="333" y="362"/>
                    </a:lnTo>
                    <a:lnTo>
                      <a:pt x="378" y="420"/>
                    </a:lnTo>
                    <a:lnTo>
                      <a:pt x="296" y="384"/>
                    </a:lnTo>
                    <a:lnTo>
                      <a:pt x="243" y="337"/>
                    </a:lnTo>
                    <a:lnTo>
                      <a:pt x="209" y="345"/>
                    </a:lnTo>
                    <a:lnTo>
                      <a:pt x="199" y="305"/>
                    </a:lnTo>
                    <a:lnTo>
                      <a:pt x="259" y="305"/>
                    </a:lnTo>
                    <a:lnTo>
                      <a:pt x="245" y="280"/>
                    </a:lnTo>
                    <a:lnTo>
                      <a:pt x="279" y="242"/>
                    </a:lnTo>
                    <a:lnTo>
                      <a:pt x="254" y="192"/>
                    </a:lnTo>
                    <a:lnTo>
                      <a:pt x="211" y="194"/>
                    </a:lnTo>
                    <a:lnTo>
                      <a:pt x="209" y="180"/>
                    </a:lnTo>
                    <a:lnTo>
                      <a:pt x="224" y="172"/>
                    </a:lnTo>
                    <a:lnTo>
                      <a:pt x="196" y="151"/>
                    </a:lnTo>
                    <a:lnTo>
                      <a:pt x="170" y="129"/>
                    </a:lnTo>
                    <a:lnTo>
                      <a:pt x="176" y="149"/>
                    </a:lnTo>
                    <a:lnTo>
                      <a:pt x="144" y="155"/>
                    </a:lnTo>
                    <a:lnTo>
                      <a:pt x="28" y="133"/>
                    </a:lnTo>
                    <a:lnTo>
                      <a:pt x="9" y="106"/>
                    </a:lnTo>
                    <a:lnTo>
                      <a:pt x="45" y="108"/>
                    </a:lnTo>
                    <a:lnTo>
                      <a:pt x="0" y="9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378" name="Line 113"/>
            <p:cNvSpPr>
              <a:spLocks noChangeShapeType="1"/>
            </p:cNvSpPr>
            <p:nvPr/>
          </p:nvSpPr>
          <p:spPr bwMode="auto">
            <a:xfrm flipH="1">
              <a:off x="176" y="2806"/>
              <a:ext cx="5807" cy="0"/>
            </a:xfrm>
            <a:prstGeom prst="line">
              <a:avLst/>
            </a:prstGeom>
            <a:noFill/>
            <a:ln w="31202">
              <a:solidFill>
                <a:srgbClr val="8200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291" name="Rectangle 3"/>
          <p:cNvSpPr>
            <a:spLocks noGrp="1" noChangeArrowheads="1"/>
          </p:cNvSpPr>
          <p:nvPr>
            <p:ph type="body" idx="4294967295"/>
          </p:nvPr>
        </p:nvSpPr>
        <p:spPr>
          <a:xfrm>
            <a:off x="0" y="293688"/>
            <a:ext cx="9144000" cy="1485900"/>
          </a:xfrm>
          <a:noFill/>
        </p:spPr>
        <p:txBody>
          <a:bodyPr lIns="0" tIns="0" rIns="0" bIns="0" anchor="b"/>
          <a:lstStyle/>
          <a:p>
            <a:pPr marL="0" indent="0" algn="ctr" defTabSz="411668" eaLnBrk="1" hangingPunct="1">
              <a:spcBef>
                <a:spcPct val="0"/>
              </a:spcBef>
              <a:buClr>
                <a:srgbClr val="FFFF00"/>
              </a:buClr>
              <a:buSzPct val="90000"/>
              <a:buNone/>
            </a:pPr>
            <a:r>
              <a:rPr lang="en-US" altLang="en-US" sz="4400" b="1" cap="small" dirty="0" smtClean="0">
                <a:solidFill>
                  <a:schemeClr val="bg1"/>
                </a:solidFill>
                <a:latin typeface="Arial Rounded MT Bold" panose="020F0704030504030204" pitchFamily="34" charset="0"/>
              </a:rPr>
              <a:t>Construction Law Services LLC</a:t>
            </a:r>
          </a:p>
        </p:txBody>
      </p:sp>
      <p:sp>
        <p:nvSpPr>
          <p:cNvPr id="12292" name="Text Box 115"/>
          <p:cNvSpPr txBox="1">
            <a:spLocks noChangeArrowheads="1"/>
          </p:cNvSpPr>
          <p:nvPr/>
        </p:nvSpPr>
        <p:spPr bwMode="auto">
          <a:xfrm>
            <a:off x="952500" y="2277597"/>
            <a:ext cx="7521864" cy="48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eaLnBrk="0" hangingPunct="0">
              <a:spcBef>
                <a:spcPct val="20000"/>
              </a:spcBef>
              <a:buChar char="•"/>
              <a:defRPr sz="3200">
                <a:solidFill>
                  <a:schemeClr val="tx1"/>
                </a:solidFill>
                <a:latin typeface="Times New Roman" charset="0"/>
              </a:defRPr>
            </a:lvl1pPr>
            <a:lvl2pPr marL="742950" indent="-285750" defTabSz="458788" eaLnBrk="0" hangingPunct="0">
              <a:spcBef>
                <a:spcPct val="20000"/>
              </a:spcBef>
              <a:buChar char="–"/>
              <a:defRPr sz="2800">
                <a:solidFill>
                  <a:schemeClr val="tx1"/>
                </a:solidFill>
                <a:latin typeface="Times New Roman" charset="0"/>
              </a:defRPr>
            </a:lvl2pPr>
            <a:lvl3pPr marL="1143000" indent="-228600" defTabSz="458788" eaLnBrk="0" hangingPunct="0">
              <a:spcBef>
                <a:spcPct val="20000"/>
              </a:spcBef>
              <a:buChar char="•"/>
              <a:defRPr sz="2400">
                <a:solidFill>
                  <a:schemeClr val="tx1"/>
                </a:solidFill>
                <a:latin typeface="Times New Roman" charset="0"/>
              </a:defRPr>
            </a:lvl3pPr>
            <a:lvl4pPr marL="1600200" indent="-228600" defTabSz="458788" eaLnBrk="0" hangingPunct="0">
              <a:spcBef>
                <a:spcPct val="20000"/>
              </a:spcBef>
              <a:buChar char="–"/>
              <a:defRPr sz="2000">
                <a:solidFill>
                  <a:schemeClr val="tx1"/>
                </a:solidFill>
                <a:latin typeface="Times New Roman" charset="0"/>
              </a:defRPr>
            </a:lvl4pPr>
            <a:lvl5pPr marL="2057400" indent="-228600" defTabSz="458788" eaLnBrk="0" hangingPunct="0">
              <a:spcBef>
                <a:spcPct val="20000"/>
              </a:spcBef>
              <a:buChar char="»"/>
              <a:defRPr sz="2000">
                <a:solidFill>
                  <a:schemeClr val="tx1"/>
                </a:solidFill>
                <a:latin typeface="Times New Roman" charset="0"/>
              </a:defRPr>
            </a:lvl5pPr>
            <a:lvl6pPr marL="2514600" indent="-228600" defTabSz="458788" eaLnBrk="0" fontAlgn="base" hangingPunct="0">
              <a:spcBef>
                <a:spcPct val="20000"/>
              </a:spcBef>
              <a:spcAft>
                <a:spcPct val="0"/>
              </a:spcAft>
              <a:buChar char="»"/>
              <a:defRPr sz="2000">
                <a:solidFill>
                  <a:schemeClr val="tx1"/>
                </a:solidFill>
                <a:latin typeface="Times New Roman" charset="0"/>
              </a:defRPr>
            </a:lvl6pPr>
            <a:lvl7pPr marL="2971800" indent="-228600" defTabSz="458788" eaLnBrk="0" fontAlgn="base" hangingPunct="0">
              <a:spcBef>
                <a:spcPct val="20000"/>
              </a:spcBef>
              <a:spcAft>
                <a:spcPct val="0"/>
              </a:spcAft>
              <a:buChar char="»"/>
              <a:defRPr sz="2000">
                <a:solidFill>
                  <a:schemeClr val="tx1"/>
                </a:solidFill>
                <a:latin typeface="Times New Roman" charset="0"/>
              </a:defRPr>
            </a:lvl7pPr>
            <a:lvl8pPr marL="3429000" indent="-228600" defTabSz="458788" eaLnBrk="0" fontAlgn="base" hangingPunct="0">
              <a:spcBef>
                <a:spcPct val="20000"/>
              </a:spcBef>
              <a:spcAft>
                <a:spcPct val="0"/>
              </a:spcAft>
              <a:buChar char="»"/>
              <a:defRPr sz="2000">
                <a:solidFill>
                  <a:schemeClr val="tx1"/>
                </a:solidFill>
                <a:latin typeface="Times New Roman" charset="0"/>
              </a:defRPr>
            </a:lvl8pPr>
            <a:lvl9pPr marL="3886200" indent="-228600" defTabSz="458788"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Clr>
                <a:srgbClr val="FFFF00"/>
              </a:buClr>
              <a:buSzPct val="90000"/>
              <a:buFont typeface="Monotype Sorts" pitchFamily="2" charset="2"/>
              <a:buNone/>
            </a:pPr>
            <a:endParaRPr lang="en-US" altLang="en-US" sz="2200" b="1" dirty="0">
              <a:solidFill>
                <a:srgbClr val="FFFFFF"/>
              </a:solidFill>
              <a:latin typeface="Arial" charset="0"/>
              <a:cs typeface="+mn-cs"/>
            </a:endParaRPr>
          </a:p>
          <a:p>
            <a:pPr algn="ctr" eaLnBrk="1" hangingPunct="1">
              <a:spcBef>
                <a:spcPct val="0"/>
              </a:spcBef>
              <a:buClr>
                <a:srgbClr val="FFFF00"/>
              </a:buClr>
              <a:buSzPct val="90000"/>
              <a:buFont typeface="Monotype Sorts" pitchFamily="2" charset="2"/>
              <a:buNone/>
            </a:pPr>
            <a:endParaRPr lang="en-US" altLang="en-US" sz="2200" dirty="0">
              <a:solidFill>
                <a:srgbClr val="FFFFFF"/>
              </a:solidFill>
              <a:cs typeface="+mn-cs"/>
            </a:endParaRPr>
          </a:p>
        </p:txBody>
      </p:sp>
      <p:grpSp>
        <p:nvGrpSpPr>
          <p:cNvPr id="12484" name="Group 196"/>
          <p:cNvGrpSpPr>
            <a:grpSpLocks/>
          </p:cNvGrpSpPr>
          <p:nvPr/>
        </p:nvGrpSpPr>
        <p:grpSpPr bwMode="auto">
          <a:xfrm>
            <a:off x="6960468" y="4877362"/>
            <a:ext cx="1721715" cy="1644463"/>
            <a:chOff x="4823" y="3482"/>
            <a:chExt cx="1193" cy="1174"/>
          </a:xfrm>
        </p:grpSpPr>
        <p:sp>
          <p:nvSpPr>
            <p:cNvPr id="12295" name="Freeform 116"/>
            <p:cNvSpPr>
              <a:spLocks/>
            </p:cNvSpPr>
            <p:nvPr/>
          </p:nvSpPr>
          <p:spPr bwMode="auto">
            <a:xfrm>
              <a:off x="4981" y="4285"/>
              <a:ext cx="407" cy="369"/>
            </a:xfrm>
            <a:custGeom>
              <a:avLst/>
              <a:gdLst>
                <a:gd name="T0" fmla="*/ 65 w 407"/>
                <a:gd name="T1" fmla="*/ 17 h 369"/>
                <a:gd name="T2" fmla="*/ 65 w 407"/>
                <a:gd name="T3" fmla="*/ 17 h 369"/>
                <a:gd name="T4" fmla="*/ 66 w 407"/>
                <a:gd name="T5" fmla="*/ 17 h 369"/>
                <a:gd name="T6" fmla="*/ 66 w 407"/>
                <a:gd name="T7" fmla="*/ 19 h 369"/>
                <a:gd name="T8" fmla="*/ 67 w 407"/>
                <a:gd name="T9" fmla="*/ 19 h 369"/>
                <a:gd name="T10" fmla="*/ 67 w 407"/>
                <a:gd name="T11" fmla="*/ 24 h 369"/>
                <a:gd name="T12" fmla="*/ 66 w 407"/>
                <a:gd name="T13" fmla="*/ 36 h 369"/>
                <a:gd name="T14" fmla="*/ 60 w 407"/>
                <a:gd name="T15" fmla="*/ 50 h 369"/>
                <a:gd name="T16" fmla="*/ 55 w 407"/>
                <a:gd name="T17" fmla="*/ 64 h 369"/>
                <a:gd name="T18" fmla="*/ 49 w 407"/>
                <a:gd name="T19" fmla="*/ 78 h 369"/>
                <a:gd name="T20" fmla="*/ 47 w 407"/>
                <a:gd name="T21" fmla="*/ 88 h 369"/>
                <a:gd name="T22" fmla="*/ 36 w 407"/>
                <a:gd name="T23" fmla="*/ 134 h 369"/>
                <a:gd name="T24" fmla="*/ 26 w 407"/>
                <a:gd name="T25" fmla="*/ 188 h 369"/>
                <a:gd name="T26" fmla="*/ 17 w 407"/>
                <a:gd name="T27" fmla="*/ 246 h 369"/>
                <a:gd name="T28" fmla="*/ 8 w 407"/>
                <a:gd name="T29" fmla="*/ 302 h 369"/>
                <a:gd name="T30" fmla="*/ 1 w 407"/>
                <a:gd name="T31" fmla="*/ 353 h 369"/>
                <a:gd name="T32" fmla="*/ 20 w 407"/>
                <a:gd name="T33" fmla="*/ 368 h 369"/>
                <a:gd name="T34" fmla="*/ 98 w 407"/>
                <a:gd name="T35" fmla="*/ 367 h 369"/>
                <a:gd name="T36" fmla="*/ 204 w 407"/>
                <a:gd name="T37" fmla="*/ 367 h 369"/>
                <a:gd name="T38" fmla="*/ 306 w 407"/>
                <a:gd name="T39" fmla="*/ 367 h 369"/>
                <a:gd name="T40" fmla="*/ 377 w 407"/>
                <a:gd name="T41" fmla="*/ 365 h 369"/>
                <a:gd name="T42" fmla="*/ 391 w 407"/>
                <a:gd name="T43" fmla="*/ 362 h 369"/>
                <a:gd name="T44" fmla="*/ 390 w 407"/>
                <a:gd name="T45" fmla="*/ 355 h 369"/>
                <a:gd name="T46" fmla="*/ 392 w 407"/>
                <a:gd name="T47" fmla="*/ 344 h 369"/>
                <a:gd name="T48" fmla="*/ 396 w 407"/>
                <a:gd name="T49" fmla="*/ 328 h 369"/>
                <a:gd name="T50" fmla="*/ 398 w 407"/>
                <a:gd name="T51" fmla="*/ 310 h 369"/>
                <a:gd name="T52" fmla="*/ 402 w 407"/>
                <a:gd name="T53" fmla="*/ 289 h 369"/>
                <a:gd name="T54" fmla="*/ 402 w 407"/>
                <a:gd name="T55" fmla="*/ 266 h 369"/>
                <a:gd name="T56" fmla="*/ 404 w 407"/>
                <a:gd name="T57" fmla="*/ 238 h 369"/>
                <a:gd name="T58" fmla="*/ 404 w 407"/>
                <a:gd name="T59" fmla="*/ 207 h 369"/>
                <a:gd name="T60" fmla="*/ 404 w 407"/>
                <a:gd name="T61" fmla="*/ 175 h 369"/>
                <a:gd name="T62" fmla="*/ 399 w 407"/>
                <a:gd name="T63" fmla="*/ 150 h 369"/>
                <a:gd name="T64" fmla="*/ 397 w 407"/>
                <a:gd name="T65" fmla="*/ 136 h 369"/>
                <a:gd name="T66" fmla="*/ 393 w 407"/>
                <a:gd name="T67" fmla="*/ 114 h 369"/>
                <a:gd name="T68" fmla="*/ 391 w 407"/>
                <a:gd name="T69" fmla="*/ 85 h 369"/>
                <a:gd name="T70" fmla="*/ 389 w 407"/>
                <a:gd name="T71" fmla="*/ 60 h 369"/>
                <a:gd name="T72" fmla="*/ 388 w 407"/>
                <a:gd name="T73" fmla="*/ 41 h 369"/>
                <a:gd name="T74" fmla="*/ 375 w 407"/>
                <a:gd name="T75" fmla="*/ 37 h 369"/>
                <a:gd name="T76" fmla="*/ 317 w 407"/>
                <a:gd name="T77" fmla="*/ 29 h 369"/>
                <a:gd name="T78" fmla="*/ 240 w 407"/>
                <a:gd name="T79" fmla="*/ 16 h 369"/>
                <a:gd name="T80" fmla="*/ 161 w 407"/>
                <a:gd name="T81" fmla="*/ 3 h 369"/>
                <a:gd name="T82" fmla="*/ 96 w 407"/>
                <a:gd name="T83" fmla="*/ 1 h 369"/>
                <a:gd name="T84" fmla="*/ 65 w 407"/>
                <a:gd name="T85" fmla="*/ 16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7" h="369">
                  <a:moveTo>
                    <a:pt x="65" y="16"/>
                  </a:moveTo>
                  <a:lnTo>
                    <a:pt x="65" y="17"/>
                  </a:lnTo>
                  <a:lnTo>
                    <a:pt x="66" y="17"/>
                  </a:lnTo>
                  <a:lnTo>
                    <a:pt x="66" y="19"/>
                  </a:lnTo>
                  <a:lnTo>
                    <a:pt x="67" y="19"/>
                  </a:lnTo>
                  <a:lnTo>
                    <a:pt x="69" y="19"/>
                  </a:lnTo>
                  <a:lnTo>
                    <a:pt x="67" y="24"/>
                  </a:lnTo>
                  <a:lnTo>
                    <a:pt x="67" y="27"/>
                  </a:lnTo>
                  <a:lnTo>
                    <a:pt x="66" y="32"/>
                  </a:lnTo>
                  <a:lnTo>
                    <a:pt x="66" y="36"/>
                  </a:lnTo>
                  <a:lnTo>
                    <a:pt x="64" y="41"/>
                  </a:lnTo>
                  <a:lnTo>
                    <a:pt x="62" y="45"/>
                  </a:lnTo>
                  <a:lnTo>
                    <a:pt x="60" y="50"/>
                  </a:lnTo>
                  <a:lnTo>
                    <a:pt x="59" y="54"/>
                  </a:lnTo>
                  <a:lnTo>
                    <a:pt x="56" y="59"/>
                  </a:lnTo>
                  <a:lnTo>
                    <a:pt x="55" y="64"/>
                  </a:lnTo>
                  <a:lnTo>
                    <a:pt x="53" y="70"/>
                  </a:lnTo>
                  <a:lnTo>
                    <a:pt x="51" y="74"/>
                  </a:lnTo>
                  <a:lnTo>
                    <a:pt x="49" y="78"/>
                  </a:lnTo>
                  <a:lnTo>
                    <a:pt x="48" y="82"/>
                  </a:lnTo>
                  <a:lnTo>
                    <a:pt x="47" y="86"/>
                  </a:lnTo>
                  <a:lnTo>
                    <a:pt x="47" y="88"/>
                  </a:lnTo>
                  <a:lnTo>
                    <a:pt x="44" y="103"/>
                  </a:lnTo>
                  <a:lnTo>
                    <a:pt x="40" y="118"/>
                  </a:lnTo>
                  <a:lnTo>
                    <a:pt x="36" y="134"/>
                  </a:lnTo>
                  <a:lnTo>
                    <a:pt x="34" y="151"/>
                  </a:lnTo>
                  <a:lnTo>
                    <a:pt x="30" y="170"/>
                  </a:lnTo>
                  <a:lnTo>
                    <a:pt x="26" y="188"/>
                  </a:lnTo>
                  <a:lnTo>
                    <a:pt x="22" y="207"/>
                  </a:lnTo>
                  <a:lnTo>
                    <a:pt x="20" y="225"/>
                  </a:lnTo>
                  <a:lnTo>
                    <a:pt x="17" y="246"/>
                  </a:lnTo>
                  <a:lnTo>
                    <a:pt x="14" y="265"/>
                  </a:lnTo>
                  <a:lnTo>
                    <a:pt x="10" y="283"/>
                  </a:lnTo>
                  <a:lnTo>
                    <a:pt x="8" y="302"/>
                  </a:lnTo>
                  <a:lnTo>
                    <a:pt x="5" y="320"/>
                  </a:lnTo>
                  <a:lnTo>
                    <a:pt x="3" y="337"/>
                  </a:lnTo>
                  <a:lnTo>
                    <a:pt x="1" y="353"/>
                  </a:lnTo>
                  <a:lnTo>
                    <a:pt x="0" y="368"/>
                  </a:lnTo>
                  <a:lnTo>
                    <a:pt x="6" y="368"/>
                  </a:lnTo>
                  <a:lnTo>
                    <a:pt x="20" y="368"/>
                  </a:lnTo>
                  <a:lnTo>
                    <a:pt x="41" y="368"/>
                  </a:lnTo>
                  <a:lnTo>
                    <a:pt x="67" y="367"/>
                  </a:lnTo>
                  <a:lnTo>
                    <a:pt x="98" y="367"/>
                  </a:lnTo>
                  <a:lnTo>
                    <a:pt x="132" y="367"/>
                  </a:lnTo>
                  <a:lnTo>
                    <a:pt x="166" y="367"/>
                  </a:lnTo>
                  <a:lnTo>
                    <a:pt x="204" y="367"/>
                  </a:lnTo>
                  <a:lnTo>
                    <a:pt x="240" y="367"/>
                  </a:lnTo>
                  <a:lnTo>
                    <a:pt x="275" y="367"/>
                  </a:lnTo>
                  <a:lnTo>
                    <a:pt x="306" y="367"/>
                  </a:lnTo>
                  <a:lnTo>
                    <a:pt x="335" y="367"/>
                  </a:lnTo>
                  <a:lnTo>
                    <a:pt x="359" y="367"/>
                  </a:lnTo>
                  <a:lnTo>
                    <a:pt x="377" y="365"/>
                  </a:lnTo>
                  <a:lnTo>
                    <a:pt x="389" y="364"/>
                  </a:lnTo>
                  <a:lnTo>
                    <a:pt x="393" y="362"/>
                  </a:lnTo>
                  <a:lnTo>
                    <a:pt x="391" y="362"/>
                  </a:lnTo>
                  <a:lnTo>
                    <a:pt x="390" y="360"/>
                  </a:lnTo>
                  <a:lnTo>
                    <a:pt x="390" y="359"/>
                  </a:lnTo>
                  <a:lnTo>
                    <a:pt x="390" y="355"/>
                  </a:lnTo>
                  <a:lnTo>
                    <a:pt x="390" y="352"/>
                  </a:lnTo>
                  <a:lnTo>
                    <a:pt x="392" y="349"/>
                  </a:lnTo>
                  <a:lnTo>
                    <a:pt x="392" y="344"/>
                  </a:lnTo>
                  <a:lnTo>
                    <a:pt x="394" y="339"/>
                  </a:lnTo>
                  <a:lnTo>
                    <a:pt x="394" y="333"/>
                  </a:lnTo>
                  <a:lnTo>
                    <a:pt x="396" y="328"/>
                  </a:lnTo>
                  <a:lnTo>
                    <a:pt x="396" y="322"/>
                  </a:lnTo>
                  <a:lnTo>
                    <a:pt x="398" y="316"/>
                  </a:lnTo>
                  <a:lnTo>
                    <a:pt x="398" y="310"/>
                  </a:lnTo>
                  <a:lnTo>
                    <a:pt x="399" y="303"/>
                  </a:lnTo>
                  <a:lnTo>
                    <a:pt x="400" y="296"/>
                  </a:lnTo>
                  <a:lnTo>
                    <a:pt x="402" y="289"/>
                  </a:lnTo>
                  <a:lnTo>
                    <a:pt x="402" y="283"/>
                  </a:lnTo>
                  <a:lnTo>
                    <a:pt x="402" y="275"/>
                  </a:lnTo>
                  <a:lnTo>
                    <a:pt x="402" y="266"/>
                  </a:lnTo>
                  <a:lnTo>
                    <a:pt x="404" y="257"/>
                  </a:lnTo>
                  <a:lnTo>
                    <a:pt x="404" y="248"/>
                  </a:lnTo>
                  <a:lnTo>
                    <a:pt x="404" y="238"/>
                  </a:lnTo>
                  <a:lnTo>
                    <a:pt x="404" y="227"/>
                  </a:lnTo>
                  <a:lnTo>
                    <a:pt x="406" y="216"/>
                  </a:lnTo>
                  <a:lnTo>
                    <a:pt x="404" y="207"/>
                  </a:lnTo>
                  <a:lnTo>
                    <a:pt x="404" y="195"/>
                  </a:lnTo>
                  <a:lnTo>
                    <a:pt x="404" y="185"/>
                  </a:lnTo>
                  <a:lnTo>
                    <a:pt x="404" y="175"/>
                  </a:lnTo>
                  <a:lnTo>
                    <a:pt x="402" y="167"/>
                  </a:lnTo>
                  <a:lnTo>
                    <a:pt x="401" y="158"/>
                  </a:lnTo>
                  <a:lnTo>
                    <a:pt x="399" y="150"/>
                  </a:lnTo>
                  <a:lnTo>
                    <a:pt x="399" y="143"/>
                  </a:lnTo>
                  <a:lnTo>
                    <a:pt x="398" y="141"/>
                  </a:lnTo>
                  <a:lnTo>
                    <a:pt x="397" y="136"/>
                  </a:lnTo>
                  <a:lnTo>
                    <a:pt x="395" y="130"/>
                  </a:lnTo>
                  <a:lnTo>
                    <a:pt x="395" y="121"/>
                  </a:lnTo>
                  <a:lnTo>
                    <a:pt x="393" y="114"/>
                  </a:lnTo>
                  <a:lnTo>
                    <a:pt x="393" y="104"/>
                  </a:lnTo>
                  <a:lnTo>
                    <a:pt x="391" y="95"/>
                  </a:lnTo>
                  <a:lnTo>
                    <a:pt x="391" y="85"/>
                  </a:lnTo>
                  <a:lnTo>
                    <a:pt x="389" y="77"/>
                  </a:lnTo>
                  <a:lnTo>
                    <a:pt x="389" y="67"/>
                  </a:lnTo>
                  <a:lnTo>
                    <a:pt x="389" y="60"/>
                  </a:lnTo>
                  <a:lnTo>
                    <a:pt x="389" y="52"/>
                  </a:lnTo>
                  <a:lnTo>
                    <a:pt x="388" y="46"/>
                  </a:lnTo>
                  <a:lnTo>
                    <a:pt x="388" y="41"/>
                  </a:lnTo>
                  <a:lnTo>
                    <a:pt x="388" y="38"/>
                  </a:lnTo>
                  <a:lnTo>
                    <a:pt x="388" y="36"/>
                  </a:lnTo>
                  <a:lnTo>
                    <a:pt x="375" y="37"/>
                  </a:lnTo>
                  <a:lnTo>
                    <a:pt x="359" y="35"/>
                  </a:lnTo>
                  <a:lnTo>
                    <a:pt x="339" y="33"/>
                  </a:lnTo>
                  <a:lnTo>
                    <a:pt x="317" y="29"/>
                  </a:lnTo>
                  <a:lnTo>
                    <a:pt x="292" y="25"/>
                  </a:lnTo>
                  <a:lnTo>
                    <a:pt x="266" y="20"/>
                  </a:lnTo>
                  <a:lnTo>
                    <a:pt x="240" y="16"/>
                  </a:lnTo>
                  <a:lnTo>
                    <a:pt x="213" y="10"/>
                  </a:lnTo>
                  <a:lnTo>
                    <a:pt x="187" y="7"/>
                  </a:lnTo>
                  <a:lnTo>
                    <a:pt x="161" y="3"/>
                  </a:lnTo>
                  <a:lnTo>
                    <a:pt x="136" y="1"/>
                  </a:lnTo>
                  <a:lnTo>
                    <a:pt x="116" y="0"/>
                  </a:lnTo>
                  <a:lnTo>
                    <a:pt x="96" y="1"/>
                  </a:lnTo>
                  <a:lnTo>
                    <a:pt x="81" y="4"/>
                  </a:lnTo>
                  <a:lnTo>
                    <a:pt x="70" y="9"/>
                  </a:lnTo>
                  <a:lnTo>
                    <a:pt x="65" y="16"/>
                  </a:lnTo>
                </a:path>
              </a:pathLst>
            </a:custGeom>
            <a:solidFill>
              <a:srgbClr val="404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6" name="Freeform 117"/>
            <p:cNvSpPr>
              <a:spLocks/>
            </p:cNvSpPr>
            <p:nvPr/>
          </p:nvSpPr>
          <p:spPr bwMode="auto">
            <a:xfrm>
              <a:off x="5331" y="4455"/>
              <a:ext cx="53" cy="195"/>
            </a:xfrm>
            <a:custGeom>
              <a:avLst/>
              <a:gdLst>
                <a:gd name="T0" fmla="*/ 12 w 53"/>
                <a:gd name="T1" fmla="*/ 0 h 195"/>
                <a:gd name="T2" fmla="*/ 17 w 53"/>
                <a:gd name="T3" fmla="*/ 53 h 195"/>
                <a:gd name="T4" fmla="*/ 0 w 53"/>
                <a:gd name="T5" fmla="*/ 194 h 195"/>
                <a:gd name="T6" fmla="*/ 41 w 53"/>
                <a:gd name="T7" fmla="*/ 188 h 195"/>
                <a:gd name="T8" fmla="*/ 52 w 53"/>
                <a:gd name="T9" fmla="*/ 29 h 195"/>
                <a:gd name="T10" fmla="*/ 12 w 53"/>
                <a:gd name="T11" fmla="*/ 0 h 195"/>
                <a:gd name="T12" fmla="*/ 12 w 53"/>
                <a:gd name="T13" fmla="*/ 0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95">
                  <a:moveTo>
                    <a:pt x="12" y="0"/>
                  </a:moveTo>
                  <a:lnTo>
                    <a:pt x="17" y="53"/>
                  </a:lnTo>
                  <a:lnTo>
                    <a:pt x="0" y="194"/>
                  </a:lnTo>
                  <a:lnTo>
                    <a:pt x="41" y="188"/>
                  </a:lnTo>
                  <a:lnTo>
                    <a:pt x="52" y="29"/>
                  </a:lnTo>
                  <a:lnTo>
                    <a:pt x="12" y="0"/>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7" name="Freeform 118"/>
            <p:cNvSpPr>
              <a:spLocks/>
            </p:cNvSpPr>
            <p:nvPr/>
          </p:nvSpPr>
          <p:spPr bwMode="auto">
            <a:xfrm>
              <a:off x="5149" y="4549"/>
              <a:ext cx="33" cy="98"/>
            </a:xfrm>
            <a:custGeom>
              <a:avLst/>
              <a:gdLst>
                <a:gd name="T0" fmla="*/ 32 w 33"/>
                <a:gd name="T1" fmla="*/ 97 h 98"/>
                <a:gd name="T2" fmla="*/ 32 w 33"/>
                <a:gd name="T3" fmla="*/ 0 h 98"/>
                <a:gd name="T4" fmla="*/ 15 w 33"/>
                <a:gd name="T5" fmla="*/ 49 h 98"/>
                <a:gd name="T6" fmla="*/ 0 w 33"/>
                <a:gd name="T7" fmla="*/ 97 h 98"/>
                <a:gd name="T8" fmla="*/ 32 w 33"/>
                <a:gd name="T9" fmla="*/ 97 h 98"/>
                <a:gd name="T10" fmla="*/ 32 w 33"/>
                <a:gd name="T11" fmla="*/ 97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8">
                  <a:moveTo>
                    <a:pt x="32" y="97"/>
                  </a:moveTo>
                  <a:lnTo>
                    <a:pt x="32" y="0"/>
                  </a:lnTo>
                  <a:lnTo>
                    <a:pt x="15" y="49"/>
                  </a:lnTo>
                  <a:lnTo>
                    <a:pt x="0" y="97"/>
                  </a:lnTo>
                  <a:lnTo>
                    <a:pt x="32" y="97"/>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8" name="Freeform 119"/>
            <p:cNvSpPr>
              <a:spLocks/>
            </p:cNvSpPr>
            <p:nvPr/>
          </p:nvSpPr>
          <p:spPr bwMode="auto">
            <a:xfrm>
              <a:off x="5042" y="4315"/>
              <a:ext cx="319" cy="207"/>
            </a:xfrm>
            <a:custGeom>
              <a:avLst/>
              <a:gdLst>
                <a:gd name="T0" fmla="*/ 0 w 319"/>
                <a:gd name="T1" fmla="*/ 11 h 207"/>
                <a:gd name="T2" fmla="*/ 0 w 319"/>
                <a:gd name="T3" fmla="*/ 47 h 207"/>
                <a:gd name="T4" fmla="*/ 71 w 319"/>
                <a:gd name="T5" fmla="*/ 47 h 207"/>
                <a:gd name="T6" fmla="*/ 136 w 319"/>
                <a:gd name="T7" fmla="*/ 76 h 207"/>
                <a:gd name="T8" fmla="*/ 201 w 319"/>
                <a:gd name="T9" fmla="*/ 93 h 207"/>
                <a:gd name="T10" fmla="*/ 301 w 319"/>
                <a:gd name="T11" fmla="*/ 206 h 207"/>
                <a:gd name="T12" fmla="*/ 318 w 319"/>
                <a:gd name="T13" fmla="*/ 147 h 207"/>
                <a:gd name="T14" fmla="*/ 170 w 319"/>
                <a:gd name="T15" fmla="*/ 17 h 207"/>
                <a:gd name="T16" fmla="*/ 6 w 319"/>
                <a:gd name="T17" fmla="*/ 0 h 207"/>
                <a:gd name="T18" fmla="*/ 0 w 319"/>
                <a:gd name="T19" fmla="*/ 11 h 207"/>
                <a:gd name="T20" fmla="*/ 0 w 319"/>
                <a:gd name="T21" fmla="*/ 11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9" h="207">
                  <a:moveTo>
                    <a:pt x="0" y="11"/>
                  </a:moveTo>
                  <a:lnTo>
                    <a:pt x="0" y="47"/>
                  </a:lnTo>
                  <a:lnTo>
                    <a:pt x="71" y="47"/>
                  </a:lnTo>
                  <a:lnTo>
                    <a:pt x="136" y="76"/>
                  </a:lnTo>
                  <a:lnTo>
                    <a:pt x="201" y="93"/>
                  </a:lnTo>
                  <a:lnTo>
                    <a:pt x="301" y="206"/>
                  </a:lnTo>
                  <a:lnTo>
                    <a:pt x="318" y="147"/>
                  </a:lnTo>
                  <a:lnTo>
                    <a:pt x="170" y="17"/>
                  </a:lnTo>
                  <a:lnTo>
                    <a:pt x="6" y="0"/>
                  </a:lnTo>
                  <a:lnTo>
                    <a:pt x="0" y="11"/>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9" name="Freeform 120"/>
            <p:cNvSpPr>
              <a:spLocks/>
            </p:cNvSpPr>
            <p:nvPr/>
          </p:nvSpPr>
          <p:spPr bwMode="auto">
            <a:xfrm>
              <a:off x="5208" y="3720"/>
              <a:ext cx="21" cy="57"/>
            </a:xfrm>
            <a:custGeom>
              <a:avLst/>
              <a:gdLst>
                <a:gd name="T0" fmla="*/ 2 w 21"/>
                <a:gd name="T1" fmla="*/ 34 h 57"/>
                <a:gd name="T2" fmla="*/ 2 w 21"/>
                <a:gd name="T3" fmla="*/ 36 h 57"/>
                <a:gd name="T4" fmla="*/ 4 w 21"/>
                <a:gd name="T5" fmla="*/ 40 h 57"/>
                <a:gd name="T6" fmla="*/ 6 w 21"/>
                <a:gd name="T7" fmla="*/ 44 h 57"/>
                <a:gd name="T8" fmla="*/ 8 w 21"/>
                <a:gd name="T9" fmla="*/ 49 h 57"/>
                <a:gd name="T10" fmla="*/ 11 w 21"/>
                <a:gd name="T11" fmla="*/ 52 h 57"/>
                <a:gd name="T12" fmla="*/ 13 w 21"/>
                <a:gd name="T13" fmla="*/ 56 h 57"/>
                <a:gd name="T14" fmla="*/ 14 w 21"/>
                <a:gd name="T15" fmla="*/ 56 h 57"/>
                <a:gd name="T16" fmla="*/ 16 w 21"/>
                <a:gd name="T17" fmla="*/ 55 h 57"/>
                <a:gd name="T18" fmla="*/ 17 w 21"/>
                <a:gd name="T19" fmla="*/ 50 h 57"/>
                <a:gd name="T20" fmla="*/ 18 w 21"/>
                <a:gd name="T21" fmla="*/ 44 h 57"/>
                <a:gd name="T22" fmla="*/ 18 w 21"/>
                <a:gd name="T23" fmla="*/ 36 h 57"/>
                <a:gd name="T24" fmla="*/ 19 w 21"/>
                <a:gd name="T25" fmla="*/ 28 h 57"/>
                <a:gd name="T26" fmla="*/ 19 w 21"/>
                <a:gd name="T27" fmla="*/ 21 h 57"/>
                <a:gd name="T28" fmla="*/ 19 w 21"/>
                <a:gd name="T29" fmla="*/ 15 h 57"/>
                <a:gd name="T30" fmla="*/ 19 w 21"/>
                <a:gd name="T31" fmla="*/ 11 h 57"/>
                <a:gd name="T32" fmla="*/ 17 w 21"/>
                <a:gd name="T33" fmla="*/ 9 h 57"/>
                <a:gd name="T34" fmla="*/ 14 w 21"/>
                <a:gd name="T35" fmla="*/ 9 h 57"/>
                <a:gd name="T36" fmla="*/ 12 w 21"/>
                <a:gd name="T37" fmla="*/ 7 h 57"/>
                <a:gd name="T38" fmla="*/ 8 w 21"/>
                <a:gd name="T39" fmla="*/ 5 h 57"/>
                <a:gd name="T40" fmla="*/ 6 w 21"/>
                <a:gd name="T41" fmla="*/ 3 h 57"/>
                <a:gd name="T42" fmla="*/ 2 w 21"/>
                <a:gd name="T43" fmla="*/ 3 h 57"/>
                <a:gd name="T44" fmla="*/ 1 w 21"/>
                <a:gd name="T45" fmla="*/ 1 h 57"/>
                <a:gd name="T46" fmla="*/ 1 w 21"/>
                <a:gd name="T47" fmla="*/ 1 h 57"/>
                <a:gd name="T48" fmla="*/ 0 w 21"/>
                <a:gd name="T49" fmla="*/ 1 h 57"/>
                <a:gd name="T50" fmla="*/ 0 w 21"/>
                <a:gd name="T51" fmla="*/ 4 h 57"/>
                <a:gd name="T52" fmla="*/ 0 w 21"/>
                <a:gd name="T53" fmla="*/ 8 h 57"/>
                <a:gd name="T54" fmla="*/ 0 w 21"/>
                <a:gd name="T55" fmla="*/ 12 h 57"/>
                <a:gd name="T56" fmla="*/ 0 w 21"/>
                <a:gd name="T57" fmla="*/ 18 h 57"/>
                <a:gd name="T58" fmla="*/ 0 w 21"/>
                <a:gd name="T59" fmla="*/ 23 h 57"/>
                <a:gd name="T60" fmla="*/ 0 w 21"/>
                <a:gd name="T61" fmla="*/ 28 h 57"/>
                <a:gd name="T62" fmla="*/ 1 w 21"/>
                <a:gd name="T63" fmla="*/ 31 h 57"/>
                <a:gd name="T64" fmla="*/ 2 w 21"/>
                <a:gd name="T65" fmla="*/ 3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2" y="32"/>
                  </a:moveTo>
                  <a:lnTo>
                    <a:pt x="2" y="34"/>
                  </a:lnTo>
                  <a:lnTo>
                    <a:pt x="2" y="36"/>
                  </a:lnTo>
                  <a:lnTo>
                    <a:pt x="4" y="37"/>
                  </a:lnTo>
                  <a:lnTo>
                    <a:pt x="4" y="40"/>
                  </a:lnTo>
                  <a:lnTo>
                    <a:pt x="6" y="42"/>
                  </a:lnTo>
                  <a:lnTo>
                    <a:pt x="6" y="44"/>
                  </a:lnTo>
                  <a:lnTo>
                    <a:pt x="8" y="46"/>
                  </a:lnTo>
                  <a:lnTo>
                    <a:pt x="8" y="49"/>
                  </a:lnTo>
                  <a:lnTo>
                    <a:pt x="10" y="50"/>
                  </a:lnTo>
                  <a:lnTo>
                    <a:pt x="11" y="52"/>
                  </a:lnTo>
                  <a:lnTo>
                    <a:pt x="13" y="54"/>
                  </a:lnTo>
                  <a:lnTo>
                    <a:pt x="13" y="56"/>
                  </a:lnTo>
                  <a:lnTo>
                    <a:pt x="14" y="56"/>
                  </a:lnTo>
                  <a:lnTo>
                    <a:pt x="16" y="56"/>
                  </a:lnTo>
                  <a:lnTo>
                    <a:pt x="16" y="55"/>
                  </a:lnTo>
                  <a:lnTo>
                    <a:pt x="17" y="53"/>
                  </a:lnTo>
                  <a:lnTo>
                    <a:pt x="17" y="50"/>
                  </a:lnTo>
                  <a:lnTo>
                    <a:pt x="18" y="47"/>
                  </a:lnTo>
                  <a:lnTo>
                    <a:pt x="18" y="44"/>
                  </a:lnTo>
                  <a:lnTo>
                    <a:pt x="18" y="40"/>
                  </a:lnTo>
                  <a:lnTo>
                    <a:pt x="18" y="36"/>
                  </a:lnTo>
                  <a:lnTo>
                    <a:pt x="20" y="31"/>
                  </a:lnTo>
                  <a:lnTo>
                    <a:pt x="19" y="28"/>
                  </a:lnTo>
                  <a:lnTo>
                    <a:pt x="19" y="24"/>
                  </a:lnTo>
                  <a:lnTo>
                    <a:pt x="19" y="21"/>
                  </a:lnTo>
                  <a:lnTo>
                    <a:pt x="19" y="17"/>
                  </a:lnTo>
                  <a:lnTo>
                    <a:pt x="19" y="15"/>
                  </a:lnTo>
                  <a:lnTo>
                    <a:pt x="19" y="12"/>
                  </a:lnTo>
                  <a:lnTo>
                    <a:pt x="19" y="11"/>
                  </a:lnTo>
                  <a:lnTo>
                    <a:pt x="19" y="9"/>
                  </a:lnTo>
                  <a:lnTo>
                    <a:pt x="17" y="9"/>
                  </a:lnTo>
                  <a:lnTo>
                    <a:pt x="16" y="9"/>
                  </a:lnTo>
                  <a:lnTo>
                    <a:pt x="14" y="9"/>
                  </a:lnTo>
                  <a:lnTo>
                    <a:pt x="14" y="7"/>
                  </a:lnTo>
                  <a:lnTo>
                    <a:pt x="12" y="7"/>
                  </a:lnTo>
                  <a:lnTo>
                    <a:pt x="10" y="5"/>
                  </a:lnTo>
                  <a:lnTo>
                    <a:pt x="8" y="5"/>
                  </a:lnTo>
                  <a:lnTo>
                    <a:pt x="8" y="3"/>
                  </a:lnTo>
                  <a:lnTo>
                    <a:pt x="6" y="3"/>
                  </a:lnTo>
                  <a:lnTo>
                    <a:pt x="4" y="3"/>
                  </a:lnTo>
                  <a:lnTo>
                    <a:pt x="2" y="3"/>
                  </a:lnTo>
                  <a:lnTo>
                    <a:pt x="2" y="1"/>
                  </a:lnTo>
                  <a:lnTo>
                    <a:pt x="1" y="1"/>
                  </a:lnTo>
                  <a:lnTo>
                    <a:pt x="1" y="0"/>
                  </a:lnTo>
                  <a:lnTo>
                    <a:pt x="0" y="1"/>
                  </a:lnTo>
                  <a:lnTo>
                    <a:pt x="0" y="2"/>
                  </a:lnTo>
                  <a:lnTo>
                    <a:pt x="0" y="4"/>
                  </a:lnTo>
                  <a:lnTo>
                    <a:pt x="0" y="5"/>
                  </a:lnTo>
                  <a:lnTo>
                    <a:pt x="0" y="8"/>
                  </a:lnTo>
                  <a:lnTo>
                    <a:pt x="0" y="10"/>
                  </a:lnTo>
                  <a:lnTo>
                    <a:pt x="0" y="12"/>
                  </a:lnTo>
                  <a:lnTo>
                    <a:pt x="0" y="14"/>
                  </a:lnTo>
                  <a:lnTo>
                    <a:pt x="0" y="18"/>
                  </a:lnTo>
                  <a:lnTo>
                    <a:pt x="0" y="20"/>
                  </a:lnTo>
                  <a:lnTo>
                    <a:pt x="0" y="23"/>
                  </a:lnTo>
                  <a:lnTo>
                    <a:pt x="0" y="25"/>
                  </a:lnTo>
                  <a:lnTo>
                    <a:pt x="0" y="28"/>
                  </a:lnTo>
                  <a:lnTo>
                    <a:pt x="1" y="29"/>
                  </a:lnTo>
                  <a:lnTo>
                    <a:pt x="1" y="31"/>
                  </a:lnTo>
                  <a:lnTo>
                    <a:pt x="2" y="32"/>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0" name="Freeform 121"/>
            <p:cNvSpPr>
              <a:spLocks/>
            </p:cNvSpPr>
            <p:nvPr/>
          </p:nvSpPr>
          <p:spPr bwMode="auto">
            <a:xfrm>
              <a:off x="5203" y="3590"/>
              <a:ext cx="196" cy="234"/>
            </a:xfrm>
            <a:custGeom>
              <a:avLst/>
              <a:gdLst>
                <a:gd name="T0" fmla="*/ 165 w 196"/>
                <a:gd name="T1" fmla="*/ 226 h 234"/>
                <a:gd name="T2" fmla="*/ 162 w 196"/>
                <a:gd name="T3" fmla="*/ 227 h 234"/>
                <a:gd name="T4" fmla="*/ 162 w 196"/>
                <a:gd name="T5" fmla="*/ 227 h 234"/>
                <a:gd name="T6" fmla="*/ 158 w 196"/>
                <a:gd name="T7" fmla="*/ 229 h 234"/>
                <a:gd name="T8" fmla="*/ 156 w 196"/>
                <a:gd name="T9" fmla="*/ 231 h 234"/>
                <a:gd name="T10" fmla="*/ 151 w 196"/>
                <a:gd name="T11" fmla="*/ 233 h 234"/>
                <a:gd name="T12" fmla="*/ 148 w 196"/>
                <a:gd name="T13" fmla="*/ 224 h 234"/>
                <a:gd name="T14" fmla="*/ 152 w 196"/>
                <a:gd name="T15" fmla="*/ 207 h 234"/>
                <a:gd name="T16" fmla="*/ 158 w 196"/>
                <a:gd name="T17" fmla="*/ 187 h 234"/>
                <a:gd name="T18" fmla="*/ 163 w 196"/>
                <a:gd name="T19" fmla="*/ 170 h 234"/>
                <a:gd name="T20" fmla="*/ 167 w 196"/>
                <a:gd name="T21" fmla="*/ 162 h 234"/>
                <a:gd name="T22" fmla="*/ 162 w 196"/>
                <a:gd name="T23" fmla="*/ 159 h 234"/>
                <a:gd name="T24" fmla="*/ 160 w 196"/>
                <a:gd name="T25" fmla="*/ 155 h 234"/>
                <a:gd name="T26" fmla="*/ 157 w 196"/>
                <a:gd name="T27" fmla="*/ 151 h 234"/>
                <a:gd name="T28" fmla="*/ 156 w 196"/>
                <a:gd name="T29" fmla="*/ 146 h 234"/>
                <a:gd name="T30" fmla="*/ 156 w 196"/>
                <a:gd name="T31" fmla="*/ 144 h 234"/>
                <a:gd name="T32" fmla="*/ 148 w 196"/>
                <a:gd name="T33" fmla="*/ 145 h 234"/>
                <a:gd name="T34" fmla="*/ 120 w 196"/>
                <a:gd name="T35" fmla="*/ 154 h 234"/>
                <a:gd name="T36" fmla="*/ 83 w 196"/>
                <a:gd name="T37" fmla="*/ 165 h 234"/>
                <a:gd name="T38" fmla="*/ 43 w 196"/>
                <a:gd name="T39" fmla="*/ 179 h 234"/>
                <a:gd name="T40" fmla="*/ 17 w 196"/>
                <a:gd name="T41" fmla="*/ 188 h 234"/>
                <a:gd name="T42" fmla="*/ 9 w 196"/>
                <a:gd name="T43" fmla="*/ 188 h 234"/>
                <a:gd name="T44" fmla="*/ 6 w 196"/>
                <a:gd name="T45" fmla="*/ 165 h 234"/>
                <a:gd name="T46" fmla="*/ 1 w 196"/>
                <a:gd name="T47" fmla="*/ 125 h 234"/>
                <a:gd name="T48" fmla="*/ 1 w 196"/>
                <a:gd name="T49" fmla="*/ 81 h 234"/>
                <a:gd name="T50" fmla="*/ 7 w 196"/>
                <a:gd name="T51" fmla="*/ 43 h 234"/>
                <a:gd name="T52" fmla="*/ 28 w 196"/>
                <a:gd name="T53" fmla="*/ 24 h 234"/>
                <a:gd name="T54" fmla="*/ 32 w 196"/>
                <a:gd name="T55" fmla="*/ 23 h 234"/>
                <a:gd name="T56" fmla="*/ 38 w 196"/>
                <a:gd name="T57" fmla="*/ 18 h 234"/>
                <a:gd name="T58" fmla="*/ 46 w 196"/>
                <a:gd name="T59" fmla="*/ 12 h 234"/>
                <a:gd name="T60" fmla="*/ 56 w 196"/>
                <a:gd name="T61" fmla="*/ 7 h 234"/>
                <a:gd name="T62" fmla="*/ 67 w 196"/>
                <a:gd name="T63" fmla="*/ 2 h 234"/>
                <a:gd name="T64" fmla="*/ 81 w 196"/>
                <a:gd name="T65" fmla="*/ 0 h 234"/>
                <a:gd name="T66" fmla="*/ 95 w 196"/>
                <a:gd name="T67" fmla="*/ 2 h 234"/>
                <a:gd name="T68" fmla="*/ 111 w 196"/>
                <a:gd name="T69" fmla="*/ 2 h 234"/>
                <a:gd name="T70" fmla="*/ 123 w 196"/>
                <a:gd name="T71" fmla="*/ 5 h 234"/>
                <a:gd name="T72" fmla="*/ 134 w 196"/>
                <a:gd name="T73" fmla="*/ 7 h 234"/>
                <a:gd name="T74" fmla="*/ 145 w 196"/>
                <a:gd name="T75" fmla="*/ 10 h 234"/>
                <a:gd name="T76" fmla="*/ 162 w 196"/>
                <a:gd name="T77" fmla="*/ 18 h 234"/>
                <a:gd name="T78" fmla="*/ 174 w 196"/>
                <a:gd name="T79" fmla="*/ 30 h 234"/>
                <a:gd name="T80" fmla="*/ 184 w 196"/>
                <a:gd name="T81" fmla="*/ 42 h 234"/>
                <a:gd name="T82" fmla="*/ 190 w 196"/>
                <a:gd name="T83" fmla="*/ 51 h 234"/>
                <a:gd name="T84" fmla="*/ 194 w 196"/>
                <a:gd name="T85" fmla="*/ 53 h 234"/>
                <a:gd name="T86" fmla="*/ 194 w 196"/>
                <a:gd name="T87" fmla="*/ 63 h 234"/>
                <a:gd name="T88" fmla="*/ 194 w 196"/>
                <a:gd name="T89" fmla="*/ 83 h 234"/>
                <a:gd name="T90" fmla="*/ 195 w 196"/>
                <a:gd name="T91" fmla="*/ 109 h 234"/>
                <a:gd name="T92" fmla="*/ 195 w 196"/>
                <a:gd name="T93" fmla="*/ 134 h 234"/>
                <a:gd name="T94" fmla="*/ 195 w 196"/>
                <a:gd name="T95" fmla="*/ 152 h 234"/>
                <a:gd name="T96" fmla="*/ 192 w 196"/>
                <a:gd name="T97" fmla="*/ 168 h 234"/>
                <a:gd name="T98" fmla="*/ 185 w 196"/>
                <a:gd name="T99" fmla="*/ 184 h 234"/>
                <a:gd name="T100" fmla="*/ 180 w 196"/>
                <a:gd name="T101" fmla="*/ 199 h 234"/>
                <a:gd name="T102" fmla="*/ 173 w 196"/>
                <a:gd name="T103" fmla="*/ 212 h 234"/>
                <a:gd name="T104" fmla="*/ 167 w 196"/>
                <a:gd name="T105" fmla="*/ 221 h 234"/>
                <a:gd name="T106" fmla="*/ 166 w 196"/>
                <a:gd name="T107" fmla="*/ 225 h 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6" h="234">
                  <a:moveTo>
                    <a:pt x="166" y="225"/>
                  </a:moveTo>
                  <a:lnTo>
                    <a:pt x="165" y="226"/>
                  </a:lnTo>
                  <a:lnTo>
                    <a:pt x="164" y="226"/>
                  </a:lnTo>
                  <a:lnTo>
                    <a:pt x="162" y="227"/>
                  </a:lnTo>
                  <a:lnTo>
                    <a:pt x="160" y="229"/>
                  </a:lnTo>
                  <a:lnTo>
                    <a:pt x="158" y="229"/>
                  </a:lnTo>
                  <a:lnTo>
                    <a:pt x="156" y="231"/>
                  </a:lnTo>
                  <a:lnTo>
                    <a:pt x="154" y="231"/>
                  </a:lnTo>
                  <a:lnTo>
                    <a:pt x="151" y="233"/>
                  </a:lnTo>
                  <a:lnTo>
                    <a:pt x="149" y="231"/>
                  </a:lnTo>
                  <a:lnTo>
                    <a:pt x="148" y="228"/>
                  </a:lnTo>
                  <a:lnTo>
                    <a:pt x="148" y="224"/>
                  </a:lnTo>
                  <a:lnTo>
                    <a:pt x="148" y="219"/>
                  </a:lnTo>
                  <a:lnTo>
                    <a:pt x="150" y="213"/>
                  </a:lnTo>
                  <a:lnTo>
                    <a:pt x="152" y="207"/>
                  </a:lnTo>
                  <a:lnTo>
                    <a:pt x="154" y="199"/>
                  </a:lnTo>
                  <a:lnTo>
                    <a:pt x="156" y="194"/>
                  </a:lnTo>
                  <a:lnTo>
                    <a:pt x="158" y="187"/>
                  </a:lnTo>
                  <a:lnTo>
                    <a:pt x="160" y="181"/>
                  </a:lnTo>
                  <a:lnTo>
                    <a:pt x="162" y="174"/>
                  </a:lnTo>
                  <a:lnTo>
                    <a:pt x="163" y="170"/>
                  </a:lnTo>
                  <a:lnTo>
                    <a:pt x="165" y="166"/>
                  </a:lnTo>
                  <a:lnTo>
                    <a:pt x="166" y="163"/>
                  </a:lnTo>
                  <a:lnTo>
                    <a:pt x="167" y="162"/>
                  </a:lnTo>
                  <a:lnTo>
                    <a:pt x="165" y="162"/>
                  </a:lnTo>
                  <a:lnTo>
                    <a:pt x="164" y="160"/>
                  </a:lnTo>
                  <a:lnTo>
                    <a:pt x="162" y="159"/>
                  </a:lnTo>
                  <a:lnTo>
                    <a:pt x="162" y="158"/>
                  </a:lnTo>
                  <a:lnTo>
                    <a:pt x="160" y="157"/>
                  </a:lnTo>
                  <a:lnTo>
                    <a:pt x="160" y="155"/>
                  </a:lnTo>
                  <a:lnTo>
                    <a:pt x="158" y="153"/>
                  </a:lnTo>
                  <a:lnTo>
                    <a:pt x="158" y="151"/>
                  </a:lnTo>
                  <a:lnTo>
                    <a:pt x="157" y="151"/>
                  </a:lnTo>
                  <a:lnTo>
                    <a:pt x="157" y="149"/>
                  </a:lnTo>
                  <a:lnTo>
                    <a:pt x="156" y="148"/>
                  </a:lnTo>
                  <a:lnTo>
                    <a:pt x="156" y="146"/>
                  </a:lnTo>
                  <a:lnTo>
                    <a:pt x="156" y="144"/>
                  </a:lnTo>
                  <a:lnTo>
                    <a:pt x="156" y="143"/>
                  </a:lnTo>
                  <a:lnTo>
                    <a:pt x="153" y="144"/>
                  </a:lnTo>
                  <a:lnTo>
                    <a:pt x="148" y="145"/>
                  </a:lnTo>
                  <a:lnTo>
                    <a:pt x="141" y="148"/>
                  </a:lnTo>
                  <a:lnTo>
                    <a:pt x="132" y="149"/>
                  </a:lnTo>
                  <a:lnTo>
                    <a:pt x="120" y="154"/>
                  </a:lnTo>
                  <a:lnTo>
                    <a:pt x="109" y="158"/>
                  </a:lnTo>
                  <a:lnTo>
                    <a:pt x="95" y="161"/>
                  </a:lnTo>
                  <a:lnTo>
                    <a:pt x="83" y="165"/>
                  </a:lnTo>
                  <a:lnTo>
                    <a:pt x="68" y="170"/>
                  </a:lnTo>
                  <a:lnTo>
                    <a:pt x="55" y="174"/>
                  </a:lnTo>
                  <a:lnTo>
                    <a:pt x="43" y="179"/>
                  </a:lnTo>
                  <a:lnTo>
                    <a:pt x="33" y="182"/>
                  </a:lnTo>
                  <a:lnTo>
                    <a:pt x="23" y="186"/>
                  </a:lnTo>
                  <a:lnTo>
                    <a:pt x="17" y="188"/>
                  </a:lnTo>
                  <a:lnTo>
                    <a:pt x="12" y="189"/>
                  </a:lnTo>
                  <a:lnTo>
                    <a:pt x="11" y="189"/>
                  </a:lnTo>
                  <a:lnTo>
                    <a:pt x="9" y="188"/>
                  </a:lnTo>
                  <a:lnTo>
                    <a:pt x="9" y="183"/>
                  </a:lnTo>
                  <a:lnTo>
                    <a:pt x="7" y="176"/>
                  </a:lnTo>
                  <a:lnTo>
                    <a:pt x="6" y="165"/>
                  </a:lnTo>
                  <a:lnTo>
                    <a:pt x="4" y="153"/>
                  </a:lnTo>
                  <a:lnTo>
                    <a:pt x="2" y="139"/>
                  </a:lnTo>
                  <a:lnTo>
                    <a:pt x="1" y="125"/>
                  </a:lnTo>
                  <a:lnTo>
                    <a:pt x="1" y="110"/>
                  </a:lnTo>
                  <a:lnTo>
                    <a:pt x="0" y="95"/>
                  </a:lnTo>
                  <a:lnTo>
                    <a:pt x="1" y="81"/>
                  </a:lnTo>
                  <a:lnTo>
                    <a:pt x="2" y="67"/>
                  </a:lnTo>
                  <a:lnTo>
                    <a:pt x="5" y="54"/>
                  </a:lnTo>
                  <a:lnTo>
                    <a:pt x="7" y="43"/>
                  </a:lnTo>
                  <a:lnTo>
                    <a:pt x="13" y="34"/>
                  </a:lnTo>
                  <a:lnTo>
                    <a:pt x="20" y="27"/>
                  </a:lnTo>
                  <a:lnTo>
                    <a:pt x="28" y="24"/>
                  </a:lnTo>
                  <a:lnTo>
                    <a:pt x="30" y="24"/>
                  </a:lnTo>
                  <a:lnTo>
                    <a:pt x="32" y="23"/>
                  </a:lnTo>
                  <a:lnTo>
                    <a:pt x="34" y="21"/>
                  </a:lnTo>
                  <a:lnTo>
                    <a:pt x="36" y="20"/>
                  </a:lnTo>
                  <a:lnTo>
                    <a:pt x="38" y="18"/>
                  </a:lnTo>
                  <a:lnTo>
                    <a:pt x="40" y="16"/>
                  </a:lnTo>
                  <a:lnTo>
                    <a:pt x="44" y="14"/>
                  </a:lnTo>
                  <a:lnTo>
                    <a:pt x="46" y="12"/>
                  </a:lnTo>
                  <a:lnTo>
                    <a:pt x="50" y="10"/>
                  </a:lnTo>
                  <a:lnTo>
                    <a:pt x="52" y="8"/>
                  </a:lnTo>
                  <a:lnTo>
                    <a:pt x="56" y="7"/>
                  </a:lnTo>
                  <a:lnTo>
                    <a:pt x="60" y="6"/>
                  </a:lnTo>
                  <a:lnTo>
                    <a:pt x="63" y="4"/>
                  </a:lnTo>
                  <a:lnTo>
                    <a:pt x="67" y="2"/>
                  </a:lnTo>
                  <a:lnTo>
                    <a:pt x="72" y="0"/>
                  </a:lnTo>
                  <a:lnTo>
                    <a:pt x="75" y="0"/>
                  </a:lnTo>
                  <a:lnTo>
                    <a:pt x="81" y="0"/>
                  </a:lnTo>
                  <a:lnTo>
                    <a:pt x="86" y="0"/>
                  </a:lnTo>
                  <a:lnTo>
                    <a:pt x="91" y="0"/>
                  </a:lnTo>
                  <a:lnTo>
                    <a:pt x="95" y="2"/>
                  </a:lnTo>
                  <a:lnTo>
                    <a:pt x="101" y="2"/>
                  </a:lnTo>
                  <a:lnTo>
                    <a:pt x="105" y="2"/>
                  </a:lnTo>
                  <a:lnTo>
                    <a:pt x="111" y="2"/>
                  </a:lnTo>
                  <a:lnTo>
                    <a:pt x="115" y="4"/>
                  </a:lnTo>
                  <a:lnTo>
                    <a:pt x="119" y="4"/>
                  </a:lnTo>
                  <a:lnTo>
                    <a:pt x="123" y="5"/>
                  </a:lnTo>
                  <a:lnTo>
                    <a:pt x="128" y="5"/>
                  </a:lnTo>
                  <a:lnTo>
                    <a:pt x="130" y="7"/>
                  </a:lnTo>
                  <a:lnTo>
                    <a:pt x="134" y="7"/>
                  </a:lnTo>
                  <a:lnTo>
                    <a:pt x="137" y="7"/>
                  </a:lnTo>
                  <a:lnTo>
                    <a:pt x="141" y="7"/>
                  </a:lnTo>
                  <a:lnTo>
                    <a:pt x="145" y="10"/>
                  </a:lnTo>
                  <a:lnTo>
                    <a:pt x="151" y="12"/>
                  </a:lnTo>
                  <a:lnTo>
                    <a:pt x="156" y="16"/>
                  </a:lnTo>
                  <a:lnTo>
                    <a:pt x="162" y="18"/>
                  </a:lnTo>
                  <a:lnTo>
                    <a:pt x="166" y="23"/>
                  </a:lnTo>
                  <a:lnTo>
                    <a:pt x="170" y="27"/>
                  </a:lnTo>
                  <a:lnTo>
                    <a:pt x="174" y="30"/>
                  </a:lnTo>
                  <a:lnTo>
                    <a:pt x="178" y="34"/>
                  </a:lnTo>
                  <a:lnTo>
                    <a:pt x="180" y="38"/>
                  </a:lnTo>
                  <a:lnTo>
                    <a:pt x="184" y="42"/>
                  </a:lnTo>
                  <a:lnTo>
                    <a:pt x="186" y="45"/>
                  </a:lnTo>
                  <a:lnTo>
                    <a:pt x="189" y="48"/>
                  </a:lnTo>
                  <a:lnTo>
                    <a:pt x="190" y="51"/>
                  </a:lnTo>
                  <a:lnTo>
                    <a:pt x="192" y="53"/>
                  </a:lnTo>
                  <a:lnTo>
                    <a:pt x="194" y="53"/>
                  </a:lnTo>
                  <a:lnTo>
                    <a:pt x="194" y="55"/>
                  </a:lnTo>
                  <a:lnTo>
                    <a:pt x="194" y="57"/>
                  </a:lnTo>
                  <a:lnTo>
                    <a:pt x="194" y="63"/>
                  </a:lnTo>
                  <a:lnTo>
                    <a:pt x="194" y="67"/>
                  </a:lnTo>
                  <a:lnTo>
                    <a:pt x="194" y="75"/>
                  </a:lnTo>
                  <a:lnTo>
                    <a:pt x="194" y="83"/>
                  </a:lnTo>
                  <a:lnTo>
                    <a:pt x="194" y="92"/>
                  </a:lnTo>
                  <a:lnTo>
                    <a:pt x="195" y="100"/>
                  </a:lnTo>
                  <a:lnTo>
                    <a:pt x="195" y="109"/>
                  </a:lnTo>
                  <a:lnTo>
                    <a:pt x="195" y="118"/>
                  </a:lnTo>
                  <a:lnTo>
                    <a:pt x="195" y="127"/>
                  </a:lnTo>
                  <a:lnTo>
                    <a:pt x="195" y="134"/>
                  </a:lnTo>
                  <a:lnTo>
                    <a:pt x="195" y="142"/>
                  </a:lnTo>
                  <a:lnTo>
                    <a:pt x="195" y="148"/>
                  </a:lnTo>
                  <a:lnTo>
                    <a:pt x="195" y="152"/>
                  </a:lnTo>
                  <a:lnTo>
                    <a:pt x="195" y="154"/>
                  </a:lnTo>
                  <a:lnTo>
                    <a:pt x="194" y="162"/>
                  </a:lnTo>
                  <a:lnTo>
                    <a:pt x="192" y="168"/>
                  </a:lnTo>
                  <a:lnTo>
                    <a:pt x="190" y="173"/>
                  </a:lnTo>
                  <a:lnTo>
                    <a:pt x="188" y="179"/>
                  </a:lnTo>
                  <a:lnTo>
                    <a:pt x="185" y="184"/>
                  </a:lnTo>
                  <a:lnTo>
                    <a:pt x="184" y="190"/>
                  </a:lnTo>
                  <a:lnTo>
                    <a:pt x="182" y="196"/>
                  </a:lnTo>
                  <a:lnTo>
                    <a:pt x="180" y="199"/>
                  </a:lnTo>
                  <a:lnTo>
                    <a:pt x="177" y="205"/>
                  </a:lnTo>
                  <a:lnTo>
                    <a:pt x="175" y="208"/>
                  </a:lnTo>
                  <a:lnTo>
                    <a:pt x="173" y="212"/>
                  </a:lnTo>
                  <a:lnTo>
                    <a:pt x="171" y="215"/>
                  </a:lnTo>
                  <a:lnTo>
                    <a:pt x="169" y="219"/>
                  </a:lnTo>
                  <a:lnTo>
                    <a:pt x="167" y="221"/>
                  </a:lnTo>
                  <a:lnTo>
                    <a:pt x="166" y="223"/>
                  </a:lnTo>
                  <a:lnTo>
                    <a:pt x="166" y="22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1" name="Freeform 122"/>
            <p:cNvSpPr>
              <a:spLocks/>
            </p:cNvSpPr>
            <p:nvPr/>
          </p:nvSpPr>
          <p:spPr bwMode="auto">
            <a:xfrm>
              <a:off x="5369" y="3730"/>
              <a:ext cx="27" cy="66"/>
            </a:xfrm>
            <a:custGeom>
              <a:avLst/>
              <a:gdLst>
                <a:gd name="T0" fmla="*/ 23 w 27"/>
                <a:gd name="T1" fmla="*/ 34 h 66"/>
                <a:gd name="T2" fmla="*/ 23 w 27"/>
                <a:gd name="T3" fmla="*/ 35 h 66"/>
                <a:gd name="T4" fmla="*/ 23 w 27"/>
                <a:gd name="T5" fmla="*/ 37 h 66"/>
                <a:gd name="T6" fmla="*/ 23 w 27"/>
                <a:gd name="T7" fmla="*/ 39 h 66"/>
                <a:gd name="T8" fmla="*/ 21 w 27"/>
                <a:gd name="T9" fmla="*/ 41 h 66"/>
                <a:gd name="T10" fmla="*/ 21 w 27"/>
                <a:gd name="T11" fmla="*/ 45 h 66"/>
                <a:gd name="T12" fmla="*/ 19 w 27"/>
                <a:gd name="T13" fmla="*/ 50 h 66"/>
                <a:gd name="T14" fmla="*/ 16 w 27"/>
                <a:gd name="T15" fmla="*/ 54 h 66"/>
                <a:gd name="T16" fmla="*/ 13 w 27"/>
                <a:gd name="T17" fmla="*/ 58 h 66"/>
                <a:gd name="T18" fmla="*/ 12 w 27"/>
                <a:gd name="T19" fmla="*/ 59 h 66"/>
                <a:gd name="T20" fmla="*/ 11 w 27"/>
                <a:gd name="T21" fmla="*/ 61 h 66"/>
                <a:gd name="T22" fmla="*/ 9 w 27"/>
                <a:gd name="T23" fmla="*/ 62 h 66"/>
                <a:gd name="T24" fmla="*/ 7 w 27"/>
                <a:gd name="T25" fmla="*/ 64 h 66"/>
                <a:gd name="T26" fmla="*/ 5 w 27"/>
                <a:gd name="T27" fmla="*/ 65 h 66"/>
                <a:gd name="T28" fmla="*/ 3 w 27"/>
                <a:gd name="T29" fmla="*/ 65 h 66"/>
                <a:gd name="T30" fmla="*/ 3 w 27"/>
                <a:gd name="T31" fmla="*/ 65 h 66"/>
                <a:gd name="T32" fmla="*/ 1 w 27"/>
                <a:gd name="T33" fmla="*/ 63 h 66"/>
                <a:gd name="T34" fmla="*/ 0 w 27"/>
                <a:gd name="T35" fmla="*/ 58 h 66"/>
                <a:gd name="T36" fmla="*/ 0 w 27"/>
                <a:gd name="T37" fmla="*/ 51 h 66"/>
                <a:gd name="T38" fmla="*/ 0 w 27"/>
                <a:gd name="T39" fmla="*/ 42 h 66"/>
                <a:gd name="T40" fmla="*/ 1 w 27"/>
                <a:gd name="T41" fmla="*/ 32 h 66"/>
                <a:gd name="T42" fmla="*/ 1 w 27"/>
                <a:gd name="T43" fmla="*/ 24 h 66"/>
                <a:gd name="T44" fmla="*/ 2 w 27"/>
                <a:gd name="T45" fmla="*/ 16 h 66"/>
                <a:gd name="T46" fmla="*/ 3 w 27"/>
                <a:gd name="T47" fmla="*/ 11 h 66"/>
                <a:gd name="T48" fmla="*/ 5 w 27"/>
                <a:gd name="T49" fmla="*/ 9 h 66"/>
                <a:gd name="T50" fmla="*/ 6 w 27"/>
                <a:gd name="T51" fmla="*/ 9 h 66"/>
                <a:gd name="T52" fmla="*/ 10 w 27"/>
                <a:gd name="T53" fmla="*/ 8 h 66"/>
                <a:gd name="T54" fmla="*/ 14 w 27"/>
                <a:gd name="T55" fmla="*/ 6 h 66"/>
                <a:gd name="T56" fmla="*/ 17 w 27"/>
                <a:gd name="T57" fmla="*/ 4 h 66"/>
                <a:gd name="T58" fmla="*/ 21 w 27"/>
                <a:gd name="T59" fmla="*/ 4 h 66"/>
                <a:gd name="T60" fmla="*/ 22 w 27"/>
                <a:gd name="T61" fmla="*/ 2 h 66"/>
                <a:gd name="T62" fmla="*/ 24 w 27"/>
                <a:gd name="T63" fmla="*/ 1 h 66"/>
                <a:gd name="T64" fmla="*/ 26 w 27"/>
                <a:gd name="T65" fmla="*/ 1 h 66"/>
                <a:gd name="T66" fmla="*/ 26 w 27"/>
                <a:gd name="T67" fmla="*/ 4 h 66"/>
                <a:gd name="T68" fmla="*/ 26 w 27"/>
                <a:gd name="T69" fmla="*/ 8 h 66"/>
                <a:gd name="T70" fmla="*/ 26 w 27"/>
                <a:gd name="T71" fmla="*/ 12 h 66"/>
                <a:gd name="T72" fmla="*/ 26 w 27"/>
                <a:gd name="T73" fmla="*/ 18 h 66"/>
                <a:gd name="T74" fmla="*/ 26 w 27"/>
                <a:gd name="T75" fmla="*/ 23 h 66"/>
                <a:gd name="T76" fmla="*/ 24 w 27"/>
                <a:gd name="T77" fmla="*/ 28 h 66"/>
                <a:gd name="T78" fmla="*/ 24 w 27"/>
                <a:gd name="T79" fmla="*/ 31 h 66"/>
                <a:gd name="T80" fmla="*/ 24 w 27"/>
                <a:gd name="T81" fmla="*/ 3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66">
                  <a:moveTo>
                    <a:pt x="24" y="32"/>
                  </a:moveTo>
                  <a:lnTo>
                    <a:pt x="23" y="34"/>
                  </a:lnTo>
                  <a:lnTo>
                    <a:pt x="23" y="35"/>
                  </a:lnTo>
                  <a:lnTo>
                    <a:pt x="23" y="37"/>
                  </a:lnTo>
                  <a:lnTo>
                    <a:pt x="23" y="38"/>
                  </a:lnTo>
                  <a:lnTo>
                    <a:pt x="23" y="39"/>
                  </a:lnTo>
                  <a:lnTo>
                    <a:pt x="21" y="41"/>
                  </a:lnTo>
                  <a:lnTo>
                    <a:pt x="21" y="43"/>
                  </a:lnTo>
                  <a:lnTo>
                    <a:pt x="21" y="45"/>
                  </a:lnTo>
                  <a:lnTo>
                    <a:pt x="21" y="47"/>
                  </a:lnTo>
                  <a:lnTo>
                    <a:pt x="19" y="50"/>
                  </a:lnTo>
                  <a:lnTo>
                    <a:pt x="18" y="52"/>
                  </a:lnTo>
                  <a:lnTo>
                    <a:pt x="16" y="54"/>
                  </a:lnTo>
                  <a:lnTo>
                    <a:pt x="15" y="56"/>
                  </a:lnTo>
                  <a:lnTo>
                    <a:pt x="13" y="58"/>
                  </a:lnTo>
                  <a:lnTo>
                    <a:pt x="12" y="59"/>
                  </a:lnTo>
                  <a:lnTo>
                    <a:pt x="11" y="61"/>
                  </a:lnTo>
                  <a:lnTo>
                    <a:pt x="9" y="62"/>
                  </a:lnTo>
                  <a:lnTo>
                    <a:pt x="7" y="64"/>
                  </a:lnTo>
                  <a:lnTo>
                    <a:pt x="5" y="65"/>
                  </a:lnTo>
                  <a:lnTo>
                    <a:pt x="3" y="65"/>
                  </a:lnTo>
                  <a:lnTo>
                    <a:pt x="3" y="64"/>
                  </a:lnTo>
                  <a:lnTo>
                    <a:pt x="1" y="63"/>
                  </a:lnTo>
                  <a:lnTo>
                    <a:pt x="1" y="61"/>
                  </a:lnTo>
                  <a:lnTo>
                    <a:pt x="0" y="58"/>
                  </a:lnTo>
                  <a:lnTo>
                    <a:pt x="0" y="55"/>
                  </a:lnTo>
                  <a:lnTo>
                    <a:pt x="0" y="51"/>
                  </a:lnTo>
                  <a:lnTo>
                    <a:pt x="0" y="46"/>
                  </a:lnTo>
                  <a:lnTo>
                    <a:pt x="0" y="42"/>
                  </a:lnTo>
                  <a:lnTo>
                    <a:pt x="1" y="36"/>
                  </a:lnTo>
                  <a:lnTo>
                    <a:pt x="1" y="32"/>
                  </a:lnTo>
                  <a:lnTo>
                    <a:pt x="1" y="28"/>
                  </a:lnTo>
                  <a:lnTo>
                    <a:pt x="1" y="24"/>
                  </a:lnTo>
                  <a:lnTo>
                    <a:pt x="2" y="19"/>
                  </a:lnTo>
                  <a:lnTo>
                    <a:pt x="2" y="16"/>
                  </a:lnTo>
                  <a:lnTo>
                    <a:pt x="3" y="13"/>
                  </a:lnTo>
                  <a:lnTo>
                    <a:pt x="3" y="11"/>
                  </a:lnTo>
                  <a:lnTo>
                    <a:pt x="5" y="9"/>
                  </a:lnTo>
                  <a:lnTo>
                    <a:pt x="6" y="9"/>
                  </a:lnTo>
                  <a:lnTo>
                    <a:pt x="8" y="8"/>
                  </a:lnTo>
                  <a:lnTo>
                    <a:pt x="10" y="8"/>
                  </a:lnTo>
                  <a:lnTo>
                    <a:pt x="12" y="6"/>
                  </a:lnTo>
                  <a:lnTo>
                    <a:pt x="14" y="6"/>
                  </a:lnTo>
                  <a:lnTo>
                    <a:pt x="16" y="4"/>
                  </a:lnTo>
                  <a:lnTo>
                    <a:pt x="17" y="4"/>
                  </a:lnTo>
                  <a:lnTo>
                    <a:pt x="19" y="4"/>
                  </a:lnTo>
                  <a:lnTo>
                    <a:pt x="21" y="4"/>
                  </a:lnTo>
                  <a:lnTo>
                    <a:pt x="22" y="2"/>
                  </a:lnTo>
                  <a:lnTo>
                    <a:pt x="24" y="1"/>
                  </a:lnTo>
                  <a:lnTo>
                    <a:pt x="26" y="0"/>
                  </a:lnTo>
                  <a:lnTo>
                    <a:pt x="26" y="1"/>
                  </a:lnTo>
                  <a:lnTo>
                    <a:pt x="26" y="2"/>
                  </a:lnTo>
                  <a:lnTo>
                    <a:pt x="26" y="4"/>
                  </a:lnTo>
                  <a:lnTo>
                    <a:pt x="26" y="8"/>
                  </a:lnTo>
                  <a:lnTo>
                    <a:pt x="26" y="9"/>
                  </a:lnTo>
                  <a:lnTo>
                    <a:pt x="26" y="12"/>
                  </a:lnTo>
                  <a:lnTo>
                    <a:pt x="26" y="14"/>
                  </a:lnTo>
                  <a:lnTo>
                    <a:pt x="26" y="18"/>
                  </a:lnTo>
                  <a:lnTo>
                    <a:pt x="26" y="19"/>
                  </a:lnTo>
                  <a:lnTo>
                    <a:pt x="26" y="23"/>
                  </a:lnTo>
                  <a:lnTo>
                    <a:pt x="26" y="25"/>
                  </a:lnTo>
                  <a:lnTo>
                    <a:pt x="24" y="28"/>
                  </a:lnTo>
                  <a:lnTo>
                    <a:pt x="24" y="29"/>
                  </a:lnTo>
                  <a:lnTo>
                    <a:pt x="24" y="31"/>
                  </a:lnTo>
                  <a:lnTo>
                    <a:pt x="24" y="32"/>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2" name="Freeform 123"/>
            <p:cNvSpPr>
              <a:spLocks/>
            </p:cNvSpPr>
            <p:nvPr/>
          </p:nvSpPr>
          <p:spPr bwMode="auto">
            <a:xfrm>
              <a:off x="4889" y="3813"/>
              <a:ext cx="627" cy="553"/>
            </a:xfrm>
            <a:custGeom>
              <a:avLst/>
              <a:gdLst>
                <a:gd name="T0" fmla="*/ 490 w 627"/>
                <a:gd name="T1" fmla="*/ 34 h 553"/>
                <a:gd name="T2" fmla="*/ 531 w 627"/>
                <a:gd name="T3" fmla="*/ 77 h 553"/>
                <a:gd name="T4" fmla="*/ 579 w 627"/>
                <a:gd name="T5" fmla="*/ 125 h 553"/>
                <a:gd name="T6" fmla="*/ 609 w 627"/>
                <a:gd name="T7" fmla="*/ 155 h 553"/>
                <a:gd name="T8" fmla="*/ 621 w 627"/>
                <a:gd name="T9" fmla="*/ 182 h 553"/>
                <a:gd name="T10" fmla="*/ 626 w 627"/>
                <a:gd name="T11" fmla="*/ 231 h 553"/>
                <a:gd name="T12" fmla="*/ 623 w 627"/>
                <a:gd name="T13" fmla="*/ 286 h 553"/>
                <a:gd name="T14" fmla="*/ 620 w 627"/>
                <a:gd name="T15" fmla="*/ 333 h 553"/>
                <a:gd name="T16" fmla="*/ 616 w 627"/>
                <a:gd name="T17" fmla="*/ 354 h 553"/>
                <a:gd name="T18" fmla="*/ 609 w 627"/>
                <a:gd name="T19" fmla="*/ 380 h 553"/>
                <a:gd name="T20" fmla="*/ 601 w 627"/>
                <a:gd name="T21" fmla="*/ 408 h 553"/>
                <a:gd name="T22" fmla="*/ 595 w 627"/>
                <a:gd name="T23" fmla="*/ 428 h 553"/>
                <a:gd name="T24" fmla="*/ 588 w 627"/>
                <a:gd name="T25" fmla="*/ 444 h 553"/>
                <a:gd name="T26" fmla="*/ 577 w 627"/>
                <a:gd name="T27" fmla="*/ 464 h 553"/>
                <a:gd name="T28" fmla="*/ 566 w 627"/>
                <a:gd name="T29" fmla="*/ 483 h 553"/>
                <a:gd name="T30" fmla="*/ 555 w 627"/>
                <a:gd name="T31" fmla="*/ 498 h 553"/>
                <a:gd name="T32" fmla="*/ 541 w 627"/>
                <a:gd name="T33" fmla="*/ 510 h 553"/>
                <a:gd name="T34" fmla="*/ 512 w 627"/>
                <a:gd name="T35" fmla="*/ 526 h 553"/>
                <a:gd name="T36" fmla="*/ 479 w 627"/>
                <a:gd name="T37" fmla="*/ 544 h 553"/>
                <a:gd name="T38" fmla="*/ 453 w 627"/>
                <a:gd name="T39" fmla="*/ 552 h 553"/>
                <a:gd name="T40" fmla="*/ 417 w 627"/>
                <a:gd name="T41" fmla="*/ 548 h 553"/>
                <a:gd name="T42" fmla="*/ 331 w 627"/>
                <a:gd name="T43" fmla="*/ 538 h 553"/>
                <a:gd name="T44" fmla="*/ 235 w 627"/>
                <a:gd name="T45" fmla="*/ 526 h 553"/>
                <a:gd name="T46" fmla="*/ 171 w 627"/>
                <a:gd name="T47" fmla="*/ 516 h 553"/>
                <a:gd name="T48" fmla="*/ 157 w 627"/>
                <a:gd name="T49" fmla="*/ 510 h 553"/>
                <a:gd name="T50" fmla="*/ 143 w 627"/>
                <a:gd name="T51" fmla="*/ 497 h 553"/>
                <a:gd name="T52" fmla="*/ 130 w 627"/>
                <a:gd name="T53" fmla="*/ 481 h 553"/>
                <a:gd name="T54" fmla="*/ 123 w 627"/>
                <a:gd name="T55" fmla="*/ 466 h 553"/>
                <a:gd name="T56" fmla="*/ 118 w 627"/>
                <a:gd name="T57" fmla="*/ 439 h 553"/>
                <a:gd name="T58" fmla="*/ 114 w 627"/>
                <a:gd name="T59" fmla="*/ 395 h 553"/>
                <a:gd name="T60" fmla="*/ 114 w 627"/>
                <a:gd name="T61" fmla="*/ 351 h 553"/>
                <a:gd name="T62" fmla="*/ 121 w 627"/>
                <a:gd name="T63" fmla="*/ 314 h 553"/>
                <a:gd name="T64" fmla="*/ 128 w 627"/>
                <a:gd name="T65" fmla="*/ 296 h 553"/>
                <a:gd name="T66" fmla="*/ 128 w 627"/>
                <a:gd name="T67" fmla="*/ 280 h 553"/>
                <a:gd name="T68" fmla="*/ 123 w 627"/>
                <a:gd name="T69" fmla="*/ 266 h 553"/>
                <a:gd name="T70" fmla="*/ 118 w 627"/>
                <a:gd name="T71" fmla="*/ 258 h 553"/>
                <a:gd name="T72" fmla="*/ 110 w 627"/>
                <a:gd name="T73" fmla="*/ 251 h 553"/>
                <a:gd name="T74" fmla="*/ 104 w 627"/>
                <a:gd name="T75" fmla="*/ 236 h 553"/>
                <a:gd name="T76" fmla="*/ 102 w 627"/>
                <a:gd name="T77" fmla="*/ 220 h 553"/>
                <a:gd name="T78" fmla="*/ 102 w 627"/>
                <a:gd name="T79" fmla="*/ 210 h 553"/>
                <a:gd name="T80" fmla="*/ 90 w 627"/>
                <a:gd name="T81" fmla="*/ 202 h 553"/>
                <a:gd name="T82" fmla="*/ 58 w 627"/>
                <a:gd name="T83" fmla="*/ 179 h 553"/>
                <a:gd name="T84" fmla="*/ 22 w 627"/>
                <a:gd name="T85" fmla="*/ 154 h 553"/>
                <a:gd name="T86" fmla="*/ 1 w 627"/>
                <a:gd name="T87" fmla="*/ 136 h 553"/>
                <a:gd name="T88" fmla="*/ 3 w 627"/>
                <a:gd name="T89" fmla="*/ 124 h 553"/>
                <a:gd name="T90" fmla="*/ 15 w 627"/>
                <a:gd name="T91" fmla="*/ 113 h 553"/>
                <a:gd name="T92" fmla="*/ 31 w 627"/>
                <a:gd name="T93" fmla="*/ 103 h 553"/>
                <a:gd name="T94" fmla="*/ 48 w 627"/>
                <a:gd name="T95" fmla="*/ 95 h 553"/>
                <a:gd name="T96" fmla="*/ 60 w 627"/>
                <a:gd name="T97" fmla="*/ 91 h 553"/>
                <a:gd name="T98" fmla="*/ 76 w 627"/>
                <a:gd name="T99" fmla="*/ 90 h 553"/>
                <a:gd name="T100" fmla="*/ 94 w 627"/>
                <a:gd name="T101" fmla="*/ 88 h 553"/>
                <a:gd name="T102" fmla="*/ 110 w 627"/>
                <a:gd name="T103" fmla="*/ 86 h 553"/>
                <a:gd name="T104" fmla="*/ 112 w 627"/>
                <a:gd name="T105" fmla="*/ 79 h 553"/>
                <a:gd name="T106" fmla="*/ 109 w 627"/>
                <a:gd name="T107" fmla="*/ 64 h 553"/>
                <a:gd name="T108" fmla="*/ 104 w 627"/>
                <a:gd name="T109" fmla="*/ 48 h 553"/>
                <a:gd name="T110" fmla="*/ 102 w 627"/>
                <a:gd name="T111" fmla="*/ 38 h 553"/>
                <a:gd name="T112" fmla="*/ 163 w 627"/>
                <a:gd name="T113" fmla="*/ 12 h 553"/>
                <a:gd name="T114" fmla="*/ 258 w 627"/>
                <a:gd name="T115" fmla="*/ 2 h 553"/>
                <a:gd name="T116" fmla="*/ 358 w 627"/>
                <a:gd name="T117" fmla="*/ 6 h 553"/>
                <a:gd name="T118" fmla="*/ 454 w 627"/>
                <a:gd name="T119" fmla="*/ 18 h 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7" h="553">
                  <a:moveTo>
                    <a:pt x="478" y="20"/>
                  </a:moveTo>
                  <a:lnTo>
                    <a:pt x="479" y="22"/>
                  </a:lnTo>
                  <a:lnTo>
                    <a:pt x="483" y="26"/>
                  </a:lnTo>
                  <a:lnTo>
                    <a:pt x="490" y="34"/>
                  </a:lnTo>
                  <a:lnTo>
                    <a:pt x="498" y="42"/>
                  </a:lnTo>
                  <a:lnTo>
                    <a:pt x="508" y="53"/>
                  </a:lnTo>
                  <a:lnTo>
                    <a:pt x="519" y="64"/>
                  </a:lnTo>
                  <a:lnTo>
                    <a:pt x="531" y="77"/>
                  </a:lnTo>
                  <a:lnTo>
                    <a:pt x="544" y="88"/>
                  </a:lnTo>
                  <a:lnTo>
                    <a:pt x="556" y="101"/>
                  </a:lnTo>
                  <a:lnTo>
                    <a:pt x="568" y="114"/>
                  </a:lnTo>
                  <a:lnTo>
                    <a:pt x="579" y="125"/>
                  </a:lnTo>
                  <a:lnTo>
                    <a:pt x="589" y="135"/>
                  </a:lnTo>
                  <a:lnTo>
                    <a:pt x="597" y="145"/>
                  </a:lnTo>
                  <a:lnTo>
                    <a:pt x="605" y="151"/>
                  </a:lnTo>
                  <a:lnTo>
                    <a:pt x="609" y="155"/>
                  </a:lnTo>
                  <a:lnTo>
                    <a:pt x="611" y="156"/>
                  </a:lnTo>
                  <a:lnTo>
                    <a:pt x="615" y="164"/>
                  </a:lnTo>
                  <a:lnTo>
                    <a:pt x="618" y="172"/>
                  </a:lnTo>
                  <a:lnTo>
                    <a:pt x="621" y="182"/>
                  </a:lnTo>
                  <a:lnTo>
                    <a:pt x="624" y="192"/>
                  </a:lnTo>
                  <a:lnTo>
                    <a:pt x="624" y="205"/>
                  </a:lnTo>
                  <a:lnTo>
                    <a:pt x="626" y="217"/>
                  </a:lnTo>
                  <a:lnTo>
                    <a:pt x="626" y="231"/>
                  </a:lnTo>
                  <a:lnTo>
                    <a:pt x="626" y="243"/>
                  </a:lnTo>
                  <a:lnTo>
                    <a:pt x="624" y="259"/>
                  </a:lnTo>
                  <a:lnTo>
                    <a:pt x="624" y="272"/>
                  </a:lnTo>
                  <a:lnTo>
                    <a:pt x="623" y="286"/>
                  </a:lnTo>
                  <a:lnTo>
                    <a:pt x="623" y="299"/>
                  </a:lnTo>
                  <a:lnTo>
                    <a:pt x="621" y="312"/>
                  </a:lnTo>
                  <a:lnTo>
                    <a:pt x="621" y="323"/>
                  </a:lnTo>
                  <a:lnTo>
                    <a:pt x="620" y="333"/>
                  </a:lnTo>
                  <a:lnTo>
                    <a:pt x="620" y="341"/>
                  </a:lnTo>
                  <a:lnTo>
                    <a:pt x="618" y="345"/>
                  </a:lnTo>
                  <a:lnTo>
                    <a:pt x="617" y="349"/>
                  </a:lnTo>
                  <a:lnTo>
                    <a:pt x="616" y="354"/>
                  </a:lnTo>
                  <a:lnTo>
                    <a:pt x="615" y="359"/>
                  </a:lnTo>
                  <a:lnTo>
                    <a:pt x="613" y="366"/>
                  </a:lnTo>
                  <a:lnTo>
                    <a:pt x="611" y="373"/>
                  </a:lnTo>
                  <a:lnTo>
                    <a:pt x="609" y="380"/>
                  </a:lnTo>
                  <a:lnTo>
                    <a:pt x="607" y="385"/>
                  </a:lnTo>
                  <a:lnTo>
                    <a:pt x="605" y="393"/>
                  </a:lnTo>
                  <a:lnTo>
                    <a:pt x="603" y="401"/>
                  </a:lnTo>
                  <a:lnTo>
                    <a:pt x="601" y="408"/>
                  </a:lnTo>
                  <a:lnTo>
                    <a:pt x="599" y="413"/>
                  </a:lnTo>
                  <a:lnTo>
                    <a:pt x="597" y="419"/>
                  </a:lnTo>
                  <a:lnTo>
                    <a:pt x="596" y="424"/>
                  </a:lnTo>
                  <a:lnTo>
                    <a:pt x="595" y="428"/>
                  </a:lnTo>
                  <a:lnTo>
                    <a:pt x="595" y="430"/>
                  </a:lnTo>
                  <a:lnTo>
                    <a:pt x="592" y="434"/>
                  </a:lnTo>
                  <a:lnTo>
                    <a:pt x="590" y="438"/>
                  </a:lnTo>
                  <a:lnTo>
                    <a:pt x="588" y="444"/>
                  </a:lnTo>
                  <a:lnTo>
                    <a:pt x="586" y="448"/>
                  </a:lnTo>
                  <a:lnTo>
                    <a:pt x="583" y="453"/>
                  </a:lnTo>
                  <a:lnTo>
                    <a:pt x="581" y="458"/>
                  </a:lnTo>
                  <a:lnTo>
                    <a:pt x="577" y="464"/>
                  </a:lnTo>
                  <a:lnTo>
                    <a:pt x="576" y="468"/>
                  </a:lnTo>
                  <a:lnTo>
                    <a:pt x="572" y="473"/>
                  </a:lnTo>
                  <a:lnTo>
                    <a:pt x="569" y="478"/>
                  </a:lnTo>
                  <a:lnTo>
                    <a:pt x="566" y="483"/>
                  </a:lnTo>
                  <a:lnTo>
                    <a:pt x="564" y="487"/>
                  </a:lnTo>
                  <a:lnTo>
                    <a:pt x="560" y="491"/>
                  </a:lnTo>
                  <a:lnTo>
                    <a:pt x="558" y="495"/>
                  </a:lnTo>
                  <a:lnTo>
                    <a:pt x="555" y="498"/>
                  </a:lnTo>
                  <a:lnTo>
                    <a:pt x="553" y="501"/>
                  </a:lnTo>
                  <a:lnTo>
                    <a:pt x="550" y="504"/>
                  </a:lnTo>
                  <a:lnTo>
                    <a:pt x="546" y="507"/>
                  </a:lnTo>
                  <a:lnTo>
                    <a:pt x="541" y="510"/>
                  </a:lnTo>
                  <a:lnTo>
                    <a:pt x="536" y="513"/>
                  </a:lnTo>
                  <a:lnTo>
                    <a:pt x="528" y="518"/>
                  </a:lnTo>
                  <a:lnTo>
                    <a:pt x="521" y="522"/>
                  </a:lnTo>
                  <a:lnTo>
                    <a:pt x="512" y="526"/>
                  </a:lnTo>
                  <a:lnTo>
                    <a:pt x="504" y="530"/>
                  </a:lnTo>
                  <a:lnTo>
                    <a:pt x="495" y="536"/>
                  </a:lnTo>
                  <a:lnTo>
                    <a:pt x="487" y="539"/>
                  </a:lnTo>
                  <a:lnTo>
                    <a:pt x="479" y="544"/>
                  </a:lnTo>
                  <a:lnTo>
                    <a:pt x="471" y="546"/>
                  </a:lnTo>
                  <a:lnTo>
                    <a:pt x="464" y="549"/>
                  </a:lnTo>
                  <a:lnTo>
                    <a:pt x="458" y="551"/>
                  </a:lnTo>
                  <a:lnTo>
                    <a:pt x="453" y="552"/>
                  </a:lnTo>
                  <a:lnTo>
                    <a:pt x="450" y="551"/>
                  </a:lnTo>
                  <a:lnTo>
                    <a:pt x="443" y="551"/>
                  </a:lnTo>
                  <a:lnTo>
                    <a:pt x="432" y="550"/>
                  </a:lnTo>
                  <a:lnTo>
                    <a:pt x="417" y="548"/>
                  </a:lnTo>
                  <a:lnTo>
                    <a:pt x="398" y="546"/>
                  </a:lnTo>
                  <a:lnTo>
                    <a:pt x="377" y="544"/>
                  </a:lnTo>
                  <a:lnTo>
                    <a:pt x="355" y="541"/>
                  </a:lnTo>
                  <a:lnTo>
                    <a:pt x="331" y="538"/>
                  </a:lnTo>
                  <a:lnTo>
                    <a:pt x="307" y="535"/>
                  </a:lnTo>
                  <a:lnTo>
                    <a:pt x="282" y="533"/>
                  </a:lnTo>
                  <a:lnTo>
                    <a:pt x="258" y="529"/>
                  </a:lnTo>
                  <a:lnTo>
                    <a:pt x="235" y="526"/>
                  </a:lnTo>
                  <a:lnTo>
                    <a:pt x="215" y="523"/>
                  </a:lnTo>
                  <a:lnTo>
                    <a:pt x="196" y="521"/>
                  </a:lnTo>
                  <a:lnTo>
                    <a:pt x="182" y="518"/>
                  </a:lnTo>
                  <a:lnTo>
                    <a:pt x="171" y="516"/>
                  </a:lnTo>
                  <a:lnTo>
                    <a:pt x="166" y="514"/>
                  </a:lnTo>
                  <a:lnTo>
                    <a:pt x="163" y="514"/>
                  </a:lnTo>
                  <a:lnTo>
                    <a:pt x="160" y="512"/>
                  </a:lnTo>
                  <a:lnTo>
                    <a:pt x="157" y="510"/>
                  </a:lnTo>
                  <a:lnTo>
                    <a:pt x="155" y="507"/>
                  </a:lnTo>
                  <a:lnTo>
                    <a:pt x="151" y="504"/>
                  </a:lnTo>
                  <a:lnTo>
                    <a:pt x="147" y="500"/>
                  </a:lnTo>
                  <a:lnTo>
                    <a:pt x="143" y="497"/>
                  </a:lnTo>
                  <a:lnTo>
                    <a:pt x="141" y="492"/>
                  </a:lnTo>
                  <a:lnTo>
                    <a:pt x="137" y="488"/>
                  </a:lnTo>
                  <a:lnTo>
                    <a:pt x="134" y="485"/>
                  </a:lnTo>
                  <a:lnTo>
                    <a:pt x="130" y="481"/>
                  </a:lnTo>
                  <a:lnTo>
                    <a:pt x="128" y="476"/>
                  </a:lnTo>
                  <a:lnTo>
                    <a:pt x="126" y="472"/>
                  </a:lnTo>
                  <a:lnTo>
                    <a:pt x="124" y="468"/>
                  </a:lnTo>
                  <a:lnTo>
                    <a:pt x="123" y="466"/>
                  </a:lnTo>
                  <a:lnTo>
                    <a:pt x="123" y="462"/>
                  </a:lnTo>
                  <a:lnTo>
                    <a:pt x="121" y="456"/>
                  </a:lnTo>
                  <a:lnTo>
                    <a:pt x="120" y="448"/>
                  </a:lnTo>
                  <a:lnTo>
                    <a:pt x="118" y="439"/>
                  </a:lnTo>
                  <a:lnTo>
                    <a:pt x="118" y="428"/>
                  </a:lnTo>
                  <a:lnTo>
                    <a:pt x="116" y="418"/>
                  </a:lnTo>
                  <a:lnTo>
                    <a:pt x="116" y="407"/>
                  </a:lnTo>
                  <a:lnTo>
                    <a:pt x="114" y="395"/>
                  </a:lnTo>
                  <a:lnTo>
                    <a:pt x="114" y="383"/>
                  </a:lnTo>
                  <a:lnTo>
                    <a:pt x="114" y="373"/>
                  </a:lnTo>
                  <a:lnTo>
                    <a:pt x="114" y="361"/>
                  </a:lnTo>
                  <a:lnTo>
                    <a:pt x="114" y="351"/>
                  </a:lnTo>
                  <a:lnTo>
                    <a:pt x="115" y="340"/>
                  </a:lnTo>
                  <a:lnTo>
                    <a:pt x="117" y="331"/>
                  </a:lnTo>
                  <a:lnTo>
                    <a:pt x="118" y="321"/>
                  </a:lnTo>
                  <a:lnTo>
                    <a:pt x="121" y="314"/>
                  </a:lnTo>
                  <a:lnTo>
                    <a:pt x="125" y="307"/>
                  </a:lnTo>
                  <a:lnTo>
                    <a:pt x="126" y="304"/>
                  </a:lnTo>
                  <a:lnTo>
                    <a:pt x="128" y="300"/>
                  </a:lnTo>
                  <a:lnTo>
                    <a:pt x="128" y="296"/>
                  </a:lnTo>
                  <a:lnTo>
                    <a:pt x="130" y="292"/>
                  </a:lnTo>
                  <a:lnTo>
                    <a:pt x="129" y="288"/>
                  </a:lnTo>
                  <a:lnTo>
                    <a:pt x="129" y="284"/>
                  </a:lnTo>
                  <a:lnTo>
                    <a:pt x="128" y="280"/>
                  </a:lnTo>
                  <a:lnTo>
                    <a:pt x="128" y="276"/>
                  </a:lnTo>
                  <a:lnTo>
                    <a:pt x="127" y="273"/>
                  </a:lnTo>
                  <a:lnTo>
                    <a:pt x="125" y="269"/>
                  </a:lnTo>
                  <a:lnTo>
                    <a:pt x="123" y="266"/>
                  </a:lnTo>
                  <a:lnTo>
                    <a:pt x="123" y="262"/>
                  </a:lnTo>
                  <a:lnTo>
                    <a:pt x="121" y="260"/>
                  </a:lnTo>
                  <a:lnTo>
                    <a:pt x="120" y="258"/>
                  </a:lnTo>
                  <a:lnTo>
                    <a:pt x="118" y="258"/>
                  </a:lnTo>
                  <a:lnTo>
                    <a:pt x="118" y="256"/>
                  </a:lnTo>
                  <a:lnTo>
                    <a:pt x="114" y="256"/>
                  </a:lnTo>
                  <a:lnTo>
                    <a:pt x="111" y="253"/>
                  </a:lnTo>
                  <a:lnTo>
                    <a:pt x="110" y="251"/>
                  </a:lnTo>
                  <a:lnTo>
                    <a:pt x="108" y="247"/>
                  </a:lnTo>
                  <a:lnTo>
                    <a:pt x="106" y="243"/>
                  </a:lnTo>
                  <a:lnTo>
                    <a:pt x="105" y="240"/>
                  </a:lnTo>
                  <a:lnTo>
                    <a:pt x="104" y="236"/>
                  </a:lnTo>
                  <a:lnTo>
                    <a:pt x="104" y="231"/>
                  </a:lnTo>
                  <a:lnTo>
                    <a:pt x="102" y="227"/>
                  </a:lnTo>
                  <a:lnTo>
                    <a:pt x="102" y="223"/>
                  </a:lnTo>
                  <a:lnTo>
                    <a:pt x="102" y="220"/>
                  </a:lnTo>
                  <a:lnTo>
                    <a:pt x="102" y="216"/>
                  </a:lnTo>
                  <a:lnTo>
                    <a:pt x="102" y="214"/>
                  </a:lnTo>
                  <a:lnTo>
                    <a:pt x="102" y="211"/>
                  </a:lnTo>
                  <a:lnTo>
                    <a:pt x="102" y="210"/>
                  </a:lnTo>
                  <a:lnTo>
                    <a:pt x="102" y="208"/>
                  </a:lnTo>
                  <a:lnTo>
                    <a:pt x="99" y="207"/>
                  </a:lnTo>
                  <a:lnTo>
                    <a:pt x="95" y="205"/>
                  </a:lnTo>
                  <a:lnTo>
                    <a:pt x="90" y="202"/>
                  </a:lnTo>
                  <a:lnTo>
                    <a:pt x="83" y="196"/>
                  </a:lnTo>
                  <a:lnTo>
                    <a:pt x="74" y="191"/>
                  </a:lnTo>
                  <a:lnTo>
                    <a:pt x="67" y="185"/>
                  </a:lnTo>
                  <a:lnTo>
                    <a:pt x="58" y="179"/>
                  </a:lnTo>
                  <a:lnTo>
                    <a:pt x="49" y="172"/>
                  </a:lnTo>
                  <a:lnTo>
                    <a:pt x="39" y="166"/>
                  </a:lnTo>
                  <a:lnTo>
                    <a:pt x="30" y="159"/>
                  </a:lnTo>
                  <a:lnTo>
                    <a:pt x="22" y="154"/>
                  </a:lnTo>
                  <a:lnTo>
                    <a:pt x="15" y="147"/>
                  </a:lnTo>
                  <a:lnTo>
                    <a:pt x="9" y="144"/>
                  </a:lnTo>
                  <a:lnTo>
                    <a:pt x="5" y="138"/>
                  </a:lnTo>
                  <a:lnTo>
                    <a:pt x="1" y="136"/>
                  </a:lnTo>
                  <a:lnTo>
                    <a:pt x="1" y="133"/>
                  </a:lnTo>
                  <a:lnTo>
                    <a:pt x="0" y="130"/>
                  </a:lnTo>
                  <a:lnTo>
                    <a:pt x="1" y="127"/>
                  </a:lnTo>
                  <a:lnTo>
                    <a:pt x="3" y="124"/>
                  </a:lnTo>
                  <a:lnTo>
                    <a:pt x="5" y="120"/>
                  </a:lnTo>
                  <a:lnTo>
                    <a:pt x="7" y="118"/>
                  </a:lnTo>
                  <a:lnTo>
                    <a:pt x="11" y="115"/>
                  </a:lnTo>
                  <a:lnTo>
                    <a:pt x="15" y="113"/>
                  </a:lnTo>
                  <a:lnTo>
                    <a:pt x="19" y="109"/>
                  </a:lnTo>
                  <a:lnTo>
                    <a:pt x="23" y="107"/>
                  </a:lnTo>
                  <a:lnTo>
                    <a:pt x="27" y="105"/>
                  </a:lnTo>
                  <a:lnTo>
                    <a:pt x="31" y="103"/>
                  </a:lnTo>
                  <a:lnTo>
                    <a:pt x="36" y="100"/>
                  </a:lnTo>
                  <a:lnTo>
                    <a:pt x="40" y="98"/>
                  </a:lnTo>
                  <a:lnTo>
                    <a:pt x="44" y="97"/>
                  </a:lnTo>
                  <a:lnTo>
                    <a:pt x="48" y="95"/>
                  </a:lnTo>
                  <a:lnTo>
                    <a:pt x="53" y="91"/>
                  </a:lnTo>
                  <a:lnTo>
                    <a:pt x="54" y="91"/>
                  </a:lnTo>
                  <a:lnTo>
                    <a:pt x="56" y="91"/>
                  </a:lnTo>
                  <a:lnTo>
                    <a:pt x="60" y="91"/>
                  </a:lnTo>
                  <a:lnTo>
                    <a:pt x="63" y="90"/>
                  </a:lnTo>
                  <a:lnTo>
                    <a:pt x="67" y="90"/>
                  </a:lnTo>
                  <a:lnTo>
                    <a:pt x="72" y="90"/>
                  </a:lnTo>
                  <a:lnTo>
                    <a:pt x="76" y="90"/>
                  </a:lnTo>
                  <a:lnTo>
                    <a:pt x="82" y="88"/>
                  </a:lnTo>
                  <a:lnTo>
                    <a:pt x="86" y="88"/>
                  </a:lnTo>
                  <a:lnTo>
                    <a:pt x="91" y="88"/>
                  </a:lnTo>
                  <a:lnTo>
                    <a:pt x="94" y="88"/>
                  </a:lnTo>
                  <a:lnTo>
                    <a:pt x="100" y="87"/>
                  </a:lnTo>
                  <a:lnTo>
                    <a:pt x="103" y="87"/>
                  </a:lnTo>
                  <a:lnTo>
                    <a:pt x="107" y="86"/>
                  </a:lnTo>
                  <a:lnTo>
                    <a:pt x="110" y="86"/>
                  </a:lnTo>
                  <a:lnTo>
                    <a:pt x="112" y="84"/>
                  </a:lnTo>
                  <a:lnTo>
                    <a:pt x="112" y="83"/>
                  </a:lnTo>
                  <a:lnTo>
                    <a:pt x="113" y="81"/>
                  </a:lnTo>
                  <a:lnTo>
                    <a:pt x="112" y="79"/>
                  </a:lnTo>
                  <a:lnTo>
                    <a:pt x="112" y="75"/>
                  </a:lnTo>
                  <a:lnTo>
                    <a:pt x="111" y="71"/>
                  </a:lnTo>
                  <a:lnTo>
                    <a:pt x="111" y="68"/>
                  </a:lnTo>
                  <a:lnTo>
                    <a:pt x="109" y="64"/>
                  </a:lnTo>
                  <a:lnTo>
                    <a:pt x="109" y="59"/>
                  </a:lnTo>
                  <a:lnTo>
                    <a:pt x="107" y="55"/>
                  </a:lnTo>
                  <a:lnTo>
                    <a:pt x="106" y="51"/>
                  </a:lnTo>
                  <a:lnTo>
                    <a:pt x="104" y="48"/>
                  </a:lnTo>
                  <a:lnTo>
                    <a:pt x="104" y="44"/>
                  </a:lnTo>
                  <a:lnTo>
                    <a:pt x="102" y="42"/>
                  </a:lnTo>
                  <a:lnTo>
                    <a:pt x="102" y="39"/>
                  </a:lnTo>
                  <a:lnTo>
                    <a:pt x="102" y="38"/>
                  </a:lnTo>
                  <a:lnTo>
                    <a:pt x="102" y="36"/>
                  </a:lnTo>
                  <a:lnTo>
                    <a:pt x="121" y="27"/>
                  </a:lnTo>
                  <a:lnTo>
                    <a:pt x="141" y="18"/>
                  </a:lnTo>
                  <a:lnTo>
                    <a:pt x="163" y="12"/>
                  </a:lnTo>
                  <a:lnTo>
                    <a:pt x="186" y="7"/>
                  </a:lnTo>
                  <a:lnTo>
                    <a:pt x="209" y="4"/>
                  </a:lnTo>
                  <a:lnTo>
                    <a:pt x="233" y="2"/>
                  </a:lnTo>
                  <a:lnTo>
                    <a:pt x="258" y="2"/>
                  </a:lnTo>
                  <a:lnTo>
                    <a:pt x="284" y="0"/>
                  </a:lnTo>
                  <a:lnTo>
                    <a:pt x="309" y="2"/>
                  </a:lnTo>
                  <a:lnTo>
                    <a:pt x="334" y="3"/>
                  </a:lnTo>
                  <a:lnTo>
                    <a:pt x="358" y="6"/>
                  </a:lnTo>
                  <a:lnTo>
                    <a:pt x="384" y="8"/>
                  </a:lnTo>
                  <a:lnTo>
                    <a:pt x="407" y="12"/>
                  </a:lnTo>
                  <a:lnTo>
                    <a:pt x="432" y="14"/>
                  </a:lnTo>
                  <a:lnTo>
                    <a:pt x="454" y="18"/>
                  </a:lnTo>
                  <a:lnTo>
                    <a:pt x="478" y="20"/>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3" name="Freeform 124"/>
            <p:cNvSpPr>
              <a:spLocks/>
            </p:cNvSpPr>
            <p:nvPr/>
          </p:nvSpPr>
          <p:spPr bwMode="auto">
            <a:xfrm>
              <a:off x="5000" y="3803"/>
              <a:ext cx="497" cy="518"/>
            </a:xfrm>
            <a:custGeom>
              <a:avLst/>
              <a:gdLst>
                <a:gd name="T0" fmla="*/ 181 w 497"/>
                <a:gd name="T1" fmla="*/ 2 h 518"/>
                <a:gd name="T2" fmla="*/ 162 w 497"/>
                <a:gd name="T3" fmla="*/ 2 h 518"/>
                <a:gd name="T4" fmla="*/ 147 w 497"/>
                <a:gd name="T5" fmla="*/ 2 h 518"/>
                <a:gd name="T6" fmla="*/ 125 w 497"/>
                <a:gd name="T7" fmla="*/ 2 h 518"/>
                <a:gd name="T8" fmla="*/ 103 w 497"/>
                <a:gd name="T9" fmla="*/ 2 h 518"/>
                <a:gd name="T10" fmla="*/ 87 w 497"/>
                <a:gd name="T11" fmla="*/ 3 h 518"/>
                <a:gd name="T12" fmla="*/ 65 w 497"/>
                <a:gd name="T13" fmla="*/ 5 h 518"/>
                <a:gd name="T14" fmla="*/ 47 w 497"/>
                <a:gd name="T15" fmla="*/ 6 h 518"/>
                <a:gd name="T16" fmla="*/ 33 w 497"/>
                <a:gd name="T17" fmla="*/ 13 h 518"/>
                <a:gd name="T18" fmla="*/ 16 w 497"/>
                <a:gd name="T19" fmla="*/ 23 h 518"/>
                <a:gd name="T20" fmla="*/ 3 w 497"/>
                <a:gd name="T21" fmla="*/ 38 h 518"/>
                <a:gd name="T22" fmla="*/ 0 w 497"/>
                <a:gd name="T23" fmla="*/ 97 h 518"/>
                <a:gd name="T24" fmla="*/ 6 w 497"/>
                <a:gd name="T25" fmla="*/ 165 h 518"/>
                <a:gd name="T26" fmla="*/ 7 w 497"/>
                <a:gd name="T27" fmla="*/ 192 h 518"/>
                <a:gd name="T28" fmla="*/ 22 w 497"/>
                <a:gd name="T29" fmla="*/ 199 h 518"/>
                <a:gd name="T30" fmla="*/ 40 w 497"/>
                <a:gd name="T31" fmla="*/ 199 h 518"/>
                <a:gd name="T32" fmla="*/ 49 w 497"/>
                <a:gd name="T33" fmla="*/ 209 h 518"/>
                <a:gd name="T34" fmla="*/ 67 w 497"/>
                <a:gd name="T35" fmla="*/ 231 h 518"/>
                <a:gd name="T36" fmla="*/ 81 w 497"/>
                <a:gd name="T37" fmla="*/ 253 h 518"/>
                <a:gd name="T38" fmla="*/ 81 w 497"/>
                <a:gd name="T39" fmla="*/ 365 h 518"/>
                <a:gd name="T40" fmla="*/ 69 w 497"/>
                <a:gd name="T41" fmla="*/ 474 h 518"/>
                <a:gd name="T42" fmla="*/ 113 w 497"/>
                <a:gd name="T43" fmla="*/ 507 h 518"/>
                <a:gd name="T44" fmla="*/ 218 w 497"/>
                <a:gd name="T45" fmla="*/ 517 h 518"/>
                <a:gd name="T46" fmla="*/ 318 w 497"/>
                <a:gd name="T47" fmla="*/ 511 h 518"/>
                <a:gd name="T48" fmla="*/ 407 w 497"/>
                <a:gd name="T49" fmla="*/ 471 h 518"/>
                <a:gd name="T50" fmla="*/ 460 w 497"/>
                <a:gd name="T51" fmla="*/ 410 h 518"/>
                <a:gd name="T52" fmla="*/ 474 w 497"/>
                <a:gd name="T53" fmla="*/ 384 h 518"/>
                <a:gd name="T54" fmla="*/ 473 w 497"/>
                <a:gd name="T55" fmla="*/ 355 h 518"/>
                <a:gd name="T56" fmla="*/ 482 w 497"/>
                <a:gd name="T57" fmla="*/ 282 h 518"/>
                <a:gd name="T58" fmla="*/ 492 w 497"/>
                <a:gd name="T59" fmla="*/ 222 h 518"/>
                <a:gd name="T60" fmla="*/ 496 w 497"/>
                <a:gd name="T61" fmla="*/ 198 h 518"/>
                <a:gd name="T62" fmla="*/ 494 w 497"/>
                <a:gd name="T63" fmla="*/ 175 h 518"/>
                <a:gd name="T64" fmla="*/ 484 w 497"/>
                <a:gd name="T65" fmla="*/ 158 h 518"/>
                <a:gd name="T66" fmla="*/ 470 w 497"/>
                <a:gd name="T67" fmla="*/ 137 h 518"/>
                <a:gd name="T68" fmla="*/ 457 w 497"/>
                <a:gd name="T69" fmla="*/ 122 h 518"/>
                <a:gd name="T70" fmla="*/ 437 w 497"/>
                <a:gd name="T71" fmla="*/ 101 h 518"/>
                <a:gd name="T72" fmla="*/ 418 w 497"/>
                <a:gd name="T73" fmla="*/ 83 h 518"/>
                <a:gd name="T74" fmla="*/ 400 w 497"/>
                <a:gd name="T75" fmla="*/ 66 h 518"/>
                <a:gd name="T76" fmla="*/ 379 w 497"/>
                <a:gd name="T77" fmla="*/ 42 h 518"/>
                <a:gd name="T78" fmla="*/ 358 w 497"/>
                <a:gd name="T79" fmla="*/ 26 h 518"/>
                <a:gd name="T80" fmla="*/ 350 w 497"/>
                <a:gd name="T81" fmla="*/ 28 h 518"/>
                <a:gd name="T82" fmla="*/ 342 w 497"/>
                <a:gd name="T83" fmla="*/ 37 h 518"/>
                <a:gd name="T84" fmla="*/ 336 w 497"/>
                <a:gd name="T85" fmla="*/ 43 h 518"/>
                <a:gd name="T86" fmla="*/ 316 w 497"/>
                <a:gd name="T87" fmla="*/ 57 h 518"/>
                <a:gd name="T88" fmla="*/ 300 w 497"/>
                <a:gd name="T89" fmla="*/ 70 h 518"/>
                <a:gd name="T90" fmla="*/ 294 w 497"/>
                <a:gd name="T91" fmla="*/ 74 h 518"/>
                <a:gd name="T92" fmla="*/ 278 w 497"/>
                <a:gd name="T93" fmla="*/ 72 h 518"/>
                <a:gd name="T94" fmla="*/ 266 w 497"/>
                <a:gd name="T95" fmla="*/ 75 h 518"/>
                <a:gd name="T96" fmla="*/ 259 w 497"/>
                <a:gd name="T97" fmla="*/ 69 h 518"/>
                <a:gd name="T98" fmla="*/ 245 w 497"/>
                <a:gd name="T99" fmla="*/ 59 h 518"/>
                <a:gd name="T100" fmla="*/ 233 w 497"/>
                <a:gd name="T101" fmla="*/ 48 h 518"/>
                <a:gd name="T102" fmla="*/ 214 w 497"/>
                <a:gd name="T103" fmla="*/ 35 h 518"/>
                <a:gd name="T104" fmla="*/ 193 w 497"/>
                <a:gd name="T105" fmla="*/ 14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8">
                  <a:moveTo>
                    <a:pt x="191" y="2"/>
                  </a:moveTo>
                  <a:lnTo>
                    <a:pt x="189" y="2"/>
                  </a:lnTo>
                  <a:lnTo>
                    <a:pt x="187" y="2"/>
                  </a:lnTo>
                  <a:lnTo>
                    <a:pt x="185" y="2"/>
                  </a:lnTo>
                  <a:lnTo>
                    <a:pt x="181" y="2"/>
                  </a:lnTo>
                  <a:lnTo>
                    <a:pt x="179" y="2"/>
                  </a:lnTo>
                  <a:lnTo>
                    <a:pt x="176" y="2"/>
                  </a:lnTo>
                  <a:lnTo>
                    <a:pt x="174" y="2"/>
                  </a:lnTo>
                  <a:lnTo>
                    <a:pt x="170" y="2"/>
                  </a:lnTo>
                  <a:lnTo>
                    <a:pt x="166" y="2"/>
                  </a:lnTo>
                  <a:lnTo>
                    <a:pt x="162" y="2"/>
                  </a:lnTo>
                  <a:lnTo>
                    <a:pt x="160" y="2"/>
                  </a:lnTo>
                  <a:lnTo>
                    <a:pt x="156" y="2"/>
                  </a:lnTo>
                  <a:lnTo>
                    <a:pt x="154" y="2"/>
                  </a:lnTo>
                  <a:lnTo>
                    <a:pt x="152" y="2"/>
                  </a:lnTo>
                  <a:lnTo>
                    <a:pt x="151" y="0"/>
                  </a:lnTo>
                  <a:lnTo>
                    <a:pt x="147" y="2"/>
                  </a:lnTo>
                  <a:lnTo>
                    <a:pt x="144" y="2"/>
                  </a:lnTo>
                  <a:lnTo>
                    <a:pt x="140" y="2"/>
                  </a:lnTo>
                  <a:lnTo>
                    <a:pt x="137" y="2"/>
                  </a:lnTo>
                  <a:lnTo>
                    <a:pt x="133" y="2"/>
                  </a:lnTo>
                  <a:lnTo>
                    <a:pt x="129" y="2"/>
                  </a:lnTo>
                  <a:lnTo>
                    <a:pt x="125" y="2"/>
                  </a:lnTo>
                  <a:lnTo>
                    <a:pt x="122" y="2"/>
                  </a:lnTo>
                  <a:lnTo>
                    <a:pt x="118" y="2"/>
                  </a:lnTo>
                  <a:lnTo>
                    <a:pt x="114" y="2"/>
                  </a:lnTo>
                  <a:lnTo>
                    <a:pt x="111" y="2"/>
                  </a:lnTo>
                  <a:lnTo>
                    <a:pt x="107" y="2"/>
                  </a:lnTo>
                  <a:lnTo>
                    <a:pt x="103" y="2"/>
                  </a:lnTo>
                  <a:lnTo>
                    <a:pt x="101" y="2"/>
                  </a:lnTo>
                  <a:lnTo>
                    <a:pt x="97" y="2"/>
                  </a:lnTo>
                  <a:lnTo>
                    <a:pt x="95" y="2"/>
                  </a:lnTo>
                  <a:lnTo>
                    <a:pt x="93" y="3"/>
                  </a:lnTo>
                  <a:lnTo>
                    <a:pt x="91" y="3"/>
                  </a:lnTo>
                  <a:lnTo>
                    <a:pt x="87" y="3"/>
                  </a:lnTo>
                  <a:lnTo>
                    <a:pt x="84" y="3"/>
                  </a:lnTo>
                  <a:lnTo>
                    <a:pt x="81" y="3"/>
                  </a:lnTo>
                  <a:lnTo>
                    <a:pt x="77" y="3"/>
                  </a:lnTo>
                  <a:lnTo>
                    <a:pt x="73" y="3"/>
                  </a:lnTo>
                  <a:lnTo>
                    <a:pt x="69" y="3"/>
                  </a:lnTo>
                  <a:lnTo>
                    <a:pt x="65" y="5"/>
                  </a:lnTo>
                  <a:lnTo>
                    <a:pt x="61" y="5"/>
                  </a:lnTo>
                  <a:lnTo>
                    <a:pt x="57" y="5"/>
                  </a:lnTo>
                  <a:lnTo>
                    <a:pt x="54" y="5"/>
                  </a:lnTo>
                  <a:lnTo>
                    <a:pt x="50" y="6"/>
                  </a:lnTo>
                  <a:lnTo>
                    <a:pt x="48" y="6"/>
                  </a:lnTo>
                  <a:lnTo>
                    <a:pt x="47" y="6"/>
                  </a:lnTo>
                  <a:lnTo>
                    <a:pt x="44" y="8"/>
                  </a:lnTo>
                  <a:lnTo>
                    <a:pt x="42" y="9"/>
                  </a:lnTo>
                  <a:lnTo>
                    <a:pt x="38" y="11"/>
                  </a:lnTo>
                  <a:lnTo>
                    <a:pt x="37" y="12"/>
                  </a:lnTo>
                  <a:lnTo>
                    <a:pt x="33" y="13"/>
                  </a:lnTo>
                  <a:lnTo>
                    <a:pt x="30" y="15"/>
                  </a:lnTo>
                  <a:lnTo>
                    <a:pt x="27" y="17"/>
                  </a:lnTo>
                  <a:lnTo>
                    <a:pt x="25" y="18"/>
                  </a:lnTo>
                  <a:lnTo>
                    <a:pt x="21" y="20"/>
                  </a:lnTo>
                  <a:lnTo>
                    <a:pt x="19" y="22"/>
                  </a:lnTo>
                  <a:lnTo>
                    <a:pt x="16" y="23"/>
                  </a:lnTo>
                  <a:lnTo>
                    <a:pt x="14" y="25"/>
                  </a:lnTo>
                  <a:lnTo>
                    <a:pt x="11" y="27"/>
                  </a:lnTo>
                  <a:lnTo>
                    <a:pt x="9" y="29"/>
                  </a:lnTo>
                  <a:lnTo>
                    <a:pt x="7" y="31"/>
                  </a:lnTo>
                  <a:lnTo>
                    <a:pt x="7" y="33"/>
                  </a:lnTo>
                  <a:lnTo>
                    <a:pt x="3" y="38"/>
                  </a:lnTo>
                  <a:lnTo>
                    <a:pt x="1" y="44"/>
                  </a:lnTo>
                  <a:lnTo>
                    <a:pt x="0" y="53"/>
                  </a:lnTo>
                  <a:lnTo>
                    <a:pt x="0" y="62"/>
                  </a:lnTo>
                  <a:lnTo>
                    <a:pt x="0" y="73"/>
                  </a:lnTo>
                  <a:lnTo>
                    <a:pt x="0" y="84"/>
                  </a:lnTo>
                  <a:lnTo>
                    <a:pt x="0" y="97"/>
                  </a:lnTo>
                  <a:lnTo>
                    <a:pt x="2" y="108"/>
                  </a:lnTo>
                  <a:lnTo>
                    <a:pt x="2" y="121"/>
                  </a:lnTo>
                  <a:lnTo>
                    <a:pt x="3" y="133"/>
                  </a:lnTo>
                  <a:lnTo>
                    <a:pt x="3" y="144"/>
                  </a:lnTo>
                  <a:lnTo>
                    <a:pt x="6" y="155"/>
                  </a:lnTo>
                  <a:lnTo>
                    <a:pt x="6" y="165"/>
                  </a:lnTo>
                  <a:lnTo>
                    <a:pt x="6" y="174"/>
                  </a:lnTo>
                  <a:lnTo>
                    <a:pt x="6" y="181"/>
                  </a:lnTo>
                  <a:lnTo>
                    <a:pt x="7" y="185"/>
                  </a:lnTo>
                  <a:lnTo>
                    <a:pt x="6" y="188"/>
                  </a:lnTo>
                  <a:lnTo>
                    <a:pt x="6" y="190"/>
                  </a:lnTo>
                  <a:lnTo>
                    <a:pt x="7" y="192"/>
                  </a:lnTo>
                  <a:lnTo>
                    <a:pt x="9" y="194"/>
                  </a:lnTo>
                  <a:lnTo>
                    <a:pt x="11" y="196"/>
                  </a:lnTo>
                  <a:lnTo>
                    <a:pt x="14" y="197"/>
                  </a:lnTo>
                  <a:lnTo>
                    <a:pt x="17" y="198"/>
                  </a:lnTo>
                  <a:lnTo>
                    <a:pt x="20" y="198"/>
                  </a:lnTo>
                  <a:lnTo>
                    <a:pt x="22" y="199"/>
                  </a:lnTo>
                  <a:lnTo>
                    <a:pt x="26" y="199"/>
                  </a:lnTo>
                  <a:lnTo>
                    <a:pt x="29" y="199"/>
                  </a:lnTo>
                  <a:lnTo>
                    <a:pt x="33" y="199"/>
                  </a:lnTo>
                  <a:lnTo>
                    <a:pt x="35" y="199"/>
                  </a:lnTo>
                  <a:lnTo>
                    <a:pt x="38" y="199"/>
                  </a:lnTo>
                  <a:lnTo>
                    <a:pt x="40" y="199"/>
                  </a:lnTo>
                  <a:lnTo>
                    <a:pt x="42" y="199"/>
                  </a:lnTo>
                  <a:lnTo>
                    <a:pt x="42" y="200"/>
                  </a:lnTo>
                  <a:lnTo>
                    <a:pt x="43" y="201"/>
                  </a:lnTo>
                  <a:lnTo>
                    <a:pt x="45" y="204"/>
                  </a:lnTo>
                  <a:lnTo>
                    <a:pt x="47" y="205"/>
                  </a:lnTo>
                  <a:lnTo>
                    <a:pt x="49" y="209"/>
                  </a:lnTo>
                  <a:lnTo>
                    <a:pt x="52" y="212"/>
                  </a:lnTo>
                  <a:lnTo>
                    <a:pt x="56" y="216"/>
                  </a:lnTo>
                  <a:lnTo>
                    <a:pt x="59" y="219"/>
                  </a:lnTo>
                  <a:lnTo>
                    <a:pt x="61" y="223"/>
                  </a:lnTo>
                  <a:lnTo>
                    <a:pt x="65" y="227"/>
                  </a:lnTo>
                  <a:lnTo>
                    <a:pt x="67" y="231"/>
                  </a:lnTo>
                  <a:lnTo>
                    <a:pt x="71" y="234"/>
                  </a:lnTo>
                  <a:lnTo>
                    <a:pt x="73" y="237"/>
                  </a:lnTo>
                  <a:lnTo>
                    <a:pt x="75" y="239"/>
                  </a:lnTo>
                  <a:lnTo>
                    <a:pt x="75" y="241"/>
                  </a:lnTo>
                  <a:lnTo>
                    <a:pt x="77" y="241"/>
                  </a:lnTo>
                  <a:lnTo>
                    <a:pt x="81" y="253"/>
                  </a:lnTo>
                  <a:lnTo>
                    <a:pt x="84" y="268"/>
                  </a:lnTo>
                  <a:lnTo>
                    <a:pt x="84" y="286"/>
                  </a:lnTo>
                  <a:lnTo>
                    <a:pt x="85" y="303"/>
                  </a:lnTo>
                  <a:lnTo>
                    <a:pt x="84" y="324"/>
                  </a:lnTo>
                  <a:lnTo>
                    <a:pt x="83" y="345"/>
                  </a:lnTo>
                  <a:lnTo>
                    <a:pt x="81" y="365"/>
                  </a:lnTo>
                  <a:lnTo>
                    <a:pt x="79" y="385"/>
                  </a:lnTo>
                  <a:lnTo>
                    <a:pt x="75" y="406"/>
                  </a:lnTo>
                  <a:lnTo>
                    <a:pt x="74" y="426"/>
                  </a:lnTo>
                  <a:lnTo>
                    <a:pt x="72" y="444"/>
                  </a:lnTo>
                  <a:lnTo>
                    <a:pt x="70" y="460"/>
                  </a:lnTo>
                  <a:lnTo>
                    <a:pt x="69" y="474"/>
                  </a:lnTo>
                  <a:lnTo>
                    <a:pt x="70" y="484"/>
                  </a:lnTo>
                  <a:lnTo>
                    <a:pt x="71" y="491"/>
                  </a:lnTo>
                  <a:lnTo>
                    <a:pt x="75" y="494"/>
                  </a:lnTo>
                  <a:lnTo>
                    <a:pt x="85" y="499"/>
                  </a:lnTo>
                  <a:lnTo>
                    <a:pt x="99" y="503"/>
                  </a:lnTo>
                  <a:lnTo>
                    <a:pt x="113" y="507"/>
                  </a:lnTo>
                  <a:lnTo>
                    <a:pt x="129" y="509"/>
                  </a:lnTo>
                  <a:lnTo>
                    <a:pt x="145" y="513"/>
                  </a:lnTo>
                  <a:lnTo>
                    <a:pt x="163" y="515"/>
                  </a:lnTo>
                  <a:lnTo>
                    <a:pt x="182" y="516"/>
                  </a:lnTo>
                  <a:lnTo>
                    <a:pt x="200" y="516"/>
                  </a:lnTo>
                  <a:lnTo>
                    <a:pt x="218" y="517"/>
                  </a:lnTo>
                  <a:lnTo>
                    <a:pt x="237" y="517"/>
                  </a:lnTo>
                  <a:lnTo>
                    <a:pt x="255" y="517"/>
                  </a:lnTo>
                  <a:lnTo>
                    <a:pt x="273" y="516"/>
                  </a:lnTo>
                  <a:lnTo>
                    <a:pt x="288" y="515"/>
                  </a:lnTo>
                  <a:lnTo>
                    <a:pt x="304" y="513"/>
                  </a:lnTo>
                  <a:lnTo>
                    <a:pt x="318" y="511"/>
                  </a:lnTo>
                  <a:lnTo>
                    <a:pt x="332" y="508"/>
                  </a:lnTo>
                  <a:lnTo>
                    <a:pt x="349" y="504"/>
                  </a:lnTo>
                  <a:lnTo>
                    <a:pt x="365" y="498"/>
                  </a:lnTo>
                  <a:lnTo>
                    <a:pt x="380" y="490"/>
                  </a:lnTo>
                  <a:lnTo>
                    <a:pt x="395" y="481"/>
                  </a:lnTo>
                  <a:lnTo>
                    <a:pt x="407" y="471"/>
                  </a:lnTo>
                  <a:lnTo>
                    <a:pt x="419" y="461"/>
                  </a:lnTo>
                  <a:lnTo>
                    <a:pt x="429" y="450"/>
                  </a:lnTo>
                  <a:lnTo>
                    <a:pt x="440" y="439"/>
                  </a:lnTo>
                  <a:lnTo>
                    <a:pt x="447" y="430"/>
                  </a:lnTo>
                  <a:lnTo>
                    <a:pt x="455" y="419"/>
                  </a:lnTo>
                  <a:lnTo>
                    <a:pt x="460" y="410"/>
                  </a:lnTo>
                  <a:lnTo>
                    <a:pt x="466" y="401"/>
                  </a:lnTo>
                  <a:lnTo>
                    <a:pt x="469" y="394"/>
                  </a:lnTo>
                  <a:lnTo>
                    <a:pt x="472" y="389"/>
                  </a:lnTo>
                  <a:lnTo>
                    <a:pt x="474" y="385"/>
                  </a:lnTo>
                  <a:lnTo>
                    <a:pt x="475" y="384"/>
                  </a:lnTo>
                  <a:lnTo>
                    <a:pt x="474" y="384"/>
                  </a:lnTo>
                  <a:lnTo>
                    <a:pt x="473" y="383"/>
                  </a:lnTo>
                  <a:lnTo>
                    <a:pt x="473" y="380"/>
                  </a:lnTo>
                  <a:lnTo>
                    <a:pt x="473" y="376"/>
                  </a:lnTo>
                  <a:lnTo>
                    <a:pt x="473" y="371"/>
                  </a:lnTo>
                  <a:lnTo>
                    <a:pt x="473" y="363"/>
                  </a:lnTo>
                  <a:lnTo>
                    <a:pt x="473" y="355"/>
                  </a:lnTo>
                  <a:lnTo>
                    <a:pt x="475" y="345"/>
                  </a:lnTo>
                  <a:lnTo>
                    <a:pt x="475" y="335"/>
                  </a:lnTo>
                  <a:lnTo>
                    <a:pt x="476" y="323"/>
                  </a:lnTo>
                  <a:lnTo>
                    <a:pt x="478" y="310"/>
                  </a:lnTo>
                  <a:lnTo>
                    <a:pt x="480" y="297"/>
                  </a:lnTo>
                  <a:lnTo>
                    <a:pt x="482" y="282"/>
                  </a:lnTo>
                  <a:lnTo>
                    <a:pt x="485" y="267"/>
                  </a:lnTo>
                  <a:lnTo>
                    <a:pt x="488" y="250"/>
                  </a:lnTo>
                  <a:lnTo>
                    <a:pt x="492" y="232"/>
                  </a:lnTo>
                  <a:lnTo>
                    <a:pt x="492" y="229"/>
                  </a:lnTo>
                  <a:lnTo>
                    <a:pt x="492" y="225"/>
                  </a:lnTo>
                  <a:lnTo>
                    <a:pt x="492" y="222"/>
                  </a:lnTo>
                  <a:lnTo>
                    <a:pt x="494" y="218"/>
                  </a:lnTo>
                  <a:lnTo>
                    <a:pt x="494" y="214"/>
                  </a:lnTo>
                  <a:lnTo>
                    <a:pt x="495" y="211"/>
                  </a:lnTo>
                  <a:lnTo>
                    <a:pt x="495" y="207"/>
                  </a:lnTo>
                  <a:lnTo>
                    <a:pt x="496" y="202"/>
                  </a:lnTo>
                  <a:lnTo>
                    <a:pt x="496" y="198"/>
                  </a:lnTo>
                  <a:lnTo>
                    <a:pt x="496" y="194"/>
                  </a:lnTo>
                  <a:lnTo>
                    <a:pt x="496" y="190"/>
                  </a:lnTo>
                  <a:lnTo>
                    <a:pt x="496" y="186"/>
                  </a:lnTo>
                  <a:lnTo>
                    <a:pt x="495" y="183"/>
                  </a:lnTo>
                  <a:lnTo>
                    <a:pt x="495" y="179"/>
                  </a:lnTo>
                  <a:lnTo>
                    <a:pt x="494" y="175"/>
                  </a:lnTo>
                  <a:lnTo>
                    <a:pt x="494" y="171"/>
                  </a:lnTo>
                  <a:lnTo>
                    <a:pt x="492" y="170"/>
                  </a:lnTo>
                  <a:lnTo>
                    <a:pt x="491" y="168"/>
                  </a:lnTo>
                  <a:lnTo>
                    <a:pt x="489" y="165"/>
                  </a:lnTo>
                  <a:lnTo>
                    <a:pt x="487" y="162"/>
                  </a:lnTo>
                  <a:lnTo>
                    <a:pt x="484" y="158"/>
                  </a:lnTo>
                  <a:lnTo>
                    <a:pt x="482" y="155"/>
                  </a:lnTo>
                  <a:lnTo>
                    <a:pt x="480" y="151"/>
                  </a:lnTo>
                  <a:lnTo>
                    <a:pt x="478" y="147"/>
                  </a:lnTo>
                  <a:lnTo>
                    <a:pt x="475" y="144"/>
                  </a:lnTo>
                  <a:lnTo>
                    <a:pt x="473" y="140"/>
                  </a:lnTo>
                  <a:lnTo>
                    <a:pt x="470" y="137"/>
                  </a:lnTo>
                  <a:lnTo>
                    <a:pt x="468" y="134"/>
                  </a:lnTo>
                  <a:lnTo>
                    <a:pt x="465" y="132"/>
                  </a:lnTo>
                  <a:lnTo>
                    <a:pt x="464" y="128"/>
                  </a:lnTo>
                  <a:lnTo>
                    <a:pt x="462" y="127"/>
                  </a:lnTo>
                  <a:lnTo>
                    <a:pt x="461" y="124"/>
                  </a:lnTo>
                  <a:lnTo>
                    <a:pt x="457" y="122"/>
                  </a:lnTo>
                  <a:lnTo>
                    <a:pt x="454" y="118"/>
                  </a:lnTo>
                  <a:lnTo>
                    <a:pt x="450" y="116"/>
                  </a:lnTo>
                  <a:lnTo>
                    <a:pt x="448" y="112"/>
                  </a:lnTo>
                  <a:lnTo>
                    <a:pt x="445" y="109"/>
                  </a:lnTo>
                  <a:lnTo>
                    <a:pt x="441" y="105"/>
                  </a:lnTo>
                  <a:lnTo>
                    <a:pt x="437" y="101"/>
                  </a:lnTo>
                  <a:lnTo>
                    <a:pt x="435" y="98"/>
                  </a:lnTo>
                  <a:lnTo>
                    <a:pt x="431" y="96"/>
                  </a:lnTo>
                  <a:lnTo>
                    <a:pt x="428" y="92"/>
                  </a:lnTo>
                  <a:lnTo>
                    <a:pt x="424" y="88"/>
                  </a:lnTo>
                  <a:lnTo>
                    <a:pt x="421" y="85"/>
                  </a:lnTo>
                  <a:lnTo>
                    <a:pt x="418" y="83"/>
                  </a:lnTo>
                  <a:lnTo>
                    <a:pt x="415" y="79"/>
                  </a:lnTo>
                  <a:lnTo>
                    <a:pt x="411" y="76"/>
                  </a:lnTo>
                  <a:lnTo>
                    <a:pt x="409" y="72"/>
                  </a:lnTo>
                  <a:lnTo>
                    <a:pt x="405" y="71"/>
                  </a:lnTo>
                  <a:lnTo>
                    <a:pt x="403" y="69"/>
                  </a:lnTo>
                  <a:lnTo>
                    <a:pt x="400" y="66"/>
                  </a:lnTo>
                  <a:lnTo>
                    <a:pt x="397" y="62"/>
                  </a:lnTo>
                  <a:lnTo>
                    <a:pt x="393" y="59"/>
                  </a:lnTo>
                  <a:lnTo>
                    <a:pt x="390" y="55"/>
                  </a:lnTo>
                  <a:lnTo>
                    <a:pt x="386" y="51"/>
                  </a:lnTo>
                  <a:lnTo>
                    <a:pt x="383" y="46"/>
                  </a:lnTo>
                  <a:lnTo>
                    <a:pt x="379" y="42"/>
                  </a:lnTo>
                  <a:lnTo>
                    <a:pt x="375" y="38"/>
                  </a:lnTo>
                  <a:lnTo>
                    <a:pt x="371" y="35"/>
                  </a:lnTo>
                  <a:lnTo>
                    <a:pt x="368" y="32"/>
                  </a:lnTo>
                  <a:lnTo>
                    <a:pt x="364" y="30"/>
                  </a:lnTo>
                  <a:lnTo>
                    <a:pt x="361" y="26"/>
                  </a:lnTo>
                  <a:lnTo>
                    <a:pt x="358" y="26"/>
                  </a:lnTo>
                  <a:lnTo>
                    <a:pt x="356" y="24"/>
                  </a:lnTo>
                  <a:lnTo>
                    <a:pt x="354" y="25"/>
                  </a:lnTo>
                  <a:lnTo>
                    <a:pt x="352" y="26"/>
                  </a:lnTo>
                  <a:lnTo>
                    <a:pt x="350" y="28"/>
                  </a:lnTo>
                  <a:lnTo>
                    <a:pt x="349" y="30"/>
                  </a:lnTo>
                  <a:lnTo>
                    <a:pt x="347" y="32"/>
                  </a:lnTo>
                  <a:lnTo>
                    <a:pt x="345" y="33"/>
                  </a:lnTo>
                  <a:lnTo>
                    <a:pt x="344" y="35"/>
                  </a:lnTo>
                  <a:lnTo>
                    <a:pt x="342" y="37"/>
                  </a:lnTo>
                  <a:lnTo>
                    <a:pt x="342" y="38"/>
                  </a:lnTo>
                  <a:lnTo>
                    <a:pt x="340" y="40"/>
                  </a:lnTo>
                  <a:lnTo>
                    <a:pt x="339" y="41"/>
                  </a:lnTo>
                  <a:lnTo>
                    <a:pt x="336" y="43"/>
                  </a:lnTo>
                  <a:lnTo>
                    <a:pt x="333" y="45"/>
                  </a:lnTo>
                  <a:lnTo>
                    <a:pt x="330" y="47"/>
                  </a:lnTo>
                  <a:lnTo>
                    <a:pt x="328" y="49"/>
                  </a:lnTo>
                  <a:lnTo>
                    <a:pt x="324" y="53"/>
                  </a:lnTo>
                  <a:lnTo>
                    <a:pt x="320" y="55"/>
                  </a:lnTo>
                  <a:lnTo>
                    <a:pt x="316" y="57"/>
                  </a:lnTo>
                  <a:lnTo>
                    <a:pt x="314" y="59"/>
                  </a:lnTo>
                  <a:lnTo>
                    <a:pt x="310" y="62"/>
                  </a:lnTo>
                  <a:lnTo>
                    <a:pt x="307" y="64"/>
                  </a:lnTo>
                  <a:lnTo>
                    <a:pt x="304" y="66"/>
                  </a:lnTo>
                  <a:lnTo>
                    <a:pt x="302" y="68"/>
                  </a:lnTo>
                  <a:lnTo>
                    <a:pt x="300" y="70"/>
                  </a:lnTo>
                  <a:lnTo>
                    <a:pt x="299" y="71"/>
                  </a:lnTo>
                  <a:lnTo>
                    <a:pt x="298" y="73"/>
                  </a:lnTo>
                  <a:lnTo>
                    <a:pt x="299" y="75"/>
                  </a:lnTo>
                  <a:lnTo>
                    <a:pt x="297" y="75"/>
                  </a:lnTo>
                  <a:lnTo>
                    <a:pt x="296" y="74"/>
                  </a:lnTo>
                  <a:lnTo>
                    <a:pt x="294" y="74"/>
                  </a:lnTo>
                  <a:lnTo>
                    <a:pt x="293" y="72"/>
                  </a:lnTo>
                  <a:lnTo>
                    <a:pt x="289" y="72"/>
                  </a:lnTo>
                  <a:lnTo>
                    <a:pt x="287" y="72"/>
                  </a:lnTo>
                  <a:lnTo>
                    <a:pt x="284" y="72"/>
                  </a:lnTo>
                  <a:lnTo>
                    <a:pt x="282" y="71"/>
                  </a:lnTo>
                  <a:lnTo>
                    <a:pt x="278" y="72"/>
                  </a:lnTo>
                  <a:lnTo>
                    <a:pt x="276" y="72"/>
                  </a:lnTo>
                  <a:lnTo>
                    <a:pt x="273" y="72"/>
                  </a:lnTo>
                  <a:lnTo>
                    <a:pt x="271" y="72"/>
                  </a:lnTo>
                  <a:lnTo>
                    <a:pt x="269" y="74"/>
                  </a:lnTo>
                  <a:lnTo>
                    <a:pt x="267" y="74"/>
                  </a:lnTo>
                  <a:lnTo>
                    <a:pt x="266" y="75"/>
                  </a:lnTo>
                  <a:lnTo>
                    <a:pt x="265" y="75"/>
                  </a:lnTo>
                  <a:lnTo>
                    <a:pt x="265" y="73"/>
                  </a:lnTo>
                  <a:lnTo>
                    <a:pt x="263" y="71"/>
                  </a:lnTo>
                  <a:lnTo>
                    <a:pt x="263" y="70"/>
                  </a:lnTo>
                  <a:lnTo>
                    <a:pt x="259" y="69"/>
                  </a:lnTo>
                  <a:lnTo>
                    <a:pt x="257" y="67"/>
                  </a:lnTo>
                  <a:lnTo>
                    <a:pt x="255" y="65"/>
                  </a:lnTo>
                  <a:lnTo>
                    <a:pt x="253" y="63"/>
                  </a:lnTo>
                  <a:lnTo>
                    <a:pt x="249" y="63"/>
                  </a:lnTo>
                  <a:lnTo>
                    <a:pt x="247" y="61"/>
                  </a:lnTo>
                  <a:lnTo>
                    <a:pt x="245" y="59"/>
                  </a:lnTo>
                  <a:lnTo>
                    <a:pt x="243" y="57"/>
                  </a:lnTo>
                  <a:lnTo>
                    <a:pt x="240" y="56"/>
                  </a:lnTo>
                  <a:lnTo>
                    <a:pt x="238" y="54"/>
                  </a:lnTo>
                  <a:lnTo>
                    <a:pt x="236" y="52"/>
                  </a:lnTo>
                  <a:lnTo>
                    <a:pt x="236" y="50"/>
                  </a:lnTo>
                  <a:lnTo>
                    <a:pt x="233" y="48"/>
                  </a:lnTo>
                  <a:lnTo>
                    <a:pt x="231" y="46"/>
                  </a:lnTo>
                  <a:lnTo>
                    <a:pt x="228" y="44"/>
                  </a:lnTo>
                  <a:lnTo>
                    <a:pt x="226" y="42"/>
                  </a:lnTo>
                  <a:lnTo>
                    <a:pt x="222" y="40"/>
                  </a:lnTo>
                  <a:lnTo>
                    <a:pt x="218" y="37"/>
                  </a:lnTo>
                  <a:lnTo>
                    <a:pt x="214" y="35"/>
                  </a:lnTo>
                  <a:lnTo>
                    <a:pt x="210" y="32"/>
                  </a:lnTo>
                  <a:lnTo>
                    <a:pt x="206" y="30"/>
                  </a:lnTo>
                  <a:lnTo>
                    <a:pt x="202" y="26"/>
                  </a:lnTo>
                  <a:lnTo>
                    <a:pt x="199" y="22"/>
                  </a:lnTo>
                  <a:lnTo>
                    <a:pt x="196" y="18"/>
                  </a:lnTo>
                  <a:lnTo>
                    <a:pt x="193" y="14"/>
                  </a:lnTo>
                  <a:lnTo>
                    <a:pt x="191" y="11"/>
                  </a:lnTo>
                  <a:lnTo>
                    <a:pt x="191" y="7"/>
                  </a:lnTo>
                  <a:lnTo>
                    <a:pt x="191" y="2"/>
                  </a:lnTo>
                </a:path>
              </a:pathLst>
            </a:custGeom>
            <a:solidFill>
              <a:srgbClr val="D2D2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4" name="Freeform 125"/>
            <p:cNvSpPr>
              <a:spLocks/>
            </p:cNvSpPr>
            <p:nvPr/>
          </p:nvSpPr>
          <p:spPr bwMode="auto">
            <a:xfrm>
              <a:off x="4880" y="3816"/>
              <a:ext cx="615" cy="229"/>
            </a:xfrm>
            <a:custGeom>
              <a:avLst/>
              <a:gdLst>
                <a:gd name="T0" fmla="*/ 97 w 615"/>
                <a:gd name="T1" fmla="*/ 198 h 229"/>
                <a:gd name="T2" fmla="*/ 107 w 615"/>
                <a:gd name="T3" fmla="*/ 145 h 229"/>
                <a:gd name="T4" fmla="*/ 127 w 615"/>
                <a:gd name="T5" fmla="*/ 113 h 229"/>
                <a:gd name="T6" fmla="*/ 140 w 615"/>
                <a:gd name="T7" fmla="*/ 134 h 229"/>
                <a:gd name="T8" fmla="*/ 154 w 615"/>
                <a:gd name="T9" fmla="*/ 140 h 229"/>
                <a:gd name="T10" fmla="*/ 136 w 615"/>
                <a:gd name="T11" fmla="*/ 78 h 229"/>
                <a:gd name="T12" fmla="*/ 130 w 615"/>
                <a:gd name="T13" fmla="*/ 64 h 229"/>
                <a:gd name="T14" fmla="*/ 152 w 615"/>
                <a:gd name="T15" fmla="*/ 122 h 229"/>
                <a:gd name="T16" fmla="*/ 150 w 615"/>
                <a:gd name="T17" fmla="*/ 149 h 229"/>
                <a:gd name="T18" fmla="*/ 170 w 615"/>
                <a:gd name="T19" fmla="*/ 147 h 229"/>
                <a:gd name="T20" fmla="*/ 170 w 615"/>
                <a:gd name="T21" fmla="*/ 132 h 229"/>
                <a:gd name="T22" fmla="*/ 157 w 615"/>
                <a:gd name="T23" fmla="*/ 113 h 229"/>
                <a:gd name="T24" fmla="*/ 158 w 615"/>
                <a:gd name="T25" fmla="*/ 84 h 229"/>
                <a:gd name="T26" fmla="*/ 180 w 615"/>
                <a:gd name="T27" fmla="*/ 99 h 229"/>
                <a:gd name="T28" fmla="*/ 194 w 615"/>
                <a:gd name="T29" fmla="*/ 117 h 229"/>
                <a:gd name="T30" fmla="*/ 192 w 615"/>
                <a:gd name="T31" fmla="*/ 137 h 229"/>
                <a:gd name="T32" fmla="*/ 184 w 615"/>
                <a:gd name="T33" fmla="*/ 152 h 229"/>
                <a:gd name="T34" fmla="*/ 208 w 615"/>
                <a:gd name="T35" fmla="*/ 141 h 229"/>
                <a:gd name="T36" fmla="*/ 205 w 615"/>
                <a:gd name="T37" fmla="*/ 118 h 229"/>
                <a:gd name="T38" fmla="*/ 215 w 615"/>
                <a:gd name="T39" fmla="*/ 89 h 229"/>
                <a:gd name="T40" fmla="*/ 219 w 615"/>
                <a:gd name="T41" fmla="*/ 77 h 229"/>
                <a:gd name="T42" fmla="*/ 222 w 615"/>
                <a:gd name="T43" fmla="*/ 129 h 229"/>
                <a:gd name="T44" fmla="*/ 243 w 615"/>
                <a:gd name="T45" fmla="*/ 102 h 229"/>
                <a:gd name="T46" fmla="*/ 254 w 615"/>
                <a:gd name="T47" fmla="*/ 137 h 229"/>
                <a:gd name="T48" fmla="*/ 276 w 615"/>
                <a:gd name="T49" fmla="*/ 140 h 229"/>
                <a:gd name="T50" fmla="*/ 265 w 615"/>
                <a:gd name="T51" fmla="*/ 122 h 229"/>
                <a:gd name="T52" fmla="*/ 265 w 615"/>
                <a:gd name="T53" fmla="*/ 104 h 229"/>
                <a:gd name="T54" fmla="*/ 280 w 615"/>
                <a:gd name="T55" fmla="*/ 109 h 229"/>
                <a:gd name="T56" fmla="*/ 281 w 615"/>
                <a:gd name="T57" fmla="*/ 72 h 229"/>
                <a:gd name="T58" fmla="*/ 296 w 615"/>
                <a:gd name="T59" fmla="*/ 101 h 229"/>
                <a:gd name="T60" fmla="*/ 308 w 615"/>
                <a:gd name="T61" fmla="*/ 87 h 229"/>
                <a:gd name="T62" fmla="*/ 312 w 615"/>
                <a:gd name="T63" fmla="*/ 63 h 229"/>
                <a:gd name="T64" fmla="*/ 318 w 615"/>
                <a:gd name="T65" fmla="*/ 87 h 229"/>
                <a:gd name="T66" fmla="*/ 337 w 615"/>
                <a:gd name="T67" fmla="*/ 70 h 229"/>
                <a:gd name="T68" fmla="*/ 386 w 615"/>
                <a:gd name="T69" fmla="*/ 72 h 229"/>
                <a:gd name="T70" fmla="*/ 426 w 615"/>
                <a:gd name="T71" fmla="*/ 60 h 229"/>
                <a:gd name="T72" fmla="*/ 461 w 615"/>
                <a:gd name="T73" fmla="*/ 38 h 229"/>
                <a:gd name="T74" fmla="*/ 470 w 615"/>
                <a:gd name="T75" fmla="*/ 102 h 229"/>
                <a:gd name="T76" fmla="*/ 473 w 615"/>
                <a:gd name="T77" fmla="*/ 159 h 229"/>
                <a:gd name="T78" fmla="*/ 486 w 615"/>
                <a:gd name="T79" fmla="*/ 144 h 229"/>
                <a:gd name="T80" fmla="*/ 491 w 615"/>
                <a:gd name="T81" fmla="*/ 157 h 229"/>
                <a:gd name="T82" fmla="*/ 511 w 615"/>
                <a:gd name="T83" fmla="*/ 164 h 229"/>
                <a:gd name="T84" fmla="*/ 526 w 615"/>
                <a:gd name="T85" fmla="*/ 139 h 229"/>
                <a:gd name="T86" fmla="*/ 537 w 615"/>
                <a:gd name="T87" fmla="*/ 121 h 229"/>
                <a:gd name="T88" fmla="*/ 547 w 615"/>
                <a:gd name="T89" fmla="*/ 142 h 229"/>
                <a:gd name="T90" fmla="*/ 533 w 615"/>
                <a:gd name="T91" fmla="*/ 191 h 229"/>
                <a:gd name="T92" fmla="*/ 568 w 615"/>
                <a:gd name="T93" fmla="*/ 148 h 229"/>
                <a:gd name="T94" fmla="*/ 573 w 615"/>
                <a:gd name="T95" fmla="*/ 169 h 229"/>
                <a:gd name="T96" fmla="*/ 589 w 615"/>
                <a:gd name="T97" fmla="*/ 171 h 229"/>
                <a:gd name="T98" fmla="*/ 605 w 615"/>
                <a:gd name="T99" fmla="*/ 175 h 229"/>
                <a:gd name="T100" fmla="*/ 604 w 615"/>
                <a:gd name="T101" fmla="*/ 204 h 229"/>
                <a:gd name="T102" fmla="*/ 594 w 615"/>
                <a:gd name="T103" fmla="*/ 218 h 229"/>
                <a:gd name="T104" fmla="*/ 603 w 615"/>
                <a:gd name="T105" fmla="*/ 226 h 229"/>
                <a:gd name="T106" fmla="*/ 612 w 615"/>
                <a:gd name="T107" fmla="*/ 216 h 229"/>
                <a:gd name="T108" fmla="*/ 610 w 615"/>
                <a:gd name="T109" fmla="*/ 171 h 229"/>
                <a:gd name="T110" fmla="*/ 586 w 615"/>
                <a:gd name="T111" fmla="*/ 130 h 229"/>
                <a:gd name="T112" fmla="*/ 544 w 615"/>
                <a:gd name="T113" fmla="*/ 87 h 229"/>
                <a:gd name="T114" fmla="*/ 493 w 615"/>
                <a:gd name="T115" fmla="*/ 37 h 229"/>
                <a:gd name="T116" fmla="*/ 480 w 615"/>
                <a:gd name="T117" fmla="*/ 35 h 229"/>
                <a:gd name="T118" fmla="*/ 443 w 615"/>
                <a:gd name="T119" fmla="*/ 61 h 229"/>
                <a:gd name="T120" fmla="*/ 183 w 615"/>
                <a:gd name="T121" fmla="*/ 1 h 229"/>
                <a:gd name="T122" fmla="*/ 76 w 615"/>
                <a:gd name="T123" fmla="*/ 84 h 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5" h="229">
                  <a:moveTo>
                    <a:pt x="0" y="139"/>
                  </a:moveTo>
                  <a:lnTo>
                    <a:pt x="0" y="140"/>
                  </a:lnTo>
                  <a:lnTo>
                    <a:pt x="3" y="142"/>
                  </a:lnTo>
                  <a:lnTo>
                    <a:pt x="7" y="145"/>
                  </a:lnTo>
                  <a:lnTo>
                    <a:pt x="14" y="149"/>
                  </a:lnTo>
                  <a:lnTo>
                    <a:pt x="20" y="155"/>
                  </a:lnTo>
                  <a:lnTo>
                    <a:pt x="28" y="160"/>
                  </a:lnTo>
                  <a:lnTo>
                    <a:pt x="36" y="165"/>
                  </a:lnTo>
                  <a:lnTo>
                    <a:pt x="45" y="171"/>
                  </a:lnTo>
                  <a:lnTo>
                    <a:pt x="53" y="178"/>
                  </a:lnTo>
                  <a:lnTo>
                    <a:pt x="62" y="184"/>
                  </a:lnTo>
                  <a:lnTo>
                    <a:pt x="69" y="189"/>
                  </a:lnTo>
                  <a:lnTo>
                    <a:pt x="77" y="194"/>
                  </a:lnTo>
                  <a:lnTo>
                    <a:pt x="83" y="198"/>
                  </a:lnTo>
                  <a:lnTo>
                    <a:pt x="88" y="201"/>
                  </a:lnTo>
                  <a:lnTo>
                    <a:pt x="91" y="203"/>
                  </a:lnTo>
                  <a:lnTo>
                    <a:pt x="93" y="202"/>
                  </a:lnTo>
                  <a:lnTo>
                    <a:pt x="95" y="202"/>
                  </a:lnTo>
                  <a:lnTo>
                    <a:pt x="95" y="200"/>
                  </a:lnTo>
                  <a:lnTo>
                    <a:pt x="97" y="198"/>
                  </a:lnTo>
                  <a:lnTo>
                    <a:pt x="97" y="196"/>
                  </a:lnTo>
                  <a:lnTo>
                    <a:pt x="97" y="194"/>
                  </a:lnTo>
                  <a:lnTo>
                    <a:pt x="97" y="192"/>
                  </a:lnTo>
                  <a:lnTo>
                    <a:pt x="99" y="189"/>
                  </a:lnTo>
                  <a:lnTo>
                    <a:pt x="99" y="187"/>
                  </a:lnTo>
                  <a:lnTo>
                    <a:pt x="99" y="184"/>
                  </a:lnTo>
                  <a:lnTo>
                    <a:pt x="99" y="182"/>
                  </a:lnTo>
                  <a:lnTo>
                    <a:pt x="100" y="179"/>
                  </a:lnTo>
                  <a:lnTo>
                    <a:pt x="100" y="177"/>
                  </a:lnTo>
                  <a:lnTo>
                    <a:pt x="100" y="174"/>
                  </a:lnTo>
                  <a:lnTo>
                    <a:pt x="100" y="172"/>
                  </a:lnTo>
                  <a:lnTo>
                    <a:pt x="101" y="169"/>
                  </a:lnTo>
                  <a:lnTo>
                    <a:pt x="101" y="167"/>
                  </a:lnTo>
                  <a:lnTo>
                    <a:pt x="101" y="165"/>
                  </a:lnTo>
                  <a:lnTo>
                    <a:pt x="101" y="163"/>
                  </a:lnTo>
                  <a:lnTo>
                    <a:pt x="103" y="159"/>
                  </a:lnTo>
                  <a:lnTo>
                    <a:pt x="103" y="157"/>
                  </a:lnTo>
                  <a:lnTo>
                    <a:pt x="105" y="153"/>
                  </a:lnTo>
                  <a:lnTo>
                    <a:pt x="105" y="151"/>
                  </a:lnTo>
                  <a:lnTo>
                    <a:pt x="107" y="147"/>
                  </a:lnTo>
                  <a:lnTo>
                    <a:pt x="107" y="145"/>
                  </a:lnTo>
                  <a:lnTo>
                    <a:pt x="109" y="141"/>
                  </a:lnTo>
                  <a:lnTo>
                    <a:pt x="109" y="139"/>
                  </a:lnTo>
                  <a:lnTo>
                    <a:pt x="111" y="135"/>
                  </a:lnTo>
                  <a:lnTo>
                    <a:pt x="111" y="133"/>
                  </a:lnTo>
                  <a:lnTo>
                    <a:pt x="113" y="130"/>
                  </a:lnTo>
                  <a:lnTo>
                    <a:pt x="114" y="128"/>
                  </a:lnTo>
                  <a:lnTo>
                    <a:pt x="116" y="125"/>
                  </a:lnTo>
                  <a:lnTo>
                    <a:pt x="116" y="124"/>
                  </a:lnTo>
                  <a:lnTo>
                    <a:pt x="117" y="122"/>
                  </a:lnTo>
                  <a:lnTo>
                    <a:pt x="119" y="120"/>
                  </a:lnTo>
                  <a:lnTo>
                    <a:pt x="119" y="119"/>
                  </a:lnTo>
                  <a:lnTo>
                    <a:pt x="121" y="117"/>
                  </a:lnTo>
                  <a:lnTo>
                    <a:pt x="123" y="115"/>
                  </a:lnTo>
                  <a:lnTo>
                    <a:pt x="125" y="113"/>
                  </a:lnTo>
                  <a:lnTo>
                    <a:pt x="127" y="113"/>
                  </a:lnTo>
                  <a:lnTo>
                    <a:pt x="128" y="113"/>
                  </a:lnTo>
                  <a:lnTo>
                    <a:pt x="130" y="111"/>
                  </a:lnTo>
                  <a:lnTo>
                    <a:pt x="130" y="113"/>
                  </a:lnTo>
                  <a:lnTo>
                    <a:pt x="130" y="114"/>
                  </a:lnTo>
                  <a:lnTo>
                    <a:pt x="132" y="114"/>
                  </a:lnTo>
                  <a:lnTo>
                    <a:pt x="132" y="116"/>
                  </a:lnTo>
                  <a:lnTo>
                    <a:pt x="134" y="117"/>
                  </a:lnTo>
                  <a:lnTo>
                    <a:pt x="134" y="119"/>
                  </a:lnTo>
                  <a:lnTo>
                    <a:pt x="136" y="119"/>
                  </a:lnTo>
                  <a:lnTo>
                    <a:pt x="136" y="121"/>
                  </a:lnTo>
                  <a:lnTo>
                    <a:pt x="136" y="122"/>
                  </a:lnTo>
                  <a:lnTo>
                    <a:pt x="136" y="124"/>
                  </a:lnTo>
                  <a:lnTo>
                    <a:pt x="137" y="124"/>
                  </a:lnTo>
                  <a:lnTo>
                    <a:pt x="137" y="126"/>
                  </a:lnTo>
                  <a:lnTo>
                    <a:pt x="139" y="126"/>
                  </a:lnTo>
                  <a:lnTo>
                    <a:pt x="139" y="128"/>
                  </a:lnTo>
                  <a:lnTo>
                    <a:pt x="140" y="128"/>
                  </a:lnTo>
                  <a:lnTo>
                    <a:pt x="140" y="130"/>
                  </a:lnTo>
                  <a:lnTo>
                    <a:pt x="140" y="132"/>
                  </a:lnTo>
                  <a:lnTo>
                    <a:pt x="140" y="134"/>
                  </a:lnTo>
                  <a:lnTo>
                    <a:pt x="142" y="135"/>
                  </a:lnTo>
                  <a:lnTo>
                    <a:pt x="142" y="137"/>
                  </a:lnTo>
                  <a:lnTo>
                    <a:pt x="142" y="139"/>
                  </a:lnTo>
                  <a:lnTo>
                    <a:pt x="142" y="141"/>
                  </a:lnTo>
                  <a:lnTo>
                    <a:pt x="144" y="142"/>
                  </a:lnTo>
                  <a:lnTo>
                    <a:pt x="144" y="144"/>
                  </a:lnTo>
                  <a:lnTo>
                    <a:pt x="145" y="145"/>
                  </a:lnTo>
                  <a:lnTo>
                    <a:pt x="145" y="147"/>
                  </a:lnTo>
                  <a:lnTo>
                    <a:pt x="147" y="149"/>
                  </a:lnTo>
                  <a:lnTo>
                    <a:pt x="147" y="151"/>
                  </a:lnTo>
                  <a:lnTo>
                    <a:pt x="148" y="152"/>
                  </a:lnTo>
                  <a:lnTo>
                    <a:pt x="149" y="153"/>
                  </a:lnTo>
                  <a:lnTo>
                    <a:pt x="151" y="153"/>
                  </a:lnTo>
                  <a:lnTo>
                    <a:pt x="151" y="151"/>
                  </a:lnTo>
                  <a:lnTo>
                    <a:pt x="151" y="149"/>
                  </a:lnTo>
                  <a:lnTo>
                    <a:pt x="153" y="147"/>
                  </a:lnTo>
                  <a:lnTo>
                    <a:pt x="153" y="145"/>
                  </a:lnTo>
                  <a:lnTo>
                    <a:pt x="153" y="144"/>
                  </a:lnTo>
                  <a:lnTo>
                    <a:pt x="153" y="142"/>
                  </a:lnTo>
                  <a:lnTo>
                    <a:pt x="154" y="140"/>
                  </a:lnTo>
                  <a:lnTo>
                    <a:pt x="153" y="139"/>
                  </a:lnTo>
                  <a:lnTo>
                    <a:pt x="153" y="137"/>
                  </a:lnTo>
                  <a:lnTo>
                    <a:pt x="153" y="135"/>
                  </a:lnTo>
                  <a:lnTo>
                    <a:pt x="153" y="133"/>
                  </a:lnTo>
                  <a:lnTo>
                    <a:pt x="152" y="133"/>
                  </a:lnTo>
                  <a:lnTo>
                    <a:pt x="152" y="131"/>
                  </a:lnTo>
                  <a:lnTo>
                    <a:pt x="151" y="130"/>
                  </a:lnTo>
                  <a:lnTo>
                    <a:pt x="151" y="128"/>
                  </a:lnTo>
                  <a:lnTo>
                    <a:pt x="151" y="126"/>
                  </a:lnTo>
                  <a:lnTo>
                    <a:pt x="152" y="123"/>
                  </a:lnTo>
                  <a:lnTo>
                    <a:pt x="152" y="119"/>
                  </a:lnTo>
                  <a:lnTo>
                    <a:pt x="152" y="115"/>
                  </a:lnTo>
                  <a:lnTo>
                    <a:pt x="150" y="112"/>
                  </a:lnTo>
                  <a:lnTo>
                    <a:pt x="149" y="108"/>
                  </a:lnTo>
                  <a:lnTo>
                    <a:pt x="147" y="104"/>
                  </a:lnTo>
                  <a:lnTo>
                    <a:pt x="147" y="98"/>
                  </a:lnTo>
                  <a:lnTo>
                    <a:pt x="144" y="95"/>
                  </a:lnTo>
                  <a:lnTo>
                    <a:pt x="142" y="90"/>
                  </a:lnTo>
                  <a:lnTo>
                    <a:pt x="140" y="87"/>
                  </a:lnTo>
                  <a:lnTo>
                    <a:pt x="138" y="82"/>
                  </a:lnTo>
                  <a:lnTo>
                    <a:pt x="136" y="78"/>
                  </a:lnTo>
                  <a:lnTo>
                    <a:pt x="134" y="74"/>
                  </a:lnTo>
                  <a:lnTo>
                    <a:pt x="132" y="71"/>
                  </a:lnTo>
                  <a:lnTo>
                    <a:pt x="132" y="67"/>
                  </a:lnTo>
                  <a:lnTo>
                    <a:pt x="130" y="67"/>
                  </a:lnTo>
                  <a:lnTo>
                    <a:pt x="130" y="66"/>
                  </a:lnTo>
                  <a:lnTo>
                    <a:pt x="130" y="64"/>
                  </a:lnTo>
                  <a:lnTo>
                    <a:pt x="130" y="63"/>
                  </a:lnTo>
                  <a:lnTo>
                    <a:pt x="130" y="62"/>
                  </a:lnTo>
                  <a:lnTo>
                    <a:pt x="130" y="63"/>
                  </a:lnTo>
                  <a:lnTo>
                    <a:pt x="130" y="64"/>
                  </a:lnTo>
                  <a:lnTo>
                    <a:pt x="130" y="67"/>
                  </a:lnTo>
                  <a:lnTo>
                    <a:pt x="132" y="68"/>
                  </a:lnTo>
                  <a:lnTo>
                    <a:pt x="132" y="72"/>
                  </a:lnTo>
                  <a:lnTo>
                    <a:pt x="134" y="75"/>
                  </a:lnTo>
                  <a:lnTo>
                    <a:pt x="136" y="79"/>
                  </a:lnTo>
                  <a:lnTo>
                    <a:pt x="137" y="83"/>
                  </a:lnTo>
                  <a:lnTo>
                    <a:pt x="139" y="88"/>
                  </a:lnTo>
                  <a:lnTo>
                    <a:pt x="140" y="92"/>
                  </a:lnTo>
                  <a:lnTo>
                    <a:pt x="142" y="95"/>
                  </a:lnTo>
                  <a:lnTo>
                    <a:pt x="144" y="98"/>
                  </a:lnTo>
                  <a:lnTo>
                    <a:pt x="146" y="102"/>
                  </a:lnTo>
                  <a:lnTo>
                    <a:pt x="148" y="105"/>
                  </a:lnTo>
                  <a:lnTo>
                    <a:pt x="150" y="107"/>
                  </a:lnTo>
                  <a:lnTo>
                    <a:pt x="153" y="109"/>
                  </a:lnTo>
                  <a:lnTo>
                    <a:pt x="152" y="111"/>
                  </a:lnTo>
                  <a:lnTo>
                    <a:pt x="152" y="113"/>
                  </a:lnTo>
                  <a:lnTo>
                    <a:pt x="152" y="114"/>
                  </a:lnTo>
                  <a:lnTo>
                    <a:pt x="152" y="115"/>
                  </a:lnTo>
                  <a:lnTo>
                    <a:pt x="152" y="119"/>
                  </a:lnTo>
                  <a:lnTo>
                    <a:pt x="152" y="121"/>
                  </a:lnTo>
                  <a:lnTo>
                    <a:pt x="152" y="122"/>
                  </a:lnTo>
                  <a:lnTo>
                    <a:pt x="154" y="124"/>
                  </a:lnTo>
                  <a:lnTo>
                    <a:pt x="154" y="128"/>
                  </a:lnTo>
                  <a:lnTo>
                    <a:pt x="154" y="130"/>
                  </a:lnTo>
                  <a:lnTo>
                    <a:pt x="154" y="132"/>
                  </a:lnTo>
                  <a:lnTo>
                    <a:pt x="155" y="134"/>
                  </a:lnTo>
                  <a:lnTo>
                    <a:pt x="154" y="135"/>
                  </a:lnTo>
                  <a:lnTo>
                    <a:pt x="154" y="137"/>
                  </a:lnTo>
                  <a:lnTo>
                    <a:pt x="153" y="139"/>
                  </a:lnTo>
                  <a:lnTo>
                    <a:pt x="152" y="141"/>
                  </a:lnTo>
                  <a:lnTo>
                    <a:pt x="152" y="142"/>
                  </a:lnTo>
                  <a:lnTo>
                    <a:pt x="151" y="144"/>
                  </a:lnTo>
                  <a:lnTo>
                    <a:pt x="151" y="145"/>
                  </a:lnTo>
                  <a:lnTo>
                    <a:pt x="150" y="147"/>
                  </a:lnTo>
                  <a:lnTo>
                    <a:pt x="150" y="149"/>
                  </a:lnTo>
                  <a:lnTo>
                    <a:pt x="150" y="151"/>
                  </a:lnTo>
                  <a:lnTo>
                    <a:pt x="151" y="151"/>
                  </a:lnTo>
                  <a:lnTo>
                    <a:pt x="151" y="152"/>
                  </a:lnTo>
                  <a:lnTo>
                    <a:pt x="152" y="152"/>
                  </a:lnTo>
                  <a:lnTo>
                    <a:pt x="154" y="152"/>
                  </a:lnTo>
                  <a:lnTo>
                    <a:pt x="156" y="152"/>
                  </a:lnTo>
                  <a:lnTo>
                    <a:pt x="157" y="152"/>
                  </a:lnTo>
                  <a:lnTo>
                    <a:pt x="159" y="151"/>
                  </a:lnTo>
                  <a:lnTo>
                    <a:pt x="161" y="151"/>
                  </a:lnTo>
                  <a:lnTo>
                    <a:pt x="163" y="151"/>
                  </a:lnTo>
                  <a:lnTo>
                    <a:pt x="165" y="150"/>
                  </a:lnTo>
                  <a:lnTo>
                    <a:pt x="167" y="149"/>
                  </a:lnTo>
                  <a:lnTo>
                    <a:pt x="168" y="149"/>
                  </a:lnTo>
                  <a:lnTo>
                    <a:pt x="170" y="147"/>
                  </a:lnTo>
                  <a:lnTo>
                    <a:pt x="170" y="145"/>
                  </a:lnTo>
                  <a:lnTo>
                    <a:pt x="170" y="144"/>
                  </a:lnTo>
                  <a:lnTo>
                    <a:pt x="172" y="142"/>
                  </a:lnTo>
                  <a:lnTo>
                    <a:pt x="172" y="141"/>
                  </a:lnTo>
                  <a:lnTo>
                    <a:pt x="172" y="139"/>
                  </a:lnTo>
                  <a:lnTo>
                    <a:pt x="173" y="137"/>
                  </a:lnTo>
                  <a:lnTo>
                    <a:pt x="172" y="137"/>
                  </a:lnTo>
                  <a:lnTo>
                    <a:pt x="172" y="135"/>
                  </a:lnTo>
                  <a:lnTo>
                    <a:pt x="172" y="134"/>
                  </a:lnTo>
                  <a:lnTo>
                    <a:pt x="170" y="134"/>
                  </a:lnTo>
                  <a:lnTo>
                    <a:pt x="170" y="132"/>
                  </a:lnTo>
                  <a:lnTo>
                    <a:pt x="170" y="130"/>
                  </a:lnTo>
                  <a:lnTo>
                    <a:pt x="168" y="130"/>
                  </a:lnTo>
                  <a:lnTo>
                    <a:pt x="168" y="128"/>
                  </a:lnTo>
                  <a:lnTo>
                    <a:pt x="168" y="126"/>
                  </a:lnTo>
                  <a:lnTo>
                    <a:pt x="167" y="126"/>
                  </a:lnTo>
                  <a:lnTo>
                    <a:pt x="167" y="124"/>
                  </a:lnTo>
                  <a:lnTo>
                    <a:pt x="167" y="122"/>
                  </a:lnTo>
                  <a:lnTo>
                    <a:pt x="165" y="122"/>
                  </a:lnTo>
                  <a:lnTo>
                    <a:pt x="165" y="121"/>
                  </a:lnTo>
                  <a:lnTo>
                    <a:pt x="164" y="121"/>
                  </a:lnTo>
                  <a:lnTo>
                    <a:pt x="164" y="119"/>
                  </a:lnTo>
                  <a:lnTo>
                    <a:pt x="162" y="119"/>
                  </a:lnTo>
                  <a:lnTo>
                    <a:pt x="162" y="117"/>
                  </a:lnTo>
                  <a:lnTo>
                    <a:pt x="161" y="116"/>
                  </a:lnTo>
                  <a:lnTo>
                    <a:pt x="161" y="114"/>
                  </a:lnTo>
                  <a:lnTo>
                    <a:pt x="159" y="114"/>
                  </a:lnTo>
                  <a:lnTo>
                    <a:pt x="159" y="113"/>
                  </a:lnTo>
                  <a:lnTo>
                    <a:pt x="157" y="113"/>
                  </a:lnTo>
                  <a:lnTo>
                    <a:pt x="157" y="111"/>
                  </a:lnTo>
                  <a:lnTo>
                    <a:pt x="157" y="109"/>
                  </a:lnTo>
                  <a:lnTo>
                    <a:pt x="157" y="107"/>
                  </a:lnTo>
                  <a:lnTo>
                    <a:pt x="157" y="105"/>
                  </a:lnTo>
                  <a:lnTo>
                    <a:pt x="155" y="105"/>
                  </a:lnTo>
                  <a:lnTo>
                    <a:pt x="155" y="104"/>
                  </a:lnTo>
                  <a:lnTo>
                    <a:pt x="155" y="102"/>
                  </a:lnTo>
                  <a:lnTo>
                    <a:pt x="155" y="100"/>
                  </a:lnTo>
                  <a:lnTo>
                    <a:pt x="155" y="99"/>
                  </a:lnTo>
                  <a:lnTo>
                    <a:pt x="155" y="97"/>
                  </a:lnTo>
                  <a:lnTo>
                    <a:pt x="155" y="95"/>
                  </a:lnTo>
                  <a:lnTo>
                    <a:pt x="155" y="94"/>
                  </a:lnTo>
                  <a:lnTo>
                    <a:pt x="155" y="92"/>
                  </a:lnTo>
                  <a:lnTo>
                    <a:pt x="155" y="90"/>
                  </a:lnTo>
                  <a:lnTo>
                    <a:pt x="156" y="88"/>
                  </a:lnTo>
                  <a:lnTo>
                    <a:pt x="157" y="86"/>
                  </a:lnTo>
                  <a:lnTo>
                    <a:pt x="157" y="85"/>
                  </a:lnTo>
                  <a:lnTo>
                    <a:pt x="158" y="84"/>
                  </a:lnTo>
                  <a:lnTo>
                    <a:pt x="160" y="84"/>
                  </a:lnTo>
                  <a:lnTo>
                    <a:pt x="162" y="84"/>
                  </a:lnTo>
                  <a:lnTo>
                    <a:pt x="162" y="86"/>
                  </a:lnTo>
                  <a:lnTo>
                    <a:pt x="164" y="86"/>
                  </a:lnTo>
                  <a:lnTo>
                    <a:pt x="166" y="87"/>
                  </a:lnTo>
                  <a:lnTo>
                    <a:pt x="168" y="87"/>
                  </a:lnTo>
                  <a:lnTo>
                    <a:pt x="168" y="89"/>
                  </a:lnTo>
                  <a:lnTo>
                    <a:pt x="170" y="90"/>
                  </a:lnTo>
                  <a:lnTo>
                    <a:pt x="171" y="92"/>
                  </a:lnTo>
                  <a:lnTo>
                    <a:pt x="173" y="92"/>
                  </a:lnTo>
                  <a:lnTo>
                    <a:pt x="173" y="94"/>
                  </a:lnTo>
                  <a:lnTo>
                    <a:pt x="175" y="94"/>
                  </a:lnTo>
                  <a:lnTo>
                    <a:pt x="176" y="94"/>
                  </a:lnTo>
                  <a:lnTo>
                    <a:pt x="178" y="94"/>
                  </a:lnTo>
                  <a:lnTo>
                    <a:pt x="178" y="96"/>
                  </a:lnTo>
                  <a:lnTo>
                    <a:pt x="178" y="97"/>
                  </a:lnTo>
                  <a:lnTo>
                    <a:pt x="180" y="97"/>
                  </a:lnTo>
                  <a:lnTo>
                    <a:pt x="180" y="99"/>
                  </a:lnTo>
                  <a:lnTo>
                    <a:pt x="181" y="99"/>
                  </a:lnTo>
                  <a:lnTo>
                    <a:pt x="183" y="99"/>
                  </a:lnTo>
                  <a:lnTo>
                    <a:pt x="183" y="101"/>
                  </a:lnTo>
                  <a:lnTo>
                    <a:pt x="184" y="101"/>
                  </a:lnTo>
                  <a:lnTo>
                    <a:pt x="184" y="102"/>
                  </a:lnTo>
                  <a:lnTo>
                    <a:pt x="186" y="102"/>
                  </a:lnTo>
                  <a:lnTo>
                    <a:pt x="186" y="104"/>
                  </a:lnTo>
                  <a:lnTo>
                    <a:pt x="187" y="104"/>
                  </a:lnTo>
                  <a:lnTo>
                    <a:pt x="189" y="104"/>
                  </a:lnTo>
                  <a:lnTo>
                    <a:pt x="189" y="105"/>
                  </a:lnTo>
                  <a:lnTo>
                    <a:pt x="189" y="106"/>
                  </a:lnTo>
                  <a:lnTo>
                    <a:pt x="189" y="108"/>
                  </a:lnTo>
                  <a:lnTo>
                    <a:pt x="191" y="108"/>
                  </a:lnTo>
                  <a:lnTo>
                    <a:pt x="191" y="110"/>
                  </a:lnTo>
                  <a:lnTo>
                    <a:pt x="192" y="111"/>
                  </a:lnTo>
                  <a:lnTo>
                    <a:pt x="192" y="113"/>
                  </a:lnTo>
                  <a:lnTo>
                    <a:pt x="194" y="113"/>
                  </a:lnTo>
                  <a:lnTo>
                    <a:pt x="194" y="115"/>
                  </a:lnTo>
                  <a:lnTo>
                    <a:pt x="194" y="117"/>
                  </a:lnTo>
                  <a:lnTo>
                    <a:pt x="194" y="119"/>
                  </a:lnTo>
                  <a:lnTo>
                    <a:pt x="195" y="119"/>
                  </a:lnTo>
                  <a:lnTo>
                    <a:pt x="195" y="121"/>
                  </a:lnTo>
                  <a:lnTo>
                    <a:pt x="196" y="121"/>
                  </a:lnTo>
                  <a:lnTo>
                    <a:pt x="196" y="122"/>
                  </a:lnTo>
                  <a:lnTo>
                    <a:pt x="197" y="122"/>
                  </a:lnTo>
                  <a:lnTo>
                    <a:pt x="196" y="124"/>
                  </a:lnTo>
                  <a:lnTo>
                    <a:pt x="196" y="126"/>
                  </a:lnTo>
                  <a:lnTo>
                    <a:pt x="194" y="128"/>
                  </a:lnTo>
                  <a:lnTo>
                    <a:pt x="194" y="130"/>
                  </a:lnTo>
                  <a:lnTo>
                    <a:pt x="192" y="132"/>
                  </a:lnTo>
                  <a:lnTo>
                    <a:pt x="192" y="134"/>
                  </a:lnTo>
                  <a:lnTo>
                    <a:pt x="192" y="135"/>
                  </a:lnTo>
                  <a:lnTo>
                    <a:pt x="192" y="137"/>
                  </a:lnTo>
                  <a:lnTo>
                    <a:pt x="190" y="139"/>
                  </a:lnTo>
                  <a:lnTo>
                    <a:pt x="189" y="141"/>
                  </a:lnTo>
                  <a:lnTo>
                    <a:pt x="187" y="142"/>
                  </a:lnTo>
                  <a:lnTo>
                    <a:pt x="186" y="144"/>
                  </a:lnTo>
                  <a:lnTo>
                    <a:pt x="184" y="145"/>
                  </a:lnTo>
                  <a:lnTo>
                    <a:pt x="183" y="147"/>
                  </a:lnTo>
                  <a:lnTo>
                    <a:pt x="182" y="149"/>
                  </a:lnTo>
                  <a:lnTo>
                    <a:pt x="182" y="151"/>
                  </a:lnTo>
                  <a:lnTo>
                    <a:pt x="183" y="151"/>
                  </a:lnTo>
                  <a:lnTo>
                    <a:pt x="183" y="152"/>
                  </a:lnTo>
                  <a:lnTo>
                    <a:pt x="184" y="152"/>
                  </a:lnTo>
                  <a:lnTo>
                    <a:pt x="184" y="153"/>
                  </a:lnTo>
                  <a:lnTo>
                    <a:pt x="186" y="153"/>
                  </a:lnTo>
                  <a:lnTo>
                    <a:pt x="188" y="153"/>
                  </a:lnTo>
                  <a:lnTo>
                    <a:pt x="189" y="153"/>
                  </a:lnTo>
                  <a:lnTo>
                    <a:pt x="191" y="153"/>
                  </a:lnTo>
                  <a:lnTo>
                    <a:pt x="193" y="153"/>
                  </a:lnTo>
                  <a:lnTo>
                    <a:pt x="195" y="153"/>
                  </a:lnTo>
                  <a:lnTo>
                    <a:pt x="197" y="152"/>
                  </a:lnTo>
                  <a:lnTo>
                    <a:pt x="199" y="152"/>
                  </a:lnTo>
                  <a:lnTo>
                    <a:pt x="201" y="150"/>
                  </a:lnTo>
                  <a:lnTo>
                    <a:pt x="203" y="149"/>
                  </a:lnTo>
                  <a:lnTo>
                    <a:pt x="204" y="147"/>
                  </a:lnTo>
                  <a:lnTo>
                    <a:pt x="206" y="145"/>
                  </a:lnTo>
                  <a:lnTo>
                    <a:pt x="208" y="143"/>
                  </a:lnTo>
                  <a:lnTo>
                    <a:pt x="208" y="141"/>
                  </a:lnTo>
                  <a:lnTo>
                    <a:pt x="210" y="139"/>
                  </a:lnTo>
                  <a:lnTo>
                    <a:pt x="211" y="137"/>
                  </a:lnTo>
                  <a:lnTo>
                    <a:pt x="213" y="135"/>
                  </a:lnTo>
                  <a:lnTo>
                    <a:pt x="213" y="134"/>
                  </a:lnTo>
                  <a:lnTo>
                    <a:pt x="214" y="132"/>
                  </a:lnTo>
                  <a:lnTo>
                    <a:pt x="214" y="130"/>
                  </a:lnTo>
                  <a:lnTo>
                    <a:pt x="215" y="128"/>
                  </a:lnTo>
                  <a:lnTo>
                    <a:pt x="214" y="128"/>
                  </a:lnTo>
                  <a:lnTo>
                    <a:pt x="214" y="126"/>
                  </a:lnTo>
                  <a:lnTo>
                    <a:pt x="212" y="126"/>
                  </a:lnTo>
                  <a:lnTo>
                    <a:pt x="212" y="124"/>
                  </a:lnTo>
                  <a:lnTo>
                    <a:pt x="211" y="124"/>
                  </a:lnTo>
                  <a:lnTo>
                    <a:pt x="211" y="122"/>
                  </a:lnTo>
                  <a:lnTo>
                    <a:pt x="209" y="122"/>
                  </a:lnTo>
                  <a:lnTo>
                    <a:pt x="207" y="122"/>
                  </a:lnTo>
                  <a:lnTo>
                    <a:pt x="207" y="120"/>
                  </a:lnTo>
                  <a:lnTo>
                    <a:pt x="205" y="120"/>
                  </a:lnTo>
                  <a:lnTo>
                    <a:pt x="205" y="118"/>
                  </a:lnTo>
                  <a:lnTo>
                    <a:pt x="205" y="116"/>
                  </a:lnTo>
                  <a:lnTo>
                    <a:pt x="205" y="114"/>
                  </a:lnTo>
                  <a:lnTo>
                    <a:pt x="205" y="112"/>
                  </a:lnTo>
                  <a:lnTo>
                    <a:pt x="207" y="110"/>
                  </a:lnTo>
                  <a:lnTo>
                    <a:pt x="207" y="108"/>
                  </a:lnTo>
                  <a:lnTo>
                    <a:pt x="209" y="106"/>
                  </a:lnTo>
                  <a:lnTo>
                    <a:pt x="211" y="104"/>
                  </a:lnTo>
                  <a:lnTo>
                    <a:pt x="211" y="102"/>
                  </a:lnTo>
                  <a:lnTo>
                    <a:pt x="213" y="100"/>
                  </a:lnTo>
                  <a:lnTo>
                    <a:pt x="214" y="98"/>
                  </a:lnTo>
                  <a:lnTo>
                    <a:pt x="214" y="96"/>
                  </a:lnTo>
                  <a:lnTo>
                    <a:pt x="215" y="94"/>
                  </a:lnTo>
                  <a:lnTo>
                    <a:pt x="215" y="93"/>
                  </a:lnTo>
                  <a:lnTo>
                    <a:pt x="215" y="91"/>
                  </a:lnTo>
                  <a:lnTo>
                    <a:pt x="215" y="89"/>
                  </a:lnTo>
                  <a:lnTo>
                    <a:pt x="217" y="85"/>
                  </a:lnTo>
                  <a:lnTo>
                    <a:pt x="217" y="84"/>
                  </a:lnTo>
                  <a:lnTo>
                    <a:pt x="217" y="80"/>
                  </a:lnTo>
                  <a:lnTo>
                    <a:pt x="217" y="76"/>
                  </a:lnTo>
                  <a:lnTo>
                    <a:pt x="219" y="72"/>
                  </a:lnTo>
                  <a:lnTo>
                    <a:pt x="219" y="70"/>
                  </a:lnTo>
                  <a:lnTo>
                    <a:pt x="219" y="67"/>
                  </a:lnTo>
                  <a:lnTo>
                    <a:pt x="219" y="65"/>
                  </a:lnTo>
                  <a:lnTo>
                    <a:pt x="220" y="61"/>
                  </a:lnTo>
                  <a:lnTo>
                    <a:pt x="220" y="60"/>
                  </a:lnTo>
                  <a:lnTo>
                    <a:pt x="220" y="58"/>
                  </a:lnTo>
                  <a:lnTo>
                    <a:pt x="220" y="57"/>
                  </a:lnTo>
                  <a:lnTo>
                    <a:pt x="221" y="56"/>
                  </a:lnTo>
                  <a:lnTo>
                    <a:pt x="221" y="57"/>
                  </a:lnTo>
                  <a:lnTo>
                    <a:pt x="221" y="58"/>
                  </a:lnTo>
                  <a:lnTo>
                    <a:pt x="221" y="60"/>
                  </a:lnTo>
                  <a:lnTo>
                    <a:pt x="221" y="62"/>
                  </a:lnTo>
                  <a:lnTo>
                    <a:pt x="219" y="66"/>
                  </a:lnTo>
                  <a:lnTo>
                    <a:pt x="219" y="69"/>
                  </a:lnTo>
                  <a:lnTo>
                    <a:pt x="219" y="73"/>
                  </a:lnTo>
                  <a:lnTo>
                    <a:pt x="219" y="77"/>
                  </a:lnTo>
                  <a:lnTo>
                    <a:pt x="217" y="82"/>
                  </a:lnTo>
                  <a:lnTo>
                    <a:pt x="217" y="86"/>
                  </a:lnTo>
                  <a:lnTo>
                    <a:pt x="217" y="90"/>
                  </a:lnTo>
                  <a:lnTo>
                    <a:pt x="217" y="94"/>
                  </a:lnTo>
                  <a:lnTo>
                    <a:pt x="217" y="97"/>
                  </a:lnTo>
                  <a:lnTo>
                    <a:pt x="217" y="101"/>
                  </a:lnTo>
                  <a:lnTo>
                    <a:pt x="217" y="104"/>
                  </a:lnTo>
                  <a:lnTo>
                    <a:pt x="218" y="105"/>
                  </a:lnTo>
                  <a:lnTo>
                    <a:pt x="218" y="107"/>
                  </a:lnTo>
                  <a:lnTo>
                    <a:pt x="218" y="109"/>
                  </a:lnTo>
                  <a:lnTo>
                    <a:pt x="218" y="111"/>
                  </a:lnTo>
                  <a:lnTo>
                    <a:pt x="218" y="113"/>
                  </a:lnTo>
                  <a:lnTo>
                    <a:pt x="218" y="115"/>
                  </a:lnTo>
                  <a:lnTo>
                    <a:pt x="218" y="117"/>
                  </a:lnTo>
                  <a:lnTo>
                    <a:pt x="218" y="119"/>
                  </a:lnTo>
                  <a:lnTo>
                    <a:pt x="220" y="121"/>
                  </a:lnTo>
                  <a:lnTo>
                    <a:pt x="220" y="122"/>
                  </a:lnTo>
                  <a:lnTo>
                    <a:pt x="220" y="124"/>
                  </a:lnTo>
                  <a:lnTo>
                    <a:pt x="220" y="126"/>
                  </a:lnTo>
                  <a:lnTo>
                    <a:pt x="222" y="127"/>
                  </a:lnTo>
                  <a:lnTo>
                    <a:pt x="222" y="129"/>
                  </a:lnTo>
                  <a:lnTo>
                    <a:pt x="223" y="130"/>
                  </a:lnTo>
                  <a:lnTo>
                    <a:pt x="224" y="130"/>
                  </a:lnTo>
                  <a:lnTo>
                    <a:pt x="224" y="131"/>
                  </a:lnTo>
                  <a:lnTo>
                    <a:pt x="226" y="130"/>
                  </a:lnTo>
                  <a:lnTo>
                    <a:pt x="226" y="128"/>
                  </a:lnTo>
                  <a:lnTo>
                    <a:pt x="228" y="126"/>
                  </a:lnTo>
                  <a:lnTo>
                    <a:pt x="228" y="124"/>
                  </a:lnTo>
                  <a:lnTo>
                    <a:pt x="230" y="121"/>
                  </a:lnTo>
                  <a:lnTo>
                    <a:pt x="231" y="119"/>
                  </a:lnTo>
                  <a:lnTo>
                    <a:pt x="233" y="115"/>
                  </a:lnTo>
                  <a:lnTo>
                    <a:pt x="233" y="114"/>
                  </a:lnTo>
                  <a:lnTo>
                    <a:pt x="235" y="111"/>
                  </a:lnTo>
                  <a:lnTo>
                    <a:pt x="235" y="109"/>
                  </a:lnTo>
                  <a:lnTo>
                    <a:pt x="237" y="105"/>
                  </a:lnTo>
                  <a:lnTo>
                    <a:pt x="237" y="104"/>
                  </a:lnTo>
                  <a:lnTo>
                    <a:pt x="239" y="102"/>
                  </a:lnTo>
                  <a:lnTo>
                    <a:pt x="241" y="102"/>
                  </a:lnTo>
                  <a:lnTo>
                    <a:pt x="243" y="100"/>
                  </a:lnTo>
                  <a:lnTo>
                    <a:pt x="243" y="102"/>
                  </a:lnTo>
                  <a:lnTo>
                    <a:pt x="243" y="104"/>
                  </a:lnTo>
                  <a:lnTo>
                    <a:pt x="244" y="105"/>
                  </a:lnTo>
                  <a:lnTo>
                    <a:pt x="244" y="106"/>
                  </a:lnTo>
                  <a:lnTo>
                    <a:pt x="244" y="109"/>
                  </a:lnTo>
                  <a:lnTo>
                    <a:pt x="244" y="111"/>
                  </a:lnTo>
                  <a:lnTo>
                    <a:pt x="246" y="112"/>
                  </a:lnTo>
                  <a:lnTo>
                    <a:pt x="246" y="114"/>
                  </a:lnTo>
                  <a:lnTo>
                    <a:pt x="246" y="116"/>
                  </a:lnTo>
                  <a:lnTo>
                    <a:pt x="246" y="118"/>
                  </a:lnTo>
                  <a:lnTo>
                    <a:pt x="246" y="120"/>
                  </a:lnTo>
                  <a:lnTo>
                    <a:pt x="246" y="122"/>
                  </a:lnTo>
                  <a:lnTo>
                    <a:pt x="246" y="123"/>
                  </a:lnTo>
                  <a:lnTo>
                    <a:pt x="246" y="125"/>
                  </a:lnTo>
                  <a:lnTo>
                    <a:pt x="248" y="125"/>
                  </a:lnTo>
                  <a:lnTo>
                    <a:pt x="248" y="127"/>
                  </a:lnTo>
                  <a:lnTo>
                    <a:pt x="249" y="129"/>
                  </a:lnTo>
                  <a:lnTo>
                    <a:pt x="249" y="131"/>
                  </a:lnTo>
                  <a:lnTo>
                    <a:pt x="251" y="131"/>
                  </a:lnTo>
                  <a:lnTo>
                    <a:pt x="251" y="133"/>
                  </a:lnTo>
                  <a:lnTo>
                    <a:pt x="253" y="135"/>
                  </a:lnTo>
                  <a:lnTo>
                    <a:pt x="254" y="137"/>
                  </a:lnTo>
                  <a:lnTo>
                    <a:pt x="256" y="137"/>
                  </a:lnTo>
                  <a:lnTo>
                    <a:pt x="256" y="139"/>
                  </a:lnTo>
                  <a:lnTo>
                    <a:pt x="258" y="141"/>
                  </a:lnTo>
                  <a:lnTo>
                    <a:pt x="260" y="143"/>
                  </a:lnTo>
                  <a:lnTo>
                    <a:pt x="262" y="143"/>
                  </a:lnTo>
                  <a:lnTo>
                    <a:pt x="262" y="145"/>
                  </a:lnTo>
                  <a:lnTo>
                    <a:pt x="264" y="145"/>
                  </a:lnTo>
                  <a:lnTo>
                    <a:pt x="265" y="145"/>
                  </a:lnTo>
                  <a:lnTo>
                    <a:pt x="267" y="145"/>
                  </a:lnTo>
                  <a:lnTo>
                    <a:pt x="268" y="145"/>
                  </a:lnTo>
                  <a:lnTo>
                    <a:pt x="270" y="144"/>
                  </a:lnTo>
                  <a:lnTo>
                    <a:pt x="272" y="144"/>
                  </a:lnTo>
                  <a:lnTo>
                    <a:pt x="274" y="142"/>
                  </a:lnTo>
                  <a:lnTo>
                    <a:pt x="276" y="140"/>
                  </a:lnTo>
                  <a:lnTo>
                    <a:pt x="277" y="139"/>
                  </a:lnTo>
                  <a:lnTo>
                    <a:pt x="278" y="137"/>
                  </a:lnTo>
                  <a:lnTo>
                    <a:pt x="277" y="137"/>
                  </a:lnTo>
                  <a:lnTo>
                    <a:pt x="277" y="135"/>
                  </a:lnTo>
                  <a:lnTo>
                    <a:pt x="277" y="134"/>
                  </a:lnTo>
                  <a:lnTo>
                    <a:pt x="275" y="134"/>
                  </a:lnTo>
                  <a:lnTo>
                    <a:pt x="275" y="132"/>
                  </a:lnTo>
                  <a:lnTo>
                    <a:pt x="274" y="132"/>
                  </a:lnTo>
                  <a:lnTo>
                    <a:pt x="274" y="130"/>
                  </a:lnTo>
                  <a:lnTo>
                    <a:pt x="272" y="130"/>
                  </a:lnTo>
                  <a:lnTo>
                    <a:pt x="271" y="128"/>
                  </a:lnTo>
                  <a:lnTo>
                    <a:pt x="270" y="128"/>
                  </a:lnTo>
                  <a:lnTo>
                    <a:pt x="270" y="126"/>
                  </a:lnTo>
                  <a:lnTo>
                    <a:pt x="267" y="126"/>
                  </a:lnTo>
                  <a:lnTo>
                    <a:pt x="267" y="124"/>
                  </a:lnTo>
                  <a:lnTo>
                    <a:pt x="267" y="122"/>
                  </a:lnTo>
                  <a:lnTo>
                    <a:pt x="265" y="122"/>
                  </a:lnTo>
                  <a:lnTo>
                    <a:pt x="265" y="121"/>
                  </a:lnTo>
                  <a:lnTo>
                    <a:pt x="264" y="119"/>
                  </a:lnTo>
                  <a:lnTo>
                    <a:pt x="264" y="117"/>
                  </a:lnTo>
                  <a:lnTo>
                    <a:pt x="262" y="116"/>
                  </a:lnTo>
                  <a:lnTo>
                    <a:pt x="262" y="114"/>
                  </a:lnTo>
                  <a:lnTo>
                    <a:pt x="262" y="113"/>
                  </a:lnTo>
                  <a:lnTo>
                    <a:pt x="262" y="111"/>
                  </a:lnTo>
                  <a:lnTo>
                    <a:pt x="261" y="110"/>
                  </a:lnTo>
                  <a:lnTo>
                    <a:pt x="261" y="108"/>
                  </a:lnTo>
                  <a:lnTo>
                    <a:pt x="261" y="106"/>
                  </a:lnTo>
                  <a:lnTo>
                    <a:pt x="261" y="104"/>
                  </a:lnTo>
                  <a:lnTo>
                    <a:pt x="261" y="102"/>
                  </a:lnTo>
                  <a:lnTo>
                    <a:pt x="262" y="100"/>
                  </a:lnTo>
                  <a:lnTo>
                    <a:pt x="262" y="101"/>
                  </a:lnTo>
                  <a:lnTo>
                    <a:pt x="262" y="102"/>
                  </a:lnTo>
                  <a:lnTo>
                    <a:pt x="264" y="102"/>
                  </a:lnTo>
                  <a:lnTo>
                    <a:pt x="264" y="104"/>
                  </a:lnTo>
                  <a:lnTo>
                    <a:pt x="265" y="104"/>
                  </a:lnTo>
                  <a:lnTo>
                    <a:pt x="265" y="105"/>
                  </a:lnTo>
                  <a:lnTo>
                    <a:pt x="267" y="105"/>
                  </a:lnTo>
                  <a:lnTo>
                    <a:pt x="267" y="107"/>
                  </a:lnTo>
                  <a:lnTo>
                    <a:pt x="270" y="108"/>
                  </a:lnTo>
                  <a:lnTo>
                    <a:pt x="270" y="110"/>
                  </a:lnTo>
                  <a:lnTo>
                    <a:pt x="271" y="110"/>
                  </a:lnTo>
                  <a:lnTo>
                    <a:pt x="271" y="111"/>
                  </a:lnTo>
                  <a:lnTo>
                    <a:pt x="273" y="111"/>
                  </a:lnTo>
                  <a:lnTo>
                    <a:pt x="275" y="111"/>
                  </a:lnTo>
                  <a:lnTo>
                    <a:pt x="277" y="111"/>
                  </a:lnTo>
                  <a:lnTo>
                    <a:pt x="278" y="111"/>
                  </a:lnTo>
                  <a:lnTo>
                    <a:pt x="280" y="109"/>
                  </a:lnTo>
                  <a:lnTo>
                    <a:pt x="281" y="107"/>
                  </a:lnTo>
                  <a:lnTo>
                    <a:pt x="283" y="105"/>
                  </a:lnTo>
                  <a:lnTo>
                    <a:pt x="283" y="104"/>
                  </a:lnTo>
                  <a:lnTo>
                    <a:pt x="283" y="102"/>
                  </a:lnTo>
                  <a:lnTo>
                    <a:pt x="283" y="100"/>
                  </a:lnTo>
                  <a:lnTo>
                    <a:pt x="284" y="98"/>
                  </a:lnTo>
                  <a:lnTo>
                    <a:pt x="282" y="96"/>
                  </a:lnTo>
                  <a:lnTo>
                    <a:pt x="282" y="92"/>
                  </a:lnTo>
                  <a:lnTo>
                    <a:pt x="282" y="90"/>
                  </a:lnTo>
                  <a:lnTo>
                    <a:pt x="282" y="87"/>
                  </a:lnTo>
                  <a:lnTo>
                    <a:pt x="281" y="85"/>
                  </a:lnTo>
                  <a:lnTo>
                    <a:pt x="281" y="82"/>
                  </a:lnTo>
                  <a:lnTo>
                    <a:pt x="281" y="80"/>
                  </a:lnTo>
                  <a:lnTo>
                    <a:pt x="281" y="77"/>
                  </a:lnTo>
                  <a:lnTo>
                    <a:pt x="281" y="75"/>
                  </a:lnTo>
                  <a:lnTo>
                    <a:pt x="281" y="74"/>
                  </a:lnTo>
                  <a:lnTo>
                    <a:pt x="281" y="72"/>
                  </a:lnTo>
                  <a:lnTo>
                    <a:pt x="281" y="74"/>
                  </a:lnTo>
                  <a:lnTo>
                    <a:pt x="281" y="76"/>
                  </a:lnTo>
                  <a:lnTo>
                    <a:pt x="282" y="77"/>
                  </a:lnTo>
                  <a:lnTo>
                    <a:pt x="282" y="80"/>
                  </a:lnTo>
                  <a:lnTo>
                    <a:pt x="284" y="82"/>
                  </a:lnTo>
                  <a:lnTo>
                    <a:pt x="284" y="84"/>
                  </a:lnTo>
                  <a:lnTo>
                    <a:pt x="286" y="85"/>
                  </a:lnTo>
                  <a:lnTo>
                    <a:pt x="286" y="89"/>
                  </a:lnTo>
                  <a:lnTo>
                    <a:pt x="288" y="91"/>
                  </a:lnTo>
                  <a:lnTo>
                    <a:pt x="288" y="94"/>
                  </a:lnTo>
                  <a:lnTo>
                    <a:pt x="289" y="95"/>
                  </a:lnTo>
                  <a:lnTo>
                    <a:pt x="289" y="97"/>
                  </a:lnTo>
                  <a:lnTo>
                    <a:pt x="291" y="99"/>
                  </a:lnTo>
                  <a:lnTo>
                    <a:pt x="292" y="100"/>
                  </a:lnTo>
                  <a:lnTo>
                    <a:pt x="294" y="100"/>
                  </a:lnTo>
                  <a:lnTo>
                    <a:pt x="294" y="101"/>
                  </a:lnTo>
                  <a:lnTo>
                    <a:pt x="296" y="101"/>
                  </a:lnTo>
                  <a:lnTo>
                    <a:pt x="298" y="101"/>
                  </a:lnTo>
                  <a:lnTo>
                    <a:pt x="300" y="99"/>
                  </a:lnTo>
                  <a:lnTo>
                    <a:pt x="301" y="99"/>
                  </a:lnTo>
                  <a:lnTo>
                    <a:pt x="302" y="97"/>
                  </a:lnTo>
                  <a:lnTo>
                    <a:pt x="304" y="96"/>
                  </a:lnTo>
                  <a:lnTo>
                    <a:pt x="306" y="94"/>
                  </a:lnTo>
                  <a:lnTo>
                    <a:pt x="306" y="92"/>
                  </a:lnTo>
                  <a:lnTo>
                    <a:pt x="306" y="90"/>
                  </a:lnTo>
                  <a:lnTo>
                    <a:pt x="308" y="88"/>
                  </a:lnTo>
                  <a:lnTo>
                    <a:pt x="308" y="87"/>
                  </a:lnTo>
                  <a:lnTo>
                    <a:pt x="309" y="85"/>
                  </a:lnTo>
                  <a:lnTo>
                    <a:pt x="309" y="83"/>
                  </a:lnTo>
                  <a:lnTo>
                    <a:pt x="311" y="81"/>
                  </a:lnTo>
                  <a:lnTo>
                    <a:pt x="311" y="80"/>
                  </a:lnTo>
                  <a:lnTo>
                    <a:pt x="311" y="78"/>
                  </a:lnTo>
                  <a:lnTo>
                    <a:pt x="311" y="77"/>
                  </a:lnTo>
                  <a:lnTo>
                    <a:pt x="311" y="75"/>
                  </a:lnTo>
                  <a:lnTo>
                    <a:pt x="311" y="74"/>
                  </a:lnTo>
                  <a:lnTo>
                    <a:pt x="311" y="72"/>
                  </a:lnTo>
                  <a:lnTo>
                    <a:pt x="312" y="70"/>
                  </a:lnTo>
                  <a:lnTo>
                    <a:pt x="312" y="68"/>
                  </a:lnTo>
                  <a:lnTo>
                    <a:pt x="312" y="67"/>
                  </a:lnTo>
                  <a:lnTo>
                    <a:pt x="312" y="65"/>
                  </a:lnTo>
                  <a:lnTo>
                    <a:pt x="312" y="63"/>
                  </a:lnTo>
                  <a:lnTo>
                    <a:pt x="314" y="62"/>
                  </a:lnTo>
                  <a:lnTo>
                    <a:pt x="313" y="63"/>
                  </a:lnTo>
                  <a:lnTo>
                    <a:pt x="313" y="65"/>
                  </a:lnTo>
                  <a:lnTo>
                    <a:pt x="313" y="66"/>
                  </a:lnTo>
                  <a:lnTo>
                    <a:pt x="313" y="67"/>
                  </a:lnTo>
                  <a:lnTo>
                    <a:pt x="313" y="69"/>
                  </a:lnTo>
                  <a:lnTo>
                    <a:pt x="313" y="71"/>
                  </a:lnTo>
                  <a:lnTo>
                    <a:pt x="313" y="72"/>
                  </a:lnTo>
                  <a:lnTo>
                    <a:pt x="313" y="75"/>
                  </a:lnTo>
                  <a:lnTo>
                    <a:pt x="313" y="77"/>
                  </a:lnTo>
                  <a:lnTo>
                    <a:pt x="313" y="79"/>
                  </a:lnTo>
                  <a:lnTo>
                    <a:pt x="313" y="81"/>
                  </a:lnTo>
                  <a:lnTo>
                    <a:pt x="313" y="83"/>
                  </a:lnTo>
                  <a:lnTo>
                    <a:pt x="314" y="85"/>
                  </a:lnTo>
                  <a:lnTo>
                    <a:pt x="314" y="86"/>
                  </a:lnTo>
                  <a:lnTo>
                    <a:pt x="316" y="86"/>
                  </a:lnTo>
                  <a:lnTo>
                    <a:pt x="316" y="87"/>
                  </a:lnTo>
                  <a:lnTo>
                    <a:pt x="318" y="87"/>
                  </a:lnTo>
                  <a:lnTo>
                    <a:pt x="319" y="87"/>
                  </a:lnTo>
                  <a:lnTo>
                    <a:pt x="321" y="87"/>
                  </a:lnTo>
                  <a:lnTo>
                    <a:pt x="322" y="87"/>
                  </a:lnTo>
                  <a:lnTo>
                    <a:pt x="324" y="86"/>
                  </a:lnTo>
                  <a:lnTo>
                    <a:pt x="325" y="85"/>
                  </a:lnTo>
                  <a:lnTo>
                    <a:pt x="327" y="84"/>
                  </a:lnTo>
                  <a:lnTo>
                    <a:pt x="329" y="82"/>
                  </a:lnTo>
                  <a:lnTo>
                    <a:pt x="330" y="80"/>
                  </a:lnTo>
                  <a:lnTo>
                    <a:pt x="331" y="78"/>
                  </a:lnTo>
                  <a:lnTo>
                    <a:pt x="333" y="76"/>
                  </a:lnTo>
                  <a:lnTo>
                    <a:pt x="335" y="74"/>
                  </a:lnTo>
                  <a:lnTo>
                    <a:pt x="337" y="71"/>
                  </a:lnTo>
                  <a:lnTo>
                    <a:pt x="337" y="70"/>
                  </a:lnTo>
                  <a:lnTo>
                    <a:pt x="339" y="68"/>
                  </a:lnTo>
                  <a:lnTo>
                    <a:pt x="341" y="66"/>
                  </a:lnTo>
                  <a:lnTo>
                    <a:pt x="343" y="64"/>
                  </a:lnTo>
                  <a:lnTo>
                    <a:pt x="345" y="64"/>
                  </a:lnTo>
                  <a:lnTo>
                    <a:pt x="346" y="62"/>
                  </a:lnTo>
                  <a:lnTo>
                    <a:pt x="348" y="61"/>
                  </a:lnTo>
                  <a:lnTo>
                    <a:pt x="351" y="59"/>
                  </a:lnTo>
                  <a:lnTo>
                    <a:pt x="353" y="60"/>
                  </a:lnTo>
                  <a:lnTo>
                    <a:pt x="355" y="60"/>
                  </a:lnTo>
                  <a:lnTo>
                    <a:pt x="357" y="61"/>
                  </a:lnTo>
                  <a:lnTo>
                    <a:pt x="360" y="61"/>
                  </a:lnTo>
                  <a:lnTo>
                    <a:pt x="362" y="63"/>
                  </a:lnTo>
                  <a:lnTo>
                    <a:pt x="365" y="63"/>
                  </a:lnTo>
                  <a:lnTo>
                    <a:pt x="367" y="65"/>
                  </a:lnTo>
                  <a:lnTo>
                    <a:pt x="371" y="65"/>
                  </a:lnTo>
                  <a:lnTo>
                    <a:pt x="373" y="67"/>
                  </a:lnTo>
                  <a:lnTo>
                    <a:pt x="376" y="68"/>
                  </a:lnTo>
                  <a:lnTo>
                    <a:pt x="377" y="70"/>
                  </a:lnTo>
                  <a:lnTo>
                    <a:pt x="381" y="70"/>
                  </a:lnTo>
                  <a:lnTo>
                    <a:pt x="383" y="72"/>
                  </a:lnTo>
                  <a:lnTo>
                    <a:pt x="386" y="72"/>
                  </a:lnTo>
                  <a:lnTo>
                    <a:pt x="388" y="72"/>
                  </a:lnTo>
                  <a:lnTo>
                    <a:pt x="392" y="72"/>
                  </a:lnTo>
                  <a:lnTo>
                    <a:pt x="393" y="73"/>
                  </a:lnTo>
                  <a:lnTo>
                    <a:pt x="395" y="73"/>
                  </a:lnTo>
                  <a:lnTo>
                    <a:pt x="396" y="73"/>
                  </a:lnTo>
                  <a:lnTo>
                    <a:pt x="398" y="72"/>
                  </a:lnTo>
                  <a:lnTo>
                    <a:pt x="400" y="72"/>
                  </a:lnTo>
                  <a:lnTo>
                    <a:pt x="402" y="70"/>
                  </a:lnTo>
                  <a:lnTo>
                    <a:pt x="404" y="70"/>
                  </a:lnTo>
                  <a:lnTo>
                    <a:pt x="407" y="68"/>
                  </a:lnTo>
                  <a:lnTo>
                    <a:pt x="409" y="68"/>
                  </a:lnTo>
                  <a:lnTo>
                    <a:pt x="411" y="67"/>
                  </a:lnTo>
                  <a:lnTo>
                    <a:pt x="413" y="67"/>
                  </a:lnTo>
                  <a:lnTo>
                    <a:pt x="415" y="65"/>
                  </a:lnTo>
                  <a:lnTo>
                    <a:pt x="416" y="65"/>
                  </a:lnTo>
                  <a:lnTo>
                    <a:pt x="418" y="64"/>
                  </a:lnTo>
                  <a:lnTo>
                    <a:pt x="420" y="64"/>
                  </a:lnTo>
                  <a:lnTo>
                    <a:pt x="422" y="62"/>
                  </a:lnTo>
                  <a:lnTo>
                    <a:pt x="423" y="62"/>
                  </a:lnTo>
                  <a:lnTo>
                    <a:pt x="424" y="60"/>
                  </a:lnTo>
                  <a:lnTo>
                    <a:pt x="426" y="60"/>
                  </a:lnTo>
                  <a:lnTo>
                    <a:pt x="428" y="58"/>
                  </a:lnTo>
                  <a:lnTo>
                    <a:pt x="430" y="58"/>
                  </a:lnTo>
                  <a:lnTo>
                    <a:pt x="432" y="57"/>
                  </a:lnTo>
                  <a:lnTo>
                    <a:pt x="434" y="57"/>
                  </a:lnTo>
                  <a:lnTo>
                    <a:pt x="437" y="55"/>
                  </a:lnTo>
                  <a:lnTo>
                    <a:pt x="439" y="55"/>
                  </a:lnTo>
                  <a:lnTo>
                    <a:pt x="441" y="53"/>
                  </a:lnTo>
                  <a:lnTo>
                    <a:pt x="443" y="53"/>
                  </a:lnTo>
                  <a:lnTo>
                    <a:pt x="445" y="51"/>
                  </a:lnTo>
                  <a:lnTo>
                    <a:pt x="447" y="51"/>
                  </a:lnTo>
                  <a:lnTo>
                    <a:pt x="449" y="49"/>
                  </a:lnTo>
                  <a:lnTo>
                    <a:pt x="451" y="49"/>
                  </a:lnTo>
                  <a:lnTo>
                    <a:pt x="453" y="47"/>
                  </a:lnTo>
                  <a:lnTo>
                    <a:pt x="454" y="46"/>
                  </a:lnTo>
                  <a:lnTo>
                    <a:pt x="456" y="44"/>
                  </a:lnTo>
                  <a:lnTo>
                    <a:pt x="458" y="42"/>
                  </a:lnTo>
                  <a:lnTo>
                    <a:pt x="460" y="40"/>
                  </a:lnTo>
                  <a:lnTo>
                    <a:pt x="461" y="38"/>
                  </a:lnTo>
                  <a:lnTo>
                    <a:pt x="463" y="36"/>
                  </a:lnTo>
                  <a:lnTo>
                    <a:pt x="464" y="35"/>
                  </a:lnTo>
                  <a:lnTo>
                    <a:pt x="466" y="33"/>
                  </a:lnTo>
                  <a:lnTo>
                    <a:pt x="468" y="32"/>
                  </a:lnTo>
                  <a:lnTo>
                    <a:pt x="469" y="32"/>
                  </a:lnTo>
                  <a:lnTo>
                    <a:pt x="471" y="31"/>
                  </a:lnTo>
                  <a:lnTo>
                    <a:pt x="471" y="33"/>
                  </a:lnTo>
                  <a:lnTo>
                    <a:pt x="471" y="35"/>
                  </a:lnTo>
                  <a:lnTo>
                    <a:pt x="471" y="40"/>
                  </a:lnTo>
                  <a:lnTo>
                    <a:pt x="472" y="44"/>
                  </a:lnTo>
                  <a:lnTo>
                    <a:pt x="472" y="50"/>
                  </a:lnTo>
                  <a:lnTo>
                    <a:pt x="472" y="56"/>
                  </a:lnTo>
                  <a:lnTo>
                    <a:pt x="472" y="64"/>
                  </a:lnTo>
                  <a:lnTo>
                    <a:pt x="472" y="69"/>
                  </a:lnTo>
                  <a:lnTo>
                    <a:pt x="470" y="77"/>
                  </a:lnTo>
                  <a:lnTo>
                    <a:pt x="470" y="84"/>
                  </a:lnTo>
                  <a:lnTo>
                    <a:pt x="470" y="90"/>
                  </a:lnTo>
                  <a:lnTo>
                    <a:pt x="470" y="96"/>
                  </a:lnTo>
                  <a:lnTo>
                    <a:pt x="470" y="102"/>
                  </a:lnTo>
                  <a:lnTo>
                    <a:pt x="470" y="106"/>
                  </a:lnTo>
                  <a:lnTo>
                    <a:pt x="470" y="110"/>
                  </a:lnTo>
                  <a:lnTo>
                    <a:pt x="471" y="111"/>
                  </a:lnTo>
                  <a:lnTo>
                    <a:pt x="470" y="115"/>
                  </a:lnTo>
                  <a:lnTo>
                    <a:pt x="470" y="117"/>
                  </a:lnTo>
                  <a:lnTo>
                    <a:pt x="470" y="121"/>
                  </a:lnTo>
                  <a:lnTo>
                    <a:pt x="470" y="122"/>
                  </a:lnTo>
                  <a:lnTo>
                    <a:pt x="468" y="126"/>
                  </a:lnTo>
                  <a:lnTo>
                    <a:pt x="468" y="130"/>
                  </a:lnTo>
                  <a:lnTo>
                    <a:pt x="468" y="134"/>
                  </a:lnTo>
                  <a:lnTo>
                    <a:pt x="468" y="137"/>
                  </a:lnTo>
                  <a:lnTo>
                    <a:pt x="468" y="141"/>
                  </a:lnTo>
                  <a:lnTo>
                    <a:pt x="468" y="144"/>
                  </a:lnTo>
                  <a:lnTo>
                    <a:pt x="468" y="148"/>
                  </a:lnTo>
                  <a:lnTo>
                    <a:pt x="469" y="150"/>
                  </a:lnTo>
                  <a:lnTo>
                    <a:pt x="469" y="153"/>
                  </a:lnTo>
                  <a:lnTo>
                    <a:pt x="470" y="155"/>
                  </a:lnTo>
                  <a:lnTo>
                    <a:pt x="471" y="157"/>
                  </a:lnTo>
                  <a:lnTo>
                    <a:pt x="473" y="158"/>
                  </a:lnTo>
                  <a:lnTo>
                    <a:pt x="473" y="159"/>
                  </a:lnTo>
                  <a:lnTo>
                    <a:pt x="474" y="159"/>
                  </a:lnTo>
                  <a:lnTo>
                    <a:pt x="476" y="159"/>
                  </a:lnTo>
                  <a:lnTo>
                    <a:pt x="478" y="159"/>
                  </a:lnTo>
                  <a:lnTo>
                    <a:pt x="479" y="159"/>
                  </a:lnTo>
                  <a:lnTo>
                    <a:pt x="481" y="157"/>
                  </a:lnTo>
                  <a:lnTo>
                    <a:pt x="483" y="155"/>
                  </a:lnTo>
                  <a:lnTo>
                    <a:pt x="484" y="153"/>
                  </a:lnTo>
                  <a:lnTo>
                    <a:pt x="484" y="151"/>
                  </a:lnTo>
                  <a:lnTo>
                    <a:pt x="486" y="149"/>
                  </a:lnTo>
                  <a:lnTo>
                    <a:pt x="486" y="147"/>
                  </a:lnTo>
                  <a:lnTo>
                    <a:pt x="486" y="145"/>
                  </a:lnTo>
                  <a:lnTo>
                    <a:pt x="486" y="144"/>
                  </a:lnTo>
                  <a:lnTo>
                    <a:pt x="488" y="140"/>
                  </a:lnTo>
                  <a:lnTo>
                    <a:pt x="488" y="138"/>
                  </a:lnTo>
                  <a:lnTo>
                    <a:pt x="488" y="136"/>
                  </a:lnTo>
                  <a:lnTo>
                    <a:pt x="488" y="134"/>
                  </a:lnTo>
                  <a:lnTo>
                    <a:pt x="488" y="132"/>
                  </a:lnTo>
                  <a:lnTo>
                    <a:pt x="488" y="130"/>
                  </a:lnTo>
                  <a:lnTo>
                    <a:pt x="488" y="129"/>
                  </a:lnTo>
                  <a:lnTo>
                    <a:pt x="489" y="128"/>
                  </a:lnTo>
                  <a:lnTo>
                    <a:pt x="489" y="129"/>
                  </a:lnTo>
                  <a:lnTo>
                    <a:pt x="489" y="130"/>
                  </a:lnTo>
                  <a:lnTo>
                    <a:pt x="489" y="132"/>
                  </a:lnTo>
                  <a:lnTo>
                    <a:pt x="490" y="133"/>
                  </a:lnTo>
                  <a:lnTo>
                    <a:pt x="490" y="137"/>
                  </a:lnTo>
                  <a:lnTo>
                    <a:pt x="490" y="139"/>
                  </a:lnTo>
                  <a:lnTo>
                    <a:pt x="490" y="142"/>
                  </a:lnTo>
                  <a:lnTo>
                    <a:pt x="490" y="144"/>
                  </a:lnTo>
                  <a:lnTo>
                    <a:pt x="490" y="148"/>
                  </a:lnTo>
                  <a:lnTo>
                    <a:pt x="490" y="151"/>
                  </a:lnTo>
                  <a:lnTo>
                    <a:pt x="490" y="155"/>
                  </a:lnTo>
                  <a:lnTo>
                    <a:pt x="491" y="157"/>
                  </a:lnTo>
                  <a:lnTo>
                    <a:pt x="491" y="160"/>
                  </a:lnTo>
                  <a:lnTo>
                    <a:pt x="492" y="162"/>
                  </a:lnTo>
                  <a:lnTo>
                    <a:pt x="493" y="163"/>
                  </a:lnTo>
                  <a:lnTo>
                    <a:pt x="495" y="164"/>
                  </a:lnTo>
                  <a:lnTo>
                    <a:pt x="495" y="166"/>
                  </a:lnTo>
                  <a:lnTo>
                    <a:pt x="497" y="166"/>
                  </a:lnTo>
                  <a:lnTo>
                    <a:pt x="499" y="166"/>
                  </a:lnTo>
                  <a:lnTo>
                    <a:pt x="500" y="166"/>
                  </a:lnTo>
                  <a:lnTo>
                    <a:pt x="502" y="166"/>
                  </a:lnTo>
                  <a:lnTo>
                    <a:pt x="504" y="166"/>
                  </a:lnTo>
                  <a:lnTo>
                    <a:pt x="505" y="166"/>
                  </a:lnTo>
                  <a:lnTo>
                    <a:pt x="507" y="166"/>
                  </a:lnTo>
                  <a:lnTo>
                    <a:pt x="508" y="166"/>
                  </a:lnTo>
                  <a:lnTo>
                    <a:pt x="510" y="166"/>
                  </a:lnTo>
                  <a:lnTo>
                    <a:pt x="511" y="164"/>
                  </a:lnTo>
                  <a:lnTo>
                    <a:pt x="511" y="163"/>
                  </a:lnTo>
                  <a:lnTo>
                    <a:pt x="511" y="161"/>
                  </a:lnTo>
                  <a:lnTo>
                    <a:pt x="513" y="159"/>
                  </a:lnTo>
                  <a:lnTo>
                    <a:pt x="513" y="157"/>
                  </a:lnTo>
                  <a:lnTo>
                    <a:pt x="514" y="155"/>
                  </a:lnTo>
                  <a:lnTo>
                    <a:pt x="514" y="153"/>
                  </a:lnTo>
                  <a:lnTo>
                    <a:pt x="516" y="151"/>
                  </a:lnTo>
                  <a:lnTo>
                    <a:pt x="516" y="149"/>
                  </a:lnTo>
                  <a:lnTo>
                    <a:pt x="516" y="147"/>
                  </a:lnTo>
                  <a:lnTo>
                    <a:pt x="516" y="145"/>
                  </a:lnTo>
                  <a:lnTo>
                    <a:pt x="518" y="142"/>
                  </a:lnTo>
                  <a:lnTo>
                    <a:pt x="518" y="141"/>
                  </a:lnTo>
                  <a:lnTo>
                    <a:pt x="520" y="139"/>
                  </a:lnTo>
                  <a:lnTo>
                    <a:pt x="521" y="137"/>
                  </a:lnTo>
                  <a:lnTo>
                    <a:pt x="522" y="137"/>
                  </a:lnTo>
                  <a:lnTo>
                    <a:pt x="524" y="137"/>
                  </a:lnTo>
                  <a:lnTo>
                    <a:pt x="524" y="139"/>
                  </a:lnTo>
                  <a:lnTo>
                    <a:pt x="526" y="139"/>
                  </a:lnTo>
                  <a:lnTo>
                    <a:pt x="527" y="141"/>
                  </a:lnTo>
                  <a:lnTo>
                    <a:pt x="529" y="141"/>
                  </a:lnTo>
                  <a:lnTo>
                    <a:pt x="529" y="142"/>
                  </a:lnTo>
                  <a:lnTo>
                    <a:pt x="531" y="142"/>
                  </a:lnTo>
                  <a:lnTo>
                    <a:pt x="531" y="144"/>
                  </a:lnTo>
                  <a:lnTo>
                    <a:pt x="533" y="144"/>
                  </a:lnTo>
                  <a:lnTo>
                    <a:pt x="533" y="145"/>
                  </a:lnTo>
                  <a:lnTo>
                    <a:pt x="535" y="145"/>
                  </a:lnTo>
                  <a:lnTo>
                    <a:pt x="537" y="145"/>
                  </a:lnTo>
                  <a:lnTo>
                    <a:pt x="537" y="144"/>
                  </a:lnTo>
                  <a:lnTo>
                    <a:pt x="537" y="142"/>
                  </a:lnTo>
                  <a:lnTo>
                    <a:pt x="537" y="141"/>
                  </a:lnTo>
                  <a:lnTo>
                    <a:pt x="538" y="138"/>
                  </a:lnTo>
                  <a:lnTo>
                    <a:pt x="538" y="136"/>
                  </a:lnTo>
                  <a:lnTo>
                    <a:pt x="538" y="133"/>
                  </a:lnTo>
                  <a:lnTo>
                    <a:pt x="538" y="131"/>
                  </a:lnTo>
                  <a:lnTo>
                    <a:pt x="538" y="127"/>
                  </a:lnTo>
                  <a:lnTo>
                    <a:pt x="537" y="125"/>
                  </a:lnTo>
                  <a:lnTo>
                    <a:pt x="537" y="123"/>
                  </a:lnTo>
                  <a:lnTo>
                    <a:pt x="537" y="121"/>
                  </a:lnTo>
                  <a:lnTo>
                    <a:pt x="537" y="118"/>
                  </a:lnTo>
                  <a:lnTo>
                    <a:pt x="537" y="117"/>
                  </a:lnTo>
                  <a:lnTo>
                    <a:pt x="537" y="115"/>
                  </a:lnTo>
                  <a:lnTo>
                    <a:pt x="538" y="113"/>
                  </a:lnTo>
                  <a:lnTo>
                    <a:pt x="538" y="114"/>
                  </a:lnTo>
                  <a:lnTo>
                    <a:pt x="538" y="115"/>
                  </a:lnTo>
                  <a:lnTo>
                    <a:pt x="538" y="117"/>
                  </a:lnTo>
                  <a:lnTo>
                    <a:pt x="540" y="117"/>
                  </a:lnTo>
                  <a:lnTo>
                    <a:pt x="540" y="119"/>
                  </a:lnTo>
                  <a:lnTo>
                    <a:pt x="540" y="121"/>
                  </a:lnTo>
                  <a:lnTo>
                    <a:pt x="540" y="123"/>
                  </a:lnTo>
                  <a:lnTo>
                    <a:pt x="542" y="125"/>
                  </a:lnTo>
                  <a:lnTo>
                    <a:pt x="542" y="129"/>
                  </a:lnTo>
                  <a:lnTo>
                    <a:pt x="542" y="131"/>
                  </a:lnTo>
                  <a:lnTo>
                    <a:pt x="542" y="133"/>
                  </a:lnTo>
                  <a:lnTo>
                    <a:pt x="544" y="135"/>
                  </a:lnTo>
                  <a:lnTo>
                    <a:pt x="544" y="137"/>
                  </a:lnTo>
                  <a:lnTo>
                    <a:pt x="545" y="139"/>
                  </a:lnTo>
                  <a:lnTo>
                    <a:pt x="545" y="141"/>
                  </a:lnTo>
                  <a:lnTo>
                    <a:pt x="547" y="142"/>
                  </a:lnTo>
                  <a:lnTo>
                    <a:pt x="545" y="145"/>
                  </a:lnTo>
                  <a:lnTo>
                    <a:pt x="545" y="147"/>
                  </a:lnTo>
                  <a:lnTo>
                    <a:pt x="543" y="151"/>
                  </a:lnTo>
                  <a:lnTo>
                    <a:pt x="543" y="153"/>
                  </a:lnTo>
                  <a:lnTo>
                    <a:pt x="541" y="157"/>
                  </a:lnTo>
                  <a:lnTo>
                    <a:pt x="540" y="161"/>
                  </a:lnTo>
                  <a:lnTo>
                    <a:pt x="538" y="165"/>
                  </a:lnTo>
                  <a:lnTo>
                    <a:pt x="538" y="169"/>
                  </a:lnTo>
                  <a:lnTo>
                    <a:pt x="537" y="173"/>
                  </a:lnTo>
                  <a:lnTo>
                    <a:pt x="535" y="177"/>
                  </a:lnTo>
                  <a:lnTo>
                    <a:pt x="533" y="181"/>
                  </a:lnTo>
                  <a:lnTo>
                    <a:pt x="532" y="185"/>
                  </a:lnTo>
                  <a:lnTo>
                    <a:pt x="530" y="189"/>
                  </a:lnTo>
                  <a:lnTo>
                    <a:pt x="530" y="191"/>
                  </a:lnTo>
                  <a:lnTo>
                    <a:pt x="530" y="193"/>
                  </a:lnTo>
                  <a:lnTo>
                    <a:pt x="530" y="194"/>
                  </a:lnTo>
                  <a:lnTo>
                    <a:pt x="529" y="195"/>
                  </a:lnTo>
                  <a:lnTo>
                    <a:pt x="530" y="194"/>
                  </a:lnTo>
                  <a:lnTo>
                    <a:pt x="531" y="192"/>
                  </a:lnTo>
                  <a:lnTo>
                    <a:pt x="533" y="191"/>
                  </a:lnTo>
                  <a:lnTo>
                    <a:pt x="535" y="189"/>
                  </a:lnTo>
                  <a:lnTo>
                    <a:pt x="537" y="188"/>
                  </a:lnTo>
                  <a:lnTo>
                    <a:pt x="538" y="185"/>
                  </a:lnTo>
                  <a:lnTo>
                    <a:pt x="539" y="183"/>
                  </a:lnTo>
                  <a:lnTo>
                    <a:pt x="541" y="181"/>
                  </a:lnTo>
                  <a:lnTo>
                    <a:pt x="543" y="179"/>
                  </a:lnTo>
                  <a:lnTo>
                    <a:pt x="545" y="176"/>
                  </a:lnTo>
                  <a:lnTo>
                    <a:pt x="547" y="174"/>
                  </a:lnTo>
                  <a:lnTo>
                    <a:pt x="548" y="172"/>
                  </a:lnTo>
                  <a:lnTo>
                    <a:pt x="549" y="171"/>
                  </a:lnTo>
                  <a:lnTo>
                    <a:pt x="551" y="169"/>
                  </a:lnTo>
                  <a:lnTo>
                    <a:pt x="553" y="167"/>
                  </a:lnTo>
                  <a:lnTo>
                    <a:pt x="555" y="165"/>
                  </a:lnTo>
                  <a:lnTo>
                    <a:pt x="557" y="163"/>
                  </a:lnTo>
                  <a:lnTo>
                    <a:pt x="558" y="161"/>
                  </a:lnTo>
                  <a:lnTo>
                    <a:pt x="560" y="158"/>
                  </a:lnTo>
                  <a:lnTo>
                    <a:pt x="562" y="156"/>
                  </a:lnTo>
                  <a:lnTo>
                    <a:pt x="565" y="152"/>
                  </a:lnTo>
                  <a:lnTo>
                    <a:pt x="567" y="151"/>
                  </a:lnTo>
                  <a:lnTo>
                    <a:pt x="568" y="148"/>
                  </a:lnTo>
                  <a:lnTo>
                    <a:pt x="570" y="146"/>
                  </a:lnTo>
                  <a:lnTo>
                    <a:pt x="572" y="143"/>
                  </a:lnTo>
                  <a:lnTo>
                    <a:pt x="574" y="142"/>
                  </a:lnTo>
                  <a:lnTo>
                    <a:pt x="575" y="141"/>
                  </a:lnTo>
                  <a:lnTo>
                    <a:pt x="577" y="140"/>
                  </a:lnTo>
                  <a:lnTo>
                    <a:pt x="578" y="139"/>
                  </a:lnTo>
                  <a:lnTo>
                    <a:pt x="578" y="141"/>
                  </a:lnTo>
                  <a:lnTo>
                    <a:pt x="578" y="143"/>
                  </a:lnTo>
                  <a:lnTo>
                    <a:pt x="578" y="144"/>
                  </a:lnTo>
                  <a:lnTo>
                    <a:pt x="576" y="147"/>
                  </a:lnTo>
                  <a:lnTo>
                    <a:pt x="576" y="149"/>
                  </a:lnTo>
                  <a:lnTo>
                    <a:pt x="576" y="152"/>
                  </a:lnTo>
                  <a:lnTo>
                    <a:pt x="576" y="153"/>
                  </a:lnTo>
                  <a:lnTo>
                    <a:pt x="574" y="157"/>
                  </a:lnTo>
                  <a:lnTo>
                    <a:pt x="574" y="159"/>
                  </a:lnTo>
                  <a:lnTo>
                    <a:pt x="573" y="162"/>
                  </a:lnTo>
                  <a:lnTo>
                    <a:pt x="573" y="164"/>
                  </a:lnTo>
                  <a:lnTo>
                    <a:pt x="573" y="166"/>
                  </a:lnTo>
                  <a:lnTo>
                    <a:pt x="573" y="168"/>
                  </a:lnTo>
                  <a:lnTo>
                    <a:pt x="573" y="169"/>
                  </a:lnTo>
                  <a:lnTo>
                    <a:pt x="574" y="169"/>
                  </a:lnTo>
                  <a:lnTo>
                    <a:pt x="574" y="171"/>
                  </a:lnTo>
                  <a:lnTo>
                    <a:pt x="575" y="171"/>
                  </a:lnTo>
                  <a:lnTo>
                    <a:pt x="575" y="172"/>
                  </a:lnTo>
                  <a:lnTo>
                    <a:pt x="577" y="172"/>
                  </a:lnTo>
                  <a:lnTo>
                    <a:pt x="579" y="172"/>
                  </a:lnTo>
                  <a:lnTo>
                    <a:pt x="581" y="172"/>
                  </a:lnTo>
                  <a:lnTo>
                    <a:pt x="583" y="172"/>
                  </a:lnTo>
                  <a:lnTo>
                    <a:pt x="585" y="172"/>
                  </a:lnTo>
                  <a:lnTo>
                    <a:pt x="587" y="172"/>
                  </a:lnTo>
                  <a:lnTo>
                    <a:pt x="589" y="171"/>
                  </a:lnTo>
                  <a:lnTo>
                    <a:pt x="590" y="169"/>
                  </a:lnTo>
                  <a:lnTo>
                    <a:pt x="592" y="167"/>
                  </a:lnTo>
                  <a:lnTo>
                    <a:pt x="593" y="167"/>
                  </a:lnTo>
                  <a:lnTo>
                    <a:pt x="595" y="165"/>
                  </a:lnTo>
                  <a:lnTo>
                    <a:pt x="596" y="165"/>
                  </a:lnTo>
                  <a:lnTo>
                    <a:pt x="598" y="164"/>
                  </a:lnTo>
                  <a:lnTo>
                    <a:pt x="598" y="166"/>
                  </a:lnTo>
                  <a:lnTo>
                    <a:pt x="599" y="166"/>
                  </a:lnTo>
                  <a:lnTo>
                    <a:pt x="599" y="168"/>
                  </a:lnTo>
                  <a:lnTo>
                    <a:pt x="601" y="168"/>
                  </a:lnTo>
                  <a:lnTo>
                    <a:pt x="601" y="170"/>
                  </a:lnTo>
                  <a:lnTo>
                    <a:pt x="603" y="171"/>
                  </a:lnTo>
                  <a:lnTo>
                    <a:pt x="603" y="173"/>
                  </a:lnTo>
                  <a:lnTo>
                    <a:pt x="605" y="173"/>
                  </a:lnTo>
                  <a:lnTo>
                    <a:pt x="605" y="175"/>
                  </a:lnTo>
                  <a:lnTo>
                    <a:pt x="605" y="177"/>
                  </a:lnTo>
                  <a:lnTo>
                    <a:pt x="605" y="179"/>
                  </a:lnTo>
                  <a:lnTo>
                    <a:pt x="607" y="181"/>
                  </a:lnTo>
                  <a:lnTo>
                    <a:pt x="607" y="182"/>
                  </a:lnTo>
                  <a:lnTo>
                    <a:pt x="607" y="184"/>
                  </a:lnTo>
                  <a:lnTo>
                    <a:pt x="607" y="186"/>
                  </a:lnTo>
                  <a:lnTo>
                    <a:pt x="609" y="186"/>
                  </a:lnTo>
                  <a:lnTo>
                    <a:pt x="608" y="188"/>
                  </a:lnTo>
                  <a:lnTo>
                    <a:pt x="608" y="189"/>
                  </a:lnTo>
                  <a:lnTo>
                    <a:pt x="608" y="191"/>
                  </a:lnTo>
                  <a:lnTo>
                    <a:pt x="606" y="193"/>
                  </a:lnTo>
                  <a:lnTo>
                    <a:pt x="606" y="194"/>
                  </a:lnTo>
                  <a:lnTo>
                    <a:pt x="606" y="196"/>
                  </a:lnTo>
                  <a:lnTo>
                    <a:pt x="605" y="198"/>
                  </a:lnTo>
                  <a:lnTo>
                    <a:pt x="605" y="200"/>
                  </a:lnTo>
                  <a:lnTo>
                    <a:pt x="605" y="202"/>
                  </a:lnTo>
                  <a:lnTo>
                    <a:pt x="604" y="204"/>
                  </a:lnTo>
                  <a:lnTo>
                    <a:pt x="604" y="205"/>
                  </a:lnTo>
                  <a:lnTo>
                    <a:pt x="602" y="207"/>
                  </a:lnTo>
                  <a:lnTo>
                    <a:pt x="601" y="208"/>
                  </a:lnTo>
                  <a:lnTo>
                    <a:pt x="599" y="210"/>
                  </a:lnTo>
                  <a:lnTo>
                    <a:pt x="597" y="212"/>
                  </a:lnTo>
                  <a:lnTo>
                    <a:pt x="596" y="212"/>
                  </a:lnTo>
                  <a:lnTo>
                    <a:pt x="595" y="214"/>
                  </a:lnTo>
                  <a:lnTo>
                    <a:pt x="594" y="216"/>
                  </a:lnTo>
                  <a:lnTo>
                    <a:pt x="594" y="218"/>
                  </a:lnTo>
                  <a:lnTo>
                    <a:pt x="594" y="220"/>
                  </a:lnTo>
                  <a:lnTo>
                    <a:pt x="594" y="222"/>
                  </a:lnTo>
                  <a:lnTo>
                    <a:pt x="595" y="222"/>
                  </a:lnTo>
                  <a:lnTo>
                    <a:pt x="595" y="224"/>
                  </a:lnTo>
                  <a:lnTo>
                    <a:pt x="595" y="226"/>
                  </a:lnTo>
                  <a:lnTo>
                    <a:pt x="596" y="226"/>
                  </a:lnTo>
                  <a:lnTo>
                    <a:pt x="596" y="228"/>
                  </a:lnTo>
                  <a:lnTo>
                    <a:pt x="598" y="228"/>
                  </a:lnTo>
                  <a:lnTo>
                    <a:pt x="600" y="228"/>
                  </a:lnTo>
                  <a:lnTo>
                    <a:pt x="601" y="228"/>
                  </a:lnTo>
                  <a:lnTo>
                    <a:pt x="603" y="226"/>
                  </a:lnTo>
                  <a:lnTo>
                    <a:pt x="604" y="226"/>
                  </a:lnTo>
                  <a:lnTo>
                    <a:pt x="605" y="224"/>
                  </a:lnTo>
                  <a:lnTo>
                    <a:pt x="607" y="223"/>
                  </a:lnTo>
                  <a:lnTo>
                    <a:pt x="609" y="221"/>
                  </a:lnTo>
                  <a:lnTo>
                    <a:pt x="609" y="220"/>
                  </a:lnTo>
                  <a:lnTo>
                    <a:pt x="611" y="218"/>
                  </a:lnTo>
                  <a:lnTo>
                    <a:pt x="612" y="216"/>
                  </a:lnTo>
                  <a:lnTo>
                    <a:pt x="614" y="214"/>
                  </a:lnTo>
                  <a:lnTo>
                    <a:pt x="614" y="212"/>
                  </a:lnTo>
                  <a:lnTo>
                    <a:pt x="614" y="210"/>
                  </a:lnTo>
                  <a:lnTo>
                    <a:pt x="614" y="209"/>
                  </a:lnTo>
                  <a:lnTo>
                    <a:pt x="614" y="206"/>
                  </a:lnTo>
                  <a:lnTo>
                    <a:pt x="614" y="204"/>
                  </a:lnTo>
                  <a:lnTo>
                    <a:pt x="614" y="200"/>
                  </a:lnTo>
                  <a:lnTo>
                    <a:pt x="614" y="198"/>
                  </a:lnTo>
                  <a:lnTo>
                    <a:pt x="614" y="194"/>
                  </a:lnTo>
                  <a:lnTo>
                    <a:pt x="612" y="192"/>
                  </a:lnTo>
                  <a:lnTo>
                    <a:pt x="612" y="189"/>
                  </a:lnTo>
                  <a:lnTo>
                    <a:pt x="612" y="188"/>
                  </a:lnTo>
                  <a:lnTo>
                    <a:pt x="612" y="184"/>
                  </a:lnTo>
                  <a:lnTo>
                    <a:pt x="612" y="182"/>
                  </a:lnTo>
                  <a:lnTo>
                    <a:pt x="612" y="180"/>
                  </a:lnTo>
                  <a:lnTo>
                    <a:pt x="612" y="178"/>
                  </a:lnTo>
                  <a:lnTo>
                    <a:pt x="612" y="175"/>
                  </a:lnTo>
                  <a:lnTo>
                    <a:pt x="610" y="173"/>
                  </a:lnTo>
                  <a:lnTo>
                    <a:pt x="610" y="171"/>
                  </a:lnTo>
                  <a:lnTo>
                    <a:pt x="609" y="169"/>
                  </a:lnTo>
                  <a:lnTo>
                    <a:pt x="609" y="166"/>
                  </a:lnTo>
                  <a:lnTo>
                    <a:pt x="607" y="164"/>
                  </a:lnTo>
                  <a:lnTo>
                    <a:pt x="607" y="161"/>
                  </a:lnTo>
                  <a:lnTo>
                    <a:pt x="606" y="159"/>
                  </a:lnTo>
                  <a:lnTo>
                    <a:pt x="606" y="155"/>
                  </a:lnTo>
                  <a:lnTo>
                    <a:pt x="604" y="153"/>
                  </a:lnTo>
                  <a:lnTo>
                    <a:pt x="604" y="151"/>
                  </a:lnTo>
                  <a:lnTo>
                    <a:pt x="602" y="149"/>
                  </a:lnTo>
                  <a:lnTo>
                    <a:pt x="602" y="145"/>
                  </a:lnTo>
                  <a:lnTo>
                    <a:pt x="600" y="144"/>
                  </a:lnTo>
                  <a:lnTo>
                    <a:pt x="600" y="142"/>
                  </a:lnTo>
                  <a:lnTo>
                    <a:pt x="598" y="140"/>
                  </a:lnTo>
                  <a:lnTo>
                    <a:pt x="598" y="137"/>
                  </a:lnTo>
                  <a:lnTo>
                    <a:pt x="596" y="137"/>
                  </a:lnTo>
                  <a:lnTo>
                    <a:pt x="595" y="135"/>
                  </a:lnTo>
                  <a:lnTo>
                    <a:pt x="594" y="135"/>
                  </a:lnTo>
                  <a:lnTo>
                    <a:pt x="593" y="133"/>
                  </a:lnTo>
                  <a:lnTo>
                    <a:pt x="590" y="133"/>
                  </a:lnTo>
                  <a:lnTo>
                    <a:pt x="588" y="131"/>
                  </a:lnTo>
                  <a:lnTo>
                    <a:pt x="586" y="130"/>
                  </a:lnTo>
                  <a:lnTo>
                    <a:pt x="584" y="128"/>
                  </a:lnTo>
                  <a:lnTo>
                    <a:pt x="581" y="128"/>
                  </a:lnTo>
                  <a:lnTo>
                    <a:pt x="579" y="126"/>
                  </a:lnTo>
                  <a:lnTo>
                    <a:pt x="577" y="125"/>
                  </a:lnTo>
                  <a:lnTo>
                    <a:pt x="575" y="124"/>
                  </a:lnTo>
                  <a:lnTo>
                    <a:pt x="574" y="124"/>
                  </a:lnTo>
                  <a:lnTo>
                    <a:pt x="572" y="122"/>
                  </a:lnTo>
                  <a:lnTo>
                    <a:pt x="571" y="121"/>
                  </a:lnTo>
                  <a:lnTo>
                    <a:pt x="571" y="119"/>
                  </a:lnTo>
                  <a:lnTo>
                    <a:pt x="568" y="117"/>
                  </a:lnTo>
                  <a:lnTo>
                    <a:pt x="566" y="115"/>
                  </a:lnTo>
                  <a:lnTo>
                    <a:pt x="564" y="114"/>
                  </a:lnTo>
                  <a:lnTo>
                    <a:pt x="562" y="111"/>
                  </a:lnTo>
                  <a:lnTo>
                    <a:pt x="559" y="109"/>
                  </a:lnTo>
                  <a:lnTo>
                    <a:pt x="557" y="105"/>
                  </a:lnTo>
                  <a:lnTo>
                    <a:pt x="555" y="102"/>
                  </a:lnTo>
                  <a:lnTo>
                    <a:pt x="553" y="98"/>
                  </a:lnTo>
                  <a:lnTo>
                    <a:pt x="549" y="97"/>
                  </a:lnTo>
                  <a:lnTo>
                    <a:pt x="548" y="93"/>
                  </a:lnTo>
                  <a:lnTo>
                    <a:pt x="546" y="91"/>
                  </a:lnTo>
                  <a:lnTo>
                    <a:pt x="544" y="87"/>
                  </a:lnTo>
                  <a:lnTo>
                    <a:pt x="542" y="85"/>
                  </a:lnTo>
                  <a:lnTo>
                    <a:pt x="540" y="82"/>
                  </a:lnTo>
                  <a:lnTo>
                    <a:pt x="538" y="80"/>
                  </a:lnTo>
                  <a:lnTo>
                    <a:pt x="537" y="77"/>
                  </a:lnTo>
                  <a:lnTo>
                    <a:pt x="533" y="77"/>
                  </a:lnTo>
                  <a:lnTo>
                    <a:pt x="531" y="75"/>
                  </a:lnTo>
                  <a:lnTo>
                    <a:pt x="528" y="73"/>
                  </a:lnTo>
                  <a:lnTo>
                    <a:pt x="527" y="70"/>
                  </a:lnTo>
                  <a:lnTo>
                    <a:pt x="523" y="68"/>
                  </a:lnTo>
                  <a:lnTo>
                    <a:pt x="521" y="65"/>
                  </a:lnTo>
                  <a:lnTo>
                    <a:pt x="517" y="62"/>
                  </a:lnTo>
                  <a:lnTo>
                    <a:pt x="515" y="58"/>
                  </a:lnTo>
                  <a:lnTo>
                    <a:pt x="511" y="56"/>
                  </a:lnTo>
                  <a:lnTo>
                    <a:pt x="508" y="52"/>
                  </a:lnTo>
                  <a:lnTo>
                    <a:pt x="505" y="50"/>
                  </a:lnTo>
                  <a:lnTo>
                    <a:pt x="503" y="46"/>
                  </a:lnTo>
                  <a:lnTo>
                    <a:pt x="500" y="44"/>
                  </a:lnTo>
                  <a:lnTo>
                    <a:pt x="498" y="42"/>
                  </a:lnTo>
                  <a:lnTo>
                    <a:pt x="496" y="40"/>
                  </a:lnTo>
                  <a:lnTo>
                    <a:pt x="495" y="37"/>
                  </a:lnTo>
                  <a:lnTo>
                    <a:pt x="493" y="37"/>
                  </a:lnTo>
                  <a:lnTo>
                    <a:pt x="491" y="37"/>
                  </a:lnTo>
                  <a:lnTo>
                    <a:pt x="489" y="38"/>
                  </a:lnTo>
                  <a:lnTo>
                    <a:pt x="487" y="38"/>
                  </a:lnTo>
                  <a:lnTo>
                    <a:pt x="485" y="40"/>
                  </a:lnTo>
                  <a:lnTo>
                    <a:pt x="483" y="41"/>
                  </a:lnTo>
                  <a:lnTo>
                    <a:pt x="481" y="41"/>
                  </a:lnTo>
                  <a:lnTo>
                    <a:pt x="481" y="39"/>
                  </a:lnTo>
                  <a:lnTo>
                    <a:pt x="480" y="39"/>
                  </a:lnTo>
                  <a:lnTo>
                    <a:pt x="480" y="38"/>
                  </a:lnTo>
                  <a:lnTo>
                    <a:pt x="480" y="37"/>
                  </a:lnTo>
                  <a:lnTo>
                    <a:pt x="480" y="35"/>
                  </a:lnTo>
                  <a:lnTo>
                    <a:pt x="480" y="33"/>
                  </a:lnTo>
                  <a:lnTo>
                    <a:pt x="480" y="31"/>
                  </a:lnTo>
                  <a:lnTo>
                    <a:pt x="480" y="30"/>
                  </a:lnTo>
                  <a:lnTo>
                    <a:pt x="480" y="28"/>
                  </a:lnTo>
                  <a:lnTo>
                    <a:pt x="480" y="27"/>
                  </a:lnTo>
                  <a:lnTo>
                    <a:pt x="480" y="25"/>
                  </a:lnTo>
                  <a:lnTo>
                    <a:pt x="480" y="24"/>
                  </a:lnTo>
                  <a:lnTo>
                    <a:pt x="476" y="25"/>
                  </a:lnTo>
                  <a:lnTo>
                    <a:pt x="473" y="27"/>
                  </a:lnTo>
                  <a:lnTo>
                    <a:pt x="471" y="30"/>
                  </a:lnTo>
                  <a:lnTo>
                    <a:pt x="470" y="31"/>
                  </a:lnTo>
                  <a:lnTo>
                    <a:pt x="467" y="36"/>
                  </a:lnTo>
                  <a:lnTo>
                    <a:pt x="465" y="40"/>
                  </a:lnTo>
                  <a:lnTo>
                    <a:pt x="462" y="44"/>
                  </a:lnTo>
                  <a:lnTo>
                    <a:pt x="460" y="47"/>
                  </a:lnTo>
                  <a:lnTo>
                    <a:pt x="454" y="53"/>
                  </a:lnTo>
                  <a:lnTo>
                    <a:pt x="450" y="57"/>
                  </a:lnTo>
                  <a:lnTo>
                    <a:pt x="443" y="61"/>
                  </a:lnTo>
                  <a:lnTo>
                    <a:pt x="436" y="65"/>
                  </a:lnTo>
                  <a:lnTo>
                    <a:pt x="426" y="68"/>
                  </a:lnTo>
                  <a:lnTo>
                    <a:pt x="416" y="72"/>
                  </a:lnTo>
                  <a:lnTo>
                    <a:pt x="403" y="74"/>
                  </a:lnTo>
                  <a:lnTo>
                    <a:pt x="389" y="75"/>
                  </a:lnTo>
                  <a:lnTo>
                    <a:pt x="382" y="76"/>
                  </a:lnTo>
                  <a:lnTo>
                    <a:pt x="373" y="74"/>
                  </a:lnTo>
                  <a:lnTo>
                    <a:pt x="361" y="70"/>
                  </a:lnTo>
                  <a:lnTo>
                    <a:pt x="348" y="64"/>
                  </a:lnTo>
                  <a:lnTo>
                    <a:pt x="332" y="57"/>
                  </a:lnTo>
                  <a:lnTo>
                    <a:pt x="317" y="49"/>
                  </a:lnTo>
                  <a:lnTo>
                    <a:pt x="300" y="42"/>
                  </a:lnTo>
                  <a:lnTo>
                    <a:pt x="283" y="33"/>
                  </a:lnTo>
                  <a:lnTo>
                    <a:pt x="265" y="26"/>
                  </a:lnTo>
                  <a:lnTo>
                    <a:pt x="248" y="19"/>
                  </a:lnTo>
                  <a:lnTo>
                    <a:pt x="233" y="12"/>
                  </a:lnTo>
                  <a:lnTo>
                    <a:pt x="219" y="6"/>
                  </a:lnTo>
                  <a:lnTo>
                    <a:pt x="205" y="2"/>
                  </a:lnTo>
                  <a:lnTo>
                    <a:pt x="195" y="0"/>
                  </a:lnTo>
                  <a:lnTo>
                    <a:pt x="187" y="0"/>
                  </a:lnTo>
                  <a:lnTo>
                    <a:pt x="183" y="1"/>
                  </a:lnTo>
                  <a:lnTo>
                    <a:pt x="177" y="5"/>
                  </a:lnTo>
                  <a:lnTo>
                    <a:pt x="173" y="9"/>
                  </a:lnTo>
                  <a:lnTo>
                    <a:pt x="167" y="11"/>
                  </a:lnTo>
                  <a:lnTo>
                    <a:pt x="163" y="13"/>
                  </a:lnTo>
                  <a:lnTo>
                    <a:pt x="157" y="15"/>
                  </a:lnTo>
                  <a:lnTo>
                    <a:pt x="152" y="16"/>
                  </a:lnTo>
                  <a:lnTo>
                    <a:pt x="146" y="17"/>
                  </a:lnTo>
                  <a:lnTo>
                    <a:pt x="141" y="17"/>
                  </a:lnTo>
                  <a:lnTo>
                    <a:pt x="136" y="19"/>
                  </a:lnTo>
                  <a:lnTo>
                    <a:pt x="130" y="20"/>
                  </a:lnTo>
                  <a:lnTo>
                    <a:pt x="126" y="21"/>
                  </a:lnTo>
                  <a:lnTo>
                    <a:pt x="121" y="23"/>
                  </a:lnTo>
                  <a:lnTo>
                    <a:pt x="118" y="26"/>
                  </a:lnTo>
                  <a:lnTo>
                    <a:pt x="115" y="28"/>
                  </a:lnTo>
                  <a:lnTo>
                    <a:pt x="112" y="33"/>
                  </a:lnTo>
                  <a:lnTo>
                    <a:pt x="111" y="37"/>
                  </a:lnTo>
                  <a:lnTo>
                    <a:pt x="106" y="49"/>
                  </a:lnTo>
                  <a:lnTo>
                    <a:pt x="100" y="59"/>
                  </a:lnTo>
                  <a:lnTo>
                    <a:pt x="93" y="68"/>
                  </a:lnTo>
                  <a:lnTo>
                    <a:pt x="85" y="76"/>
                  </a:lnTo>
                  <a:lnTo>
                    <a:pt x="76" y="84"/>
                  </a:lnTo>
                  <a:lnTo>
                    <a:pt x="68" y="90"/>
                  </a:lnTo>
                  <a:lnTo>
                    <a:pt x="59" y="95"/>
                  </a:lnTo>
                  <a:lnTo>
                    <a:pt x="50" y="100"/>
                  </a:lnTo>
                  <a:lnTo>
                    <a:pt x="40" y="106"/>
                  </a:lnTo>
                  <a:lnTo>
                    <a:pt x="31" y="111"/>
                  </a:lnTo>
                  <a:lnTo>
                    <a:pt x="23" y="115"/>
                  </a:lnTo>
                  <a:lnTo>
                    <a:pt x="16" y="119"/>
                  </a:lnTo>
                  <a:lnTo>
                    <a:pt x="10" y="125"/>
                  </a:lnTo>
                  <a:lnTo>
                    <a:pt x="5" y="129"/>
                  </a:lnTo>
                  <a:lnTo>
                    <a:pt x="1" y="134"/>
                  </a:lnTo>
                  <a:lnTo>
                    <a:pt x="0" y="13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5" name="Freeform 126"/>
            <p:cNvSpPr>
              <a:spLocks/>
            </p:cNvSpPr>
            <p:nvPr/>
          </p:nvSpPr>
          <p:spPr bwMode="auto">
            <a:xfrm>
              <a:off x="4823" y="3794"/>
              <a:ext cx="404" cy="262"/>
            </a:xfrm>
            <a:custGeom>
              <a:avLst/>
              <a:gdLst>
                <a:gd name="T0" fmla="*/ 398 w 404"/>
                <a:gd name="T1" fmla="*/ 36 h 262"/>
                <a:gd name="T2" fmla="*/ 390 w 404"/>
                <a:gd name="T3" fmla="*/ 64 h 262"/>
                <a:gd name="T4" fmla="*/ 377 w 404"/>
                <a:gd name="T5" fmla="*/ 37 h 262"/>
                <a:gd name="T6" fmla="*/ 351 w 404"/>
                <a:gd name="T7" fmla="*/ 23 h 262"/>
                <a:gd name="T8" fmla="*/ 328 w 404"/>
                <a:gd name="T9" fmla="*/ 15 h 262"/>
                <a:gd name="T10" fmla="*/ 349 w 404"/>
                <a:gd name="T11" fmla="*/ 37 h 262"/>
                <a:gd name="T12" fmla="*/ 337 w 404"/>
                <a:gd name="T13" fmla="*/ 42 h 262"/>
                <a:gd name="T14" fmla="*/ 312 w 404"/>
                <a:gd name="T15" fmla="*/ 70 h 262"/>
                <a:gd name="T16" fmla="*/ 303 w 404"/>
                <a:gd name="T17" fmla="*/ 78 h 262"/>
                <a:gd name="T18" fmla="*/ 292 w 404"/>
                <a:gd name="T19" fmla="*/ 38 h 262"/>
                <a:gd name="T20" fmla="*/ 272 w 404"/>
                <a:gd name="T21" fmla="*/ 7 h 262"/>
                <a:gd name="T22" fmla="*/ 262 w 404"/>
                <a:gd name="T23" fmla="*/ 17 h 262"/>
                <a:gd name="T24" fmla="*/ 241 w 404"/>
                <a:gd name="T25" fmla="*/ 7 h 262"/>
                <a:gd name="T26" fmla="*/ 250 w 404"/>
                <a:gd name="T27" fmla="*/ 19 h 262"/>
                <a:gd name="T28" fmla="*/ 270 w 404"/>
                <a:gd name="T29" fmla="*/ 29 h 262"/>
                <a:gd name="T30" fmla="*/ 274 w 404"/>
                <a:gd name="T31" fmla="*/ 35 h 262"/>
                <a:gd name="T32" fmla="*/ 266 w 404"/>
                <a:gd name="T33" fmla="*/ 39 h 262"/>
                <a:gd name="T34" fmla="*/ 252 w 404"/>
                <a:gd name="T35" fmla="*/ 39 h 262"/>
                <a:gd name="T36" fmla="*/ 235 w 404"/>
                <a:gd name="T37" fmla="*/ 59 h 262"/>
                <a:gd name="T38" fmla="*/ 255 w 404"/>
                <a:gd name="T39" fmla="*/ 67 h 262"/>
                <a:gd name="T40" fmla="*/ 263 w 404"/>
                <a:gd name="T41" fmla="*/ 68 h 262"/>
                <a:gd name="T42" fmla="*/ 260 w 404"/>
                <a:gd name="T43" fmla="*/ 84 h 262"/>
                <a:gd name="T44" fmla="*/ 246 w 404"/>
                <a:gd name="T45" fmla="*/ 82 h 262"/>
                <a:gd name="T46" fmla="*/ 226 w 404"/>
                <a:gd name="T47" fmla="*/ 71 h 262"/>
                <a:gd name="T48" fmla="*/ 214 w 404"/>
                <a:gd name="T49" fmla="*/ 62 h 262"/>
                <a:gd name="T50" fmla="*/ 187 w 404"/>
                <a:gd name="T51" fmla="*/ 35 h 262"/>
                <a:gd name="T52" fmla="*/ 167 w 404"/>
                <a:gd name="T53" fmla="*/ 47 h 262"/>
                <a:gd name="T54" fmla="*/ 176 w 404"/>
                <a:gd name="T55" fmla="*/ 58 h 262"/>
                <a:gd name="T56" fmla="*/ 197 w 404"/>
                <a:gd name="T57" fmla="*/ 82 h 262"/>
                <a:gd name="T58" fmla="*/ 199 w 404"/>
                <a:gd name="T59" fmla="*/ 99 h 262"/>
                <a:gd name="T60" fmla="*/ 168 w 404"/>
                <a:gd name="T61" fmla="*/ 111 h 262"/>
                <a:gd name="T62" fmla="*/ 160 w 404"/>
                <a:gd name="T63" fmla="*/ 116 h 262"/>
                <a:gd name="T64" fmla="*/ 135 w 404"/>
                <a:gd name="T65" fmla="*/ 100 h 262"/>
                <a:gd name="T66" fmla="*/ 116 w 404"/>
                <a:gd name="T67" fmla="*/ 97 h 262"/>
                <a:gd name="T68" fmla="*/ 128 w 404"/>
                <a:gd name="T69" fmla="*/ 119 h 262"/>
                <a:gd name="T70" fmla="*/ 119 w 404"/>
                <a:gd name="T71" fmla="*/ 123 h 262"/>
                <a:gd name="T72" fmla="*/ 117 w 404"/>
                <a:gd name="T73" fmla="*/ 137 h 262"/>
                <a:gd name="T74" fmla="*/ 69 w 404"/>
                <a:gd name="T75" fmla="*/ 135 h 262"/>
                <a:gd name="T76" fmla="*/ 91 w 404"/>
                <a:gd name="T77" fmla="*/ 131 h 262"/>
                <a:gd name="T78" fmla="*/ 114 w 404"/>
                <a:gd name="T79" fmla="*/ 144 h 262"/>
                <a:gd name="T80" fmla="*/ 132 w 404"/>
                <a:gd name="T81" fmla="*/ 169 h 262"/>
                <a:gd name="T82" fmla="*/ 148 w 404"/>
                <a:gd name="T83" fmla="*/ 192 h 262"/>
                <a:gd name="T84" fmla="*/ 125 w 404"/>
                <a:gd name="T85" fmla="*/ 201 h 262"/>
                <a:gd name="T86" fmla="*/ 95 w 404"/>
                <a:gd name="T87" fmla="*/ 242 h 262"/>
                <a:gd name="T88" fmla="*/ 89 w 404"/>
                <a:gd name="T89" fmla="*/ 261 h 262"/>
                <a:gd name="T90" fmla="*/ 43 w 404"/>
                <a:gd name="T91" fmla="*/ 236 h 262"/>
                <a:gd name="T92" fmla="*/ 0 w 404"/>
                <a:gd name="T93" fmla="*/ 196 h 262"/>
                <a:gd name="T94" fmla="*/ 83 w 404"/>
                <a:gd name="T95" fmla="*/ 112 h 262"/>
                <a:gd name="T96" fmla="*/ 104 w 404"/>
                <a:gd name="T97" fmla="*/ 97 h 262"/>
                <a:gd name="T98" fmla="*/ 124 w 404"/>
                <a:gd name="T99" fmla="*/ 85 h 262"/>
                <a:gd name="T100" fmla="*/ 149 w 404"/>
                <a:gd name="T101" fmla="*/ 88 h 262"/>
                <a:gd name="T102" fmla="*/ 152 w 404"/>
                <a:gd name="T103" fmla="*/ 76 h 262"/>
                <a:gd name="T104" fmla="*/ 157 w 404"/>
                <a:gd name="T105" fmla="*/ 55 h 262"/>
                <a:gd name="T106" fmla="*/ 168 w 404"/>
                <a:gd name="T107" fmla="*/ 43 h 262"/>
                <a:gd name="T108" fmla="*/ 187 w 404"/>
                <a:gd name="T109" fmla="*/ 34 h 262"/>
                <a:gd name="T110" fmla="*/ 205 w 404"/>
                <a:gd name="T111" fmla="*/ 26 h 262"/>
                <a:gd name="T112" fmla="*/ 244 w 404"/>
                <a:gd name="T113" fmla="*/ 5 h 262"/>
                <a:gd name="T114" fmla="*/ 271 w 404"/>
                <a:gd name="T115" fmla="*/ 0 h 262"/>
                <a:gd name="T116" fmla="*/ 297 w 404"/>
                <a:gd name="T117" fmla="*/ 3 h 262"/>
                <a:gd name="T118" fmla="*/ 345 w 404"/>
                <a:gd name="T119" fmla="*/ 2 h 262"/>
                <a:gd name="T120" fmla="*/ 377 w 404"/>
                <a:gd name="T121" fmla="*/ 5 h 262"/>
                <a:gd name="T122" fmla="*/ 401 w 404"/>
                <a:gd name="T123" fmla="*/ 13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4" h="262">
                  <a:moveTo>
                    <a:pt x="403" y="15"/>
                  </a:moveTo>
                  <a:lnTo>
                    <a:pt x="402" y="16"/>
                  </a:lnTo>
                  <a:lnTo>
                    <a:pt x="402" y="17"/>
                  </a:lnTo>
                  <a:lnTo>
                    <a:pt x="402" y="19"/>
                  </a:lnTo>
                  <a:lnTo>
                    <a:pt x="402" y="20"/>
                  </a:lnTo>
                  <a:lnTo>
                    <a:pt x="402" y="22"/>
                  </a:lnTo>
                  <a:lnTo>
                    <a:pt x="402" y="23"/>
                  </a:lnTo>
                  <a:lnTo>
                    <a:pt x="402" y="25"/>
                  </a:lnTo>
                  <a:lnTo>
                    <a:pt x="402" y="27"/>
                  </a:lnTo>
                  <a:lnTo>
                    <a:pt x="402" y="29"/>
                  </a:lnTo>
                  <a:lnTo>
                    <a:pt x="402" y="30"/>
                  </a:lnTo>
                  <a:lnTo>
                    <a:pt x="402" y="31"/>
                  </a:lnTo>
                  <a:lnTo>
                    <a:pt x="403" y="31"/>
                  </a:lnTo>
                  <a:lnTo>
                    <a:pt x="401" y="33"/>
                  </a:lnTo>
                  <a:lnTo>
                    <a:pt x="400" y="33"/>
                  </a:lnTo>
                  <a:lnTo>
                    <a:pt x="398" y="35"/>
                  </a:lnTo>
                  <a:lnTo>
                    <a:pt x="398" y="36"/>
                  </a:lnTo>
                  <a:lnTo>
                    <a:pt x="396" y="38"/>
                  </a:lnTo>
                  <a:lnTo>
                    <a:pt x="395" y="40"/>
                  </a:lnTo>
                  <a:lnTo>
                    <a:pt x="394" y="42"/>
                  </a:lnTo>
                  <a:lnTo>
                    <a:pt x="393" y="43"/>
                  </a:lnTo>
                  <a:lnTo>
                    <a:pt x="393" y="45"/>
                  </a:lnTo>
                  <a:lnTo>
                    <a:pt x="393" y="47"/>
                  </a:lnTo>
                  <a:lnTo>
                    <a:pt x="393" y="48"/>
                  </a:lnTo>
                  <a:lnTo>
                    <a:pt x="393" y="50"/>
                  </a:lnTo>
                  <a:lnTo>
                    <a:pt x="393" y="52"/>
                  </a:lnTo>
                  <a:lnTo>
                    <a:pt x="393" y="53"/>
                  </a:lnTo>
                  <a:lnTo>
                    <a:pt x="393" y="55"/>
                  </a:lnTo>
                  <a:lnTo>
                    <a:pt x="393" y="57"/>
                  </a:lnTo>
                  <a:lnTo>
                    <a:pt x="393" y="59"/>
                  </a:lnTo>
                  <a:lnTo>
                    <a:pt x="393" y="60"/>
                  </a:lnTo>
                  <a:lnTo>
                    <a:pt x="393" y="61"/>
                  </a:lnTo>
                  <a:lnTo>
                    <a:pt x="392" y="63"/>
                  </a:lnTo>
                  <a:lnTo>
                    <a:pt x="392" y="64"/>
                  </a:lnTo>
                  <a:lnTo>
                    <a:pt x="390" y="64"/>
                  </a:lnTo>
                  <a:lnTo>
                    <a:pt x="388" y="64"/>
                  </a:lnTo>
                  <a:lnTo>
                    <a:pt x="388" y="63"/>
                  </a:lnTo>
                  <a:lnTo>
                    <a:pt x="386" y="63"/>
                  </a:lnTo>
                  <a:lnTo>
                    <a:pt x="386" y="61"/>
                  </a:lnTo>
                  <a:lnTo>
                    <a:pt x="386" y="60"/>
                  </a:lnTo>
                  <a:lnTo>
                    <a:pt x="386" y="58"/>
                  </a:lnTo>
                  <a:lnTo>
                    <a:pt x="384" y="58"/>
                  </a:lnTo>
                  <a:lnTo>
                    <a:pt x="384" y="56"/>
                  </a:lnTo>
                  <a:lnTo>
                    <a:pt x="383" y="54"/>
                  </a:lnTo>
                  <a:lnTo>
                    <a:pt x="383" y="52"/>
                  </a:lnTo>
                  <a:lnTo>
                    <a:pt x="381" y="52"/>
                  </a:lnTo>
                  <a:lnTo>
                    <a:pt x="381" y="50"/>
                  </a:lnTo>
                  <a:lnTo>
                    <a:pt x="381" y="49"/>
                  </a:lnTo>
                  <a:lnTo>
                    <a:pt x="381" y="47"/>
                  </a:lnTo>
                  <a:lnTo>
                    <a:pt x="379" y="47"/>
                  </a:lnTo>
                  <a:lnTo>
                    <a:pt x="379" y="46"/>
                  </a:lnTo>
                  <a:lnTo>
                    <a:pt x="379" y="44"/>
                  </a:lnTo>
                  <a:lnTo>
                    <a:pt x="379" y="42"/>
                  </a:lnTo>
                  <a:lnTo>
                    <a:pt x="379" y="41"/>
                  </a:lnTo>
                  <a:lnTo>
                    <a:pt x="379" y="39"/>
                  </a:lnTo>
                  <a:lnTo>
                    <a:pt x="377" y="39"/>
                  </a:lnTo>
                  <a:lnTo>
                    <a:pt x="377" y="37"/>
                  </a:lnTo>
                  <a:lnTo>
                    <a:pt x="377" y="35"/>
                  </a:lnTo>
                  <a:lnTo>
                    <a:pt x="376" y="35"/>
                  </a:lnTo>
                  <a:lnTo>
                    <a:pt x="376" y="33"/>
                  </a:lnTo>
                  <a:lnTo>
                    <a:pt x="376" y="31"/>
                  </a:lnTo>
                  <a:lnTo>
                    <a:pt x="374" y="31"/>
                  </a:lnTo>
                  <a:lnTo>
                    <a:pt x="373" y="31"/>
                  </a:lnTo>
                  <a:lnTo>
                    <a:pt x="371" y="31"/>
                  </a:lnTo>
                  <a:lnTo>
                    <a:pt x="371" y="29"/>
                  </a:lnTo>
                  <a:lnTo>
                    <a:pt x="369" y="29"/>
                  </a:lnTo>
                  <a:lnTo>
                    <a:pt x="368" y="29"/>
                  </a:lnTo>
                  <a:lnTo>
                    <a:pt x="366" y="29"/>
                  </a:lnTo>
                  <a:lnTo>
                    <a:pt x="366" y="27"/>
                  </a:lnTo>
                  <a:lnTo>
                    <a:pt x="365" y="27"/>
                  </a:lnTo>
                  <a:lnTo>
                    <a:pt x="363" y="27"/>
                  </a:lnTo>
                  <a:lnTo>
                    <a:pt x="361" y="27"/>
                  </a:lnTo>
                  <a:lnTo>
                    <a:pt x="359" y="27"/>
                  </a:lnTo>
                  <a:lnTo>
                    <a:pt x="357" y="27"/>
                  </a:lnTo>
                  <a:lnTo>
                    <a:pt x="357" y="25"/>
                  </a:lnTo>
                  <a:lnTo>
                    <a:pt x="355" y="25"/>
                  </a:lnTo>
                  <a:lnTo>
                    <a:pt x="353" y="23"/>
                  </a:lnTo>
                  <a:lnTo>
                    <a:pt x="351" y="23"/>
                  </a:lnTo>
                  <a:lnTo>
                    <a:pt x="349" y="21"/>
                  </a:lnTo>
                  <a:lnTo>
                    <a:pt x="346" y="21"/>
                  </a:lnTo>
                  <a:lnTo>
                    <a:pt x="344" y="19"/>
                  </a:lnTo>
                  <a:lnTo>
                    <a:pt x="342" y="17"/>
                  </a:lnTo>
                  <a:lnTo>
                    <a:pt x="340" y="15"/>
                  </a:lnTo>
                  <a:lnTo>
                    <a:pt x="338" y="15"/>
                  </a:lnTo>
                  <a:lnTo>
                    <a:pt x="336" y="13"/>
                  </a:lnTo>
                  <a:lnTo>
                    <a:pt x="334" y="12"/>
                  </a:lnTo>
                  <a:lnTo>
                    <a:pt x="332" y="10"/>
                  </a:lnTo>
                  <a:lnTo>
                    <a:pt x="330" y="10"/>
                  </a:lnTo>
                  <a:lnTo>
                    <a:pt x="329" y="9"/>
                  </a:lnTo>
                  <a:lnTo>
                    <a:pt x="328" y="9"/>
                  </a:lnTo>
                  <a:lnTo>
                    <a:pt x="327" y="11"/>
                  </a:lnTo>
                  <a:lnTo>
                    <a:pt x="327" y="13"/>
                  </a:lnTo>
                  <a:lnTo>
                    <a:pt x="328" y="13"/>
                  </a:lnTo>
                  <a:lnTo>
                    <a:pt x="328" y="15"/>
                  </a:lnTo>
                  <a:lnTo>
                    <a:pt x="328" y="17"/>
                  </a:lnTo>
                  <a:lnTo>
                    <a:pt x="330" y="17"/>
                  </a:lnTo>
                  <a:lnTo>
                    <a:pt x="330" y="19"/>
                  </a:lnTo>
                  <a:lnTo>
                    <a:pt x="331" y="21"/>
                  </a:lnTo>
                  <a:lnTo>
                    <a:pt x="331" y="22"/>
                  </a:lnTo>
                  <a:lnTo>
                    <a:pt x="333" y="22"/>
                  </a:lnTo>
                  <a:lnTo>
                    <a:pt x="333" y="24"/>
                  </a:lnTo>
                  <a:lnTo>
                    <a:pt x="335" y="24"/>
                  </a:lnTo>
                  <a:lnTo>
                    <a:pt x="337" y="26"/>
                  </a:lnTo>
                  <a:lnTo>
                    <a:pt x="338" y="26"/>
                  </a:lnTo>
                  <a:lnTo>
                    <a:pt x="338" y="28"/>
                  </a:lnTo>
                  <a:lnTo>
                    <a:pt x="340" y="29"/>
                  </a:lnTo>
                  <a:lnTo>
                    <a:pt x="342" y="31"/>
                  </a:lnTo>
                  <a:lnTo>
                    <a:pt x="344" y="31"/>
                  </a:lnTo>
                  <a:lnTo>
                    <a:pt x="344" y="32"/>
                  </a:lnTo>
                  <a:lnTo>
                    <a:pt x="346" y="32"/>
                  </a:lnTo>
                  <a:lnTo>
                    <a:pt x="348" y="33"/>
                  </a:lnTo>
                  <a:lnTo>
                    <a:pt x="349" y="33"/>
                  </a:lnTo>
                  <a:lnTo>
                    <a:pt x="349" y="35"/>
                  </a:lnTo>
                  <a:lnTo>
                    <a:pt x="349" y="37"/>
                  </a:lnTo>
                  <a:lnTo>
                    <a:pt x="351" y="37"/>
                  </a:lnTo>
                  <a:lnTo>
                    <a:pt x="351" y="39"/>
                  </a:lnTo>
                  <a:lnTo>
                    <a:pt x="353" y="39"/>
                  </a:lnTo>
                  <a:lnTo>
                    <a:pt x="354" y="39"/>
                  </a:lnTo>
                  <a:lnTo>
                    <a:pt x="352" y="41"/>
                  </a:lnTo>
                  <a:lnTo>
                    <a:pt x="350" y="41"/>
                  </a:lnTo>
                  <a:lnTo>
                    <a:pt x="348" y="41"/>
                  </a:lnTo>
                  <a:lnTo>
                    <a:pt x="347" y="41"/>
                  </a:lnTo>
                  <a:lnTo>
                    <a:pt x="345" y="41"/>
                  </a:lnTo>
                  <a:lnTo>
                    <a:pt x="343" y="41"/>
                  </a:lnTo>
                  <a:lnTo>
                    <a:pt x="341" y="41"/>
                  </a:lnTo>
                  <a:lnTo>
                    <a:pt x="339" y="41"/>
                  </a:lnTo>
                  <a:lnTo>
                    <a:pt x="337" y="42"/>
                  </a:lnTo>
                  <a:lnTo>
                    <a:pt x="335" y="42"/>
                  </a:lnTo>
                  <a:lnTo>
                    <a:pt x="333" y="43"/>
                  </a:lnTo>
                  <a:lnTo>
                    <a:pt x="331" y="45"/>
                  </a:lnTo>
                  <a:lnTo>
                    <a:pt x="329" y="47"/>
                  </a:lnTo>
                  <a:lnTo>
                    <a:pt x="327" y="49"/>
                  </a:lnTo>
                  <a:lnTo>
                    <a:pt x="325" y="51"/>
                  </a:lnTo>
                  <a:lnTo>
                    <a:pt x="325" y="53"/>
                  </a:lnTo>
                  <a:lnTo>
                    <a:pt x="324" y="55"/>
                  </a:lnTo>
                  <a:lnTo>
                    <a:pt x="322" y="57"/>
                  </a:lnTo>
                  <a:lnTo>
                    <a:pt x="322" y="59"/>
                  </a:lnTo>
                  <a:lnTo>
                    <a:pt x="320" y="60"/>
                  </a:lnTo>
                  <a:lnTo>
                    <a:pt x="318" y="62"/>
                  </a:lnTo>
                  <a:lnTo>
                    <a:pt x="316" y="64"/>
                  </a:lnTo>
                  <a:lnTo>
                    <a:pt x="316" y="65"/>
                  </a:lnTo>
                  <a:lnTo>
                    <a:pt x="314" y="67"/>
                  </a:lnTo>
                  <a:lnTo>
                    <a:pt x="314" y="69"/>
                  </a:lnTo>
                  <a:lnTo>
                    <a:pt x="312" y="70"/>
                  </a:lnTo>
                  <a:lnTo>
                    <a:pt x="312" y="72"/>
                  </a:lnTo>
                  <a:lnTo>
                    <a:pt x="311" y="74"/>
                  </a:lnTo>
                  <a:lnTo>
                    <a:pt x="309" y="76"/>
                  </a:lnTo>
                  <a:lnTo>
                    <a:pt x="307" y="78"/>
                  </a:lnTo>
                  <a:lnTo>
                    <a:pt x="307" y="79"/>
                  </a:lnTo>
                  <a:lnTo>
                    <a:pt x="305" y="81"/>
                  </a:lnTo>
                  <a:lnTo>
                    <a:pt x="305" y="82"/>
                  </a:lnTo>
                  <a:lnTo>
                    <a:pt x="303" y="83"/>
                  </a:lnTo>
                  <a:lnTo>
                    <a:pt x="303" y="82"/>
                  </a:lnTo>
                  <a:lnTo>
                    <a:pt x="303" y="80"/>
                  </a:lnTo>
                  <a:lnTo>
                    <a:pt x="303" y="79"/>
                  </a:lnTo>
                  <a:lnTo>
                    <a:pt x="303" y="78"/>
                  </a:lnTo>
                  <a:lnTo>
                    <a:pt x="302" y="78"/>
                  </a:lnTo>
                  <a:lnTo>
                    <a:pt x="302" y="76"/>
                  </a:lnTo>
                  <a:lnTo>
                    <a:pt x="302" y="75"/>
                  </a:lnTo>
                  <a:lnTo>
                    <a:pt x="302" y="73"/>
                  </a:lnTo>
                  <a:lnTo>
                    <a:pt x="301" y="72"/>
                  </a:lnTo>
                  <a:lnTo>
                    <a:pt x="301" y="70"/>
                  </a:lnTo>
                  <a:lnTo>
                    <a:pt x="301" y="69"/>
                  </a:lnTo>
                  <a:lnTo>
                    <a:pt x="301" y="67"/>
                  </a:lnTo>
                  <a:lnTo>
                    <a:pt x="301" y="65"/>
                  </a:lnTo>
                  <a:lnTo>
                    <a:pt x="301" y="63"/>
                  </a:lnTo>
                  <a:lnTo>
                    <a:pt x="301" y="61"/>
                  </a:lnTo>
                  <a:lnTo>
                    <a:pt x="301" y="60"/>
                  </a:lnTo>
                  <a:lnTo>
                    <a:pt x="301" y="59"/>
                  </a:lnTo>
                  <a:lnTo>
                    <a:pt x="301" y="57"/>
                  </a:lnTo>
                  <a:lnTo>
                    <a:pt x="303" y="55"/>
                  </a:lnTo>
                  <a:lnTo>
                    <a:pt x="301" y="55"/>
                  </a:lnTo>
                  <a:lnTo>
                    <a:pt x="300" y="53"/>
                  </a:lnTo>
                  <a:lnTo>
                    <a:pt x="298" y="52"/>
                  </a:lnTo>
                  <a:lnTo>
                    <a:pt x="298" y="50"/>
                  </a:lnTo>
                  <a:lnTo>
                    <a:pt x="296" y="48"/>
                  </a:lnTo>
                  <a:lnTo>
                    <a:pt x="296" y="45"/>
                  </a:lnTo>
                  <a:lnTo>
                    <a:pt x="294" y="43"/>
                  </a:lnTo>
                  <a:lnTo>
                    <a:pt x="294" y="40"/>
                  </a:lnTo>
                  <a:lnTo>
                    <a:pt x="292" y="38"/>
                  </a:lnTo>
                  <a:lnTo>
                    <a:pt x="292" y="36"/>
                  </a:lnTo>
                  <a:lnTo>
                    <a:pt x="291" y="34"/>
                  </a:lnTo>
                  <a:lnTo>
                    <a:pt x="291" y="31"/>
                  </a:lnTo>
                  <a:lnTo>
                    <a:pt x="290" y="29"/>
                  </a:lnTo>
                  <a:lnTo>
                    <a:pt x="290" y="27"/>
                  </a:lnTo>
                  <a:lnTo>
                    <a:pt x="290" y="25"/>
                  </a:lnTo>
                  <a:lnTo>
                    <a:pt x="290" y="23"/>
                  </a:lnTo>
                  <a:lnTo>
                    <a:pt x="288" y="23"/>
                  </a:lnTo>
                  <a:lnTo>
                    <a:pt x="287" y="21"/>
                  </a:lnTo>
                  <a:lnTo>
                    <a:pt x="285" y="21"/>
                  </a:lnTo>
                  <a:lnTo>
                    <a:pt x="285" y="19"/>
                  </a:lnTo>
                  <a:lnTo>
                    <a:pt x="283" y="19"/>
                  </a:lnTo>
                  <a:lnTo>
                    <a:pt x="283" y="17"/>
                  </a:lnTo>
                  <a:lnTo>
                    <a:pt x="281" y="15"/>
                  </a:lnTo>
                  <a:lnTo>
                    <a:pt x="281" y="13"/>
                  </a:lnTo>
                  <a:lnTo>
                    <a:pt x="280" y="13"/>
                  </a:lnTo>
                  <a:lnTo>
                    <a:pt x="278" y="12"/>
                  </a:lnTo>
                  <a:lnTo>
                    <a:pt x="276" y="11"/>
                  </a:lnTo>
                  <a:lnTo>
                    <a:pt x="276" y="9"/>
                  </a:lnTo>
                  <a:lnTo>
                    <a:pt x="274" y="9"/>
                  </a:lnTo>
                  <a:lnTo>
                    <a:pt x="274" y="7"/>
                  </a:lnTo>
                  <a:lnTo>
                    <a:pt x="272" y="7"/>
                  </a:lnTo>
                  <a:lnTo>
                    <a:pt x="272" y="5"/>
                  </a:lnTo>
                  <a:lnTo>
                    <a:pt x="272" y="7"/>
                  </a:lnTo>
                  <a:lnTo>
                    <a:pt x="272" y="9"/>
                  </a:lnTo>
                  <a:lnTo>
                    <a:pt x="272" y="11"/>
                  </a:lnTo>
                  <a:lnTo>
                    <a:pt x="272" y="12"/>
                  </a:lnTo>
                  <a:lnTo>
                    <a:pt x="272" y="13"/>
                  </a:lnTo>
                  <a:lnTo>
                    <a:pt x="272" y="15"/>
                  </a:lnTo>
                  <a:lnTo>
                    <a:pt x="272" y="17"/>
                  </a:lnTo>
                  <a:lnTo>
                    <a:pt x="271" y="17"/>
                  </a:lnTo>
                  <a:lnTo>
                    <a:pt x="269" y="17"/>
                  </a:lnTo>
                  <a:lnTo>
                    <a:pt x="267" y="17"/>
                  </a:lnTo>
                  <a:lnTo>
                    <a:pt x="266" y="17"/>
                  </a:lnTo>
                  <a:lnTo>
                    <a:pt x="264" y="17"/>
                  </a:lnTo>
                  <a:lnTo>
                    <a:pt x="262" y="17"/>
                  </a:lnTo>
                  <a:lnTo>
                    <a:pt x="260" y="17"/>
                  </a:lnTo>
                  <a:lnTo>
                    <a:pt x="258" y="17"/>
                  </a:lnTo>
                  <a:lnTo>
                    <a:pt x="256" y="17"/>
                  </a:lnTo>
                  <a:lnTo>
                    <a:pt x="254" y="17"/>
                  </a:lnTo>
                  <a:lnTo>
                    <a:pt x="254" y="15"/>
                  </a:lnTo>
                  <a:lnTo>
                    <a:pt x="252" y="15"/>
                  </a:lnTo>
                  <a:lnTo>
                    <a:pt x="252" y="13"/>
                  </a:lnTo>
                  <a:lnTo>
                    <a:pt x="251" y="12"/>
                  </a:lnTo>
                  <a:lnTo>
                    <a:pt x="251" y="11"/>
                  </a:lnTo>
                  <a:lnTo>
                    <a:pt x="249" y="11"/>
                  </a:lnTo>
                  <a:lnTo>
                    <a:pt x="249" y="9"/>
                  </a:lnTo>
                  <a:lnTo>
                    <a:pt x="247" y="9"/>
                  </a:lnTo>
                  <a:lnTo>
                    <a:pt x="247" y="7"/>
                  </a:lnTo>
                  <a:lnTo>
                    <a:pt x="245" y="7"/>
                  </a:lnTo>
                  <a:lnTo>
                    <a:pt x="243" y="7"/>
                  </a:lnTo>
                  <a:lnTo>
                    <a:pt x="243" y="5"/>
                  </a:lnTo>
                  <a:lnTo>
                    <a:pt x="241" y="7"/>
                  </a:lnTo>
                  <a:lnTo>
                    <a:pt x="241" y="9"/>
                  </a:lnTo>
                  <a:lnTo>
                    <a:pt x="240" y="11"/>
                  </a:lnTo>
                  <a:lnTo>
                    <a:pt x="240" y="13"/>
                  </a:lnTo>
                  <a:lnTo>
                    <a:pt x="240" y="15"/>
                  </a:lnTo>
                  <a:lnTo>
                    <a:pt x="242" y="15"/>
                  </a:lnTo>
                  <a:lnTo>
                    <a:pt x="242" y="17"/>
                  </a:lnTo>
                  <a:lnTo>
                    <a:pt x="244" y="17"/>
                  </a:lnTo>
                  <a:lnTo>
                    <a:pt x="246" y="17"/>
                  </a:lnTo>
                  <a:lnTo>
                    <a:pt x="246" y="19"/>
                  </a:lnTo>
                  <a:lnTo>
                    <a:pt x="248" y="19"/>
                  </a:lnTo>
                  <a:lnTo>
                    <a:pt x="250" y="19"/>
                  </a:lnTo>
                  <a:lnTo>
                    <a:pt x="252" y="19"/>
                  </a:lnTo>
                  <a:lnTo>
                    <a:pt x="254" y="19"/>
                  </a:lnTo>
                  <a:lnTo>
                    <a:pt x="254" y="21"/>
                  </a:lnTo>
                  <a:lnTo>
                    <a:pt x="256" y="21"/>
                  </a:lnTo>
                  <a:lnTo>
                    <a:pt x="256" y="23"/>
                  </a:lnTo>
                  <a:lnTo>
                    <a:pt x="258" y="23"/>
                  </a:lnTo>
                  <a:lnTo>
                    <a:pt x="258" y="25"/>
                  </a:lnTo>
                  <a:lnTo>
                    <a:pt x="260" y="25"/>
                  </a:lnTo>
                  <a:lnTo>
                    <a:pt x="261" y="25"/>
                  </a:lnTo>
                  <a:lnTo>
                    <a:pt x="262" y="25"/>
                  </a:lnTo>
                  <a:lnTo>
                    <a:pt x="262" y="27"/>
                  </a:lnTo>
                  <a:lnTo>
                    <a:pt x="264" y="27"/>
                  </a:lnTo>
                  <a:lnTo>
                    <a:pt x="266" y="27"/>
                  </a:lnTo>
                  <a:lnTo>
                    <a:pt x="268" y="29"/>
                  </a:lnTo>
                  <a:lnTo>
                    <a:pt x="270" y="29"/>
                  </a:lnTo>
                  <a:lnTo>
                    <a:pt x="271" y="29"/>
                  </a:lnTo>
                  <a:lnTo>
                    <a:pt x="273" y="29"/>
                  </a:lnTo>
                  <a:lnTo>
                    <a:pt x="273" y="31"/>
                  </a:lnTo>
                  <a:lnTo>
                    <a:pt x="275" y="31"/>
                  </a:lnTo>
                  <a:lnTo>
                    <a:pt x="276" y="31"/>
                  </a:lnTo>
                  <a:lnTo>
                    <a:pt x="278" y="31"/>
                  </a:lnTo>
                  <a:lnTo>
                    <a:pt x="280" y="31"/>
                  </a:lnTo>
                  <a:lnTo>
                    <a:pt x="281" y="31"/>
                  </a:lnTo>
                  <a:lnTo>
                    <a:pt x="272" y="27"/>
                  </a:lnTo>
                  <a:lnTo>
                    <a:pt x="272" y="29"/>
                  </a:lnTo>
                  <a:lnTo>
                    <a:pt x="272" y="31"/>
                  </a:lnTo>
                  <a:lnTo>
                    <a:pt x="272" y="32"/>
                  </a:lnTo>
                  <a:lnTo>
                    <a:pt x="274" y="32"/>
                  </a:lnTo>
                  <a:lnTo>
                    <a:pt x="274" y="33"/>
                  </a:lnTo>
                  <a:lnTo>
                    <a:pt x="274" y="35"/>
                  </a:lnTo>
                  <a:lnTo>
                    <a:pt x="275" y="35"/>
                  </a:lnTo>
                  <a:lnTo>
                    <a:pt x="274" y="37"/>
                  </a:lnTo>
                  <a:lnTo>
                    <a:pt x="274" y="39"/>
                  </a:lnTo>
                  <a:lnTo>
                    <a:pt x="272" y="41"/>
                  </a:lnTo>
                  <a:lnTo>
                    <a:pt x="272" y="42"/>
                  </a:lnTo>
                  <a:lnTo>
                    <a:pt x="271" y="42"/>
                  </a:lnTo>
                  <a:lnTo>
                    <a:pt x="269" y="42"/>
                  </a:lnTo>
                  <a:lnTo>
                    <a:pt x="269" y="41"/>
                  </a:lnTo>
                  <a:lnTo>
                    <a:pt x="267" y="41"/>
                  </a:lnTo>
                  <a:lnTo>
                    <a:pt x="267" y="39"/>
                  </a:lnTo>
                  <a:lnTo>
                    <a:pt x="266" y="39"/>
                  </a:lnTo>
                  <a:lnTo>
                    <a:pt x="266" y="37"/>
                  </a:lnTo>
                  <a:lnTo>
                    <a:pt x="264" y="37"/>
                  </a:lnTo>
                  <a:lnTo>
                    <a:pt x="264" y="35"/>
                  </a:lnTo>
                  <a:lnTo>
                    <a:pt x="262" y="35"/>
                  </a:lnTo>
                  <a:lnTo>
                    <a:pt x="262" y="33"/>
                  </a:lnTo>
                  <a:lnTo>
                    <a:pt x="260" y="33"/>
                  </a:lnTo>
                  <a:lnTo>
                    <a:pt x="260" y="32"/>
                  </a:lnTo>
                  <a:lnTo>
                    <a:pt x="260" y="31"/>
                  </a:lnTo>
                  <a:lnTo>
                    <a:pt x="258" y="32"/>
                  </a:lnTo>
                  <a:lnTo>
                    <a:pt x="257" y="33"/>
                  </a:lnTo>
                  <a:lnTo>
                    <a:pt x="255" y="35"/>
                  </a:lnTo>
                  <a:lnTo>
                    <a:pt x="253" y="37"/>
                  </a:lnTo>
                  <a:lnTo>
                    <a:pt x="252" y="39"/>
                  </a:lnTo>
                  <a:lnTo>
                    <a:pt x="250" y="41"/>
                  </a:lnTo>
                  <a:lnTo>
                    <a:pt x="249" y="41"/>
                  </a:lnTo>
                  <a:lnTo>
                    <a:pt x="247" y="43"/>
                  </a:lnTo>
                  <a:lnTo>
                    <a:pt x="246" y="43"/>
                  </a:lnTo>
                  <a:lnTo>
                    <a:pt x="244" y="45"/>
                  </a:lnTo>
                  <a:lnTo>
                    <a:pt x="243" y="45"/>
                  </a:lnTo>
                  <a:lnTo>
                    <a:pt x="241" y="45"/>
                  </a:lnTo>
                  <a:lnTo>
                    <a:pt x="240" y="45"/>
                  </a:lnTo>
                  <a:lnTo>
                    <a:pt x="238" y="47"/>
                  </a:lnTo>
                  <a:lnTo>
                    <a:pt x="236" y="47"/>
                  </a:lnTo>
                  <a:lnTo>
                    <a:pt x="234" y="49"/>
                  </a:lnTo>
                  <a:lnTo>
                    <a:pt x="232" y="51"/>
                  </a:lnTo>
                  <a:lnTo>
                    <a:pt x="232" y="52"/>
                  </a:lnTo>
                  <a:lnTo>
                    <a:pt x="232" y="54"/>
                  </a:lnTo>
                  <a:lnTo>
                    <a:pt x="232" y="55"/>
                  </a:lnTo>
                  <a:lnTo>
                    <a:pt x="233" y="55"/>
                  </a:lnTo>
                  <a:lnTo>
                    <a:pt x="233" y="57"/>
                  </a:lnTo>
                  <a:lnTo>
                    <a:pt x="234" y="57"/>
                  </a:lnTo>
                  <a:lnTo>
                    <a:pt x="235" y="57"/>
                  </a:lnTo>
                  <a:lnTo>
                    <a:pt x="235" y="59"/>
                  </a:lnTo>
                  <a:lnTo>
                    <a:pt x="237" y="59"/>
                  </a:lnTo>
                  <a:lnTo>
                    <a:pt x="239" y="59"/>
                  </a:lnTo>
                  <a:lnTo>
                    <a:pt x="241" y="59"/>
                  </a:lnTo>
                  <a:lnTo>
                    <a:pt x="243" y="59"/>
                  </a:lnTo>
                  <a:lnTo>
                    <a:pt x="243" y="60"/>
                  </a:lnTo>
                  <a:lnTo>
                    <a:pt x="243" y="61"/>
                  </a:lnTo>
                  <a:lnTo>
                    <a:pt x="245" y="61"/>
                  </a:lnTo>
                  <a:lnTo>
                    <a:pt x="245" y="63"/>
                  </a:lnTo>
                  <a:lnTo>
                    <a:pt x="246" y="63"/>
                  </a:lnTo>
                  <a:lnTo>
                    <a:pt x="248" y="63"/>
                  </a:lnTo>
                  <a:lnTo>
                    <a:pt x="248" y="65"/>
                  </a:lnTo>
                  <a:lnTo>
                    <a:pt x="249" y="65"/>
                  </a:lnTo>
                  <a:lnTo>
                    <a:pt x="249" y="66"/>
                  </a:lnTo>
                  <a:lnTo>
                    <a:pt x="251" y="66"/>
                  </a:lnTo>
                  <a:lnTo>
                    <a:pt x="252" y="66"/>
                  </a:lnTo>
                  <a:lnTo>
                    <a:pt x="254" y="66"/>
                  </a:lnTo>
                  <a:lnTo>
                    <a:pt x="254" y="67"/>
                  </a:lnTo>
                  <a:lnTo>
                    <a:pt x="255" y="67"/>
                  </a:lnTo>
                  <a:lnTo>
                    <a:pt x="257" y="66"/>
                  </a:lnTo>
                  <a:lnTo>
                    <a:pt x="259" y="65"/>
                  </a:lnTo>
                  <a:lnTo>
                    <a:pt x="261" y="63"/>
                  </a:lnTo>
                  <a:lnTo>
                    <a:pt x="262" y="62"/>
                  </a:lnTo>
                  <a:lnTo>
                    <a:pt x="264" y="60"/>
                  </a:lnTo>
                  <a:lnTo>
                    <a:pt x="265" y="60"/>
                  </a:lnTo>
                  <a:lnTo>
                    <a:pt x="267" y="59"/>
                  </a:lnTo>
                  <a:lnTo>
                    <a:pt x="266" y="60"/>
                  </a:lnTo>
                  <a:lnTo>
                    <a:pt x="266" y="61"/>
                  </a:lnTo>
                  <a:lnTo>
                    <a:pt x="265" y="63"/>
                  </a:lnTo>
                  <a:lnTo>
                    <a:pt x="265" y="64"/>
                  </a:lnTo>
                  <a:lnTo>
                    <a:pt x="263" y="66"/>
                  </a:lnTo>
                  <a:lnTo>
                    <a:pt x="263" y="68"/>
                  </a:lnTo>
                  <a:lnTo>
                    <a:pt x="262" y="69"/>
                  </a:lnTo>
                  <a:lnTo>
                    <a:pt x="261" y="71"/>
                  </a:lnTo>
                  <a:lnTo>
                    <a:pt x="261" y="72"/>
                  </a:lnTo>
                  <a:lnTo>
                    <a:pt x="261" y="74"/>
                  </a:lnTo>
                  <a:lnTo>
                    <a:pt x="261" y="76"/>
                  </a:lnTo>
                  <a:lnTo>
                    <a:pt x="260" y="78"/>
                  </a:lnTo>
                  <a:lnTo>
                    <a:pt x="260" y="79"/>
                  </a:lnTo>
                  <a:lnTo>
                    <a:pt x="260" y="80"/>
                  </a:lnTo>
                  <a:lnTo>
                    <a:pt x="260" y="82"/>
                  </a:lnTo>
                  <a:lnTo>
                    <a:pt x="260" y="84"/>
                  </a:lnTo>
                  <a:lnTo>
                    <a:pt x="260" y="86"/>
                  </a:lnTo>
                  <a:lnTo>
                    <a:pt x="260" y="88"/>
                  </a:lnTo>
                  <a:lnTo>
                    <a:pt x="261" y="88"/>
                  </a:lnTo>
                  <a:lnTo>
                    <a:pt x="260" y="90"/>
                  </a:lnTo>
                  <a:lnTo>
                    <a:pt x="260" y="92"/>
                  </a:lnTo>
                  <a:lnTo>
                    <a:pt x="260" y="94"/>
                  </a:lnTo>
                  <a:lnTo>
                    <a:pt x="258" y="94"/>
                  </a:lnTo>
                  <a:lnTo>
                    <a:pt x="256" y="94"/>
                  </a:lnTo>
                  <a:lnTo>
                    <a:pt x="256" y="92"/>
                  </a:lnTo>
                  <a:lnTo>
                    <a:pt x="254" y="92"/>
                  </a:lnTo>
                  <a:lnTo>
                    <a:pt x="254" y="90"/>
                  </a:lnTo>
                  <a:lnTo>
                    <a:pt x="252" y="89"/>
                  </a:lnTo>
                  <a:lnTo>
                    <a:pt x="252" y="87"/>
                  </a:lnTo>
                  <a:lnTo>
                    <a:pt x="250" y="87"/>
                  </a:lnTo>
                  <a:lnTo>
                    <a:pt x="250" y="85"/>
                  </a:lnTo>
                  <a:lnTo>
                    <a:pt x="248" y="84"/>
                  </a:lnTo>
                  <a:lnTo>
                    <a:pt x="248" y="82"/>
                  </a:lnTo>
                  <a:lnTo>
                    <a:pt x="246" y="82"/>
                  </a:lnTo>
                  <a:lnTo>
                    <a:pt x="246" y="80"/>
                  </a:lnTo>
                  <a:lnTo>
                    <a:pt x="245" y="79"/>
                  </a:lnTo>
                  <a:lnTo>
                    <a:pt x="245" y="78"/>
                  </a:lnTo>
                  <a:lnTo>
                    <a:pt x="244" y="78"/>
                  </a:lnTo>
                  <a:lnTo>
                    <a:pt x="243" y="78"/>
                  </a:lnTo>
                  <a:lnTo>
                    <a:pt x="243" y="76"/>
                  </a:lnTo>
                  <a:lnTo>
                    <a:pt x="241" y="76"/>
                  </a:lnTo>
                  <a:lnTo>
                    <a:pt x="241" y="75"/>
                  </a:lnTo>
                  <a:lnTo>
                    <a:pt x="239" y="75"/>
                  </a:lnTo>
                  <a:lnTo>
                    <a:pt x="239" y="73"/>
                  </a:lnTo>
                  <a:lnTo>
                    <a:pt x="237" y="73"/>
                  </a:lnTo>
                  <a:lnTo>
                    <a:pt x="235" y="73"/>
                  </a:lnTo>
                  <a:lnTo>
                    <a:pt x="235" y="71"/>
                  </a:lnTo>
                  <a:lnTo>
                    <a:pt x="233" y="71"/>
                  </a:lnTo>
                  <a:lnTo>
                    <a:pt x="233" y="70"/>
                  </a:lnTo>
                  <a:lnTo>
                    <a:pt x="232" y="70"/>
                  </a:lnTo>
                  <a:lnTo>
                    <a:pt x="232" y="69"/>
                  </a:lnTo>
                  <a:lnTo>
                    <a:pt x="230" y="70"/>
                  </a:lnTo>
                  <a:lnTo>
                    <a:pt x="228" y="70"/>
                  </a:lnTo>
                  <a:lnTo>
                    <a:pt x="226" y="71"/>
                  </a:lnTo>
                  <a:lnTo>
                    <a:pt x="225" y="71"/>
                  </a:lnTo>
                  <a:lnTo>
                    <a:pt x="223" y="72"/>
                  </a:lnTo>
                  <a:lnTo>
                    <a:pt x="221" y="72"/>
                  </a:lnTo>
                  <a:lnTo>
                    <a:pt x="219" y="72"/>
                  </a:lnTo>
                  <a:lnTo>
                    <a:pt x="217" y="72"/>
                  </a:lnTo>
                  <a:lnTo>
                    <a:pt x="217" y="70"/>
                  </a:lnTo>
                  <a:lnTo>
                    <a:pt x="215" y="70"/>
                  </a:lnTo>
                  <a:lnTo>
                    <a:pt x="215" y="69"/>
                  </a:lnTo>
                  <a:lnTo>
                    <a:pt x="215" y="67"/>
                  </a:lnTo>
                  <a:lnTo>
                    <a:pt x="214" y="67"/>
                  </a:lnTo>
                  <a:lnTo>
                    <a:pt x="214" y="66"/>
                  </a:lnTo>
                  <a:lnTo>
                    <a:pt x="214" y="64"/>
                  </a:lnTo>
                  <a:lnTo>
                    <a:pt x="214" y="62"/>
                  </a:lnTo>
                  <a:lnTo>
                    <a:pt x="214" y="60"/>
                  </a:lnTo>
                  <a:lnTo>
                    <a:pt x="212" y="60"/>
                  </a:lnTo>
                  <a:lnTo>
                    <a:pt x="211" y="59"/>
                  </a:lnTo>
                  <a:lnTo>
                    <a:pt x="209" y="58"/>
                  </a:lnTo>
                  <a:lnTo>
                    <a:pt x="209" y="56"/>
                  </a:lnTo>
                  <a:lnTo>
                    <a:pt x="207" y="55"/>
                  </a:lnTo>
                  <a:lnTo>
                    <a:pt x="207" y="53"/>
                  </a:lnTo>
                  <a:lnTo>
                    <a:pt x="205" y="52"/>
                  </a:lnTo>
                  <a:lnTo>
                    <a:pt x="205" y="50"/>
                  </a:lnTo>
                  <a:lnTo>
                    <a:pt x="204" y="50"/>
                  </a:lnTo>
                  <a:lnTo>
                    <a:pt x="203" y="48"/>
                  </a:lnTo>
                  <a:lnTo>
                    <a:pt x="201" y="46"/>
                  </a:lnTo>
                  <a:lnTo>
                    <a:pt x="201" y="44"/>
                  </a:lnTo>
                  <a:lnTo>
                    <a:pt x="199" y="44"/>
                  </a:lnTo>
                  <a:lnTo>
                    <a:pt x="199" y="42"/>
                  </a:lnTo>
                  <a:lnTo>
                    <a:pt x="197" y="41"/>
                  </a:lnTo>
                  <a:lnTo>
                    <a:pt x="197" y="39"/>
                  </a:lnTo>
                  <a:lnTo>
                    <a:pt x="195" y="39"/>
                  </a:lnTo>
                  <a:lnTo>
                    <a:pt x="194" y="39"/>
                  </a:lnTo>
                  <a:lnTo>
                    <a:pt x="193" y="39"/>
                  </a:lnTo>
                  <a:lnTo>
                    <a:pt x="193" y="37"/>
                  </a:lnTo>
                  <a:lnTo>
                    <a:pt x="191" y="37"/>
                  </a:lnTo>
                  <a:lnTo>
                    <a:pt x="189" y="37"/>
                  </a:lnTo>
                  <a:lnTo>
                    <a:pt x="187" y="37"/>
                  </a:lnTo>
                  <a:lnTo>
                    <a:pt x="187" y="35"/>
                  </a:lnTo>
                  <a:lnTo>
                    <a:pt x="186" y="35"/>
                  </a:lnTo>
                  <a:lnTo>
                    <a:pt x="184" y="35"/>
                  </a:lnTo>
                  <a:lnTo>
                    <a:pt x="182" y="35"/>
                  </a:lnTo>
                  <a:lnTo>
                    <a:pt x="182" y="34"/>
                  </a:lnTo>
                  <a:lnTo>
                    <a:pt x="180" y="34"/>
                  </a:lnTo>
                  <a:lnTo>
                    <a:pt x="178" y="34"/>
                  </a:lnTo>
                  <a:lnTo>
                    <a:pt x="178" y="33"/>
                  </a:lnTo>
                  <a:lnTo>
                    <a:pt x="177" y="35"/>
                  </a:lnTo>
                  <a:lnTo>
                    <a:pt x="175" y="36"/>
                  </a:lnTo>
                  <a:lnTo>
                    <a:pt x="173" y="38"/>
                  </a:lnTo>
                  <a:lnTo>
                    <a:pt x="171" y="39"/>
                  </a:lnTo>
                  <a:lnTo>
                    <a:pt x="169" y="41"/>
                  </a:lnTo>
                  <a:lnTo>
                    <a:pt x="168" y="42"/>
                  </a:lnTo>
                  <a:lnTo>
                    <a:pt x="168" y="44"/>
                  </a:lnTo>
                  <a:lnTo>
                    <a:pt x="168" y="45"/>
                  </a:lnTo>
                  <a:lnTo>
                    <a:pt x="167" y="47"/>
                  </a:lnTo>
                  <a:lnTo>
                    <a:pt x="167" y="48"/>
                  </a:lnTo>
                  <a:lnTo>
                    <a:pt x="167" y="50"/>
                  </a:lnTo>
                  <a:lnTo>
                    <a:pt x="168" y="50"/>
                  </a:lnTo>
                  <a:lnTo>
                    <a:pt x="168" y="52"/>
                  </a:lnTo>
                  <a:lnTo>
                    <a:pt x="169" y="52"/>
                  </a:lnTo>
                  <a:lnTo>
                    <a:pt x="169" y="54"/>
                  </a:lnTo>
                  <a:lnTo>
                    <a:pt x="170" y="54"/>
                  </a:lnTo>
                  <a:lnTo>
                    <a:pt x="170" y="56"/>
                  </a:lnTo>
                  <a:lnTo>
                    <a:pt x="172" y="56"/>
                  </a:lnTo>
                  <a:lnTo>
                    <a:pt x="174" y="56"/>
                  </a:lnTo>
                  <a:lnTo>
                    <a:pt x="174" y="58"/>
                  </a:lnTo>
                  <a:lnTo>
                    <a:pt x="176" y="58"/>
                  </a:lnTo>
                  <a:lnTo>
                    <a:pt x="177" y="58"/>
                  </a:lnTo>
                  <a:lnTo>
                    <a:pt x="177" y="59"/>
                  </a:lnTo>
                  <a:lnTo>
                    <a:pt x="178" y="59"/>
                  </a:lnTo>
                  <a:lnTo>
                    <a:pt x="180" y="59"/>
                  </a:lnTo>
                  <a:lnTo>
                    <a:pt x="180" y="60"/>
                  </a:lnTo>
                  <a:lnTo>
                    <a:pt x="183" y="60"/>
                  </a:lnTo>
                  <a:lnTo>
                    <a:pt x="183" y="62"/>
                  </a:lnTo>
                  <a:lnTo>
                    <a:pt x="184" y="62"/>
                  </a:lnTo>
                  <a:lnTo>
                    <a:pt x="184" y="64"/>
                  </a:lnTo>
                  <a:lnTo>
                    <a:pt x="186" y="66"/>
                  </a:lnTo>
                  <a:lnTo>
                    <a:pt x="187" y="68"/>
                  </a:lnTo>
                  <a:lnTo>
                    <a:pt x="189" y="68"/>
                  </a:lnTo>
                  <a:lnTo>
                    <a:pt x="189" y="69"/>
                  </a:lnTo>
                  <a:lnTo>
                    <a:pt x="191" y="71"/>
                  </a:lnTo>
                  <a:lnTo>
                    <a:pt x="191" y="73"/>
                  </a:lnTo>
                  <a:lnTo>
                    <a:pt x="193" y="73"/>
                  </a:lnTo>
                  <a:lnTo>
                    <a:pt x="193" y="75"/>
                  </a:lnTo>
                  <a:lnTo>
                    <a:pt x="194" y="76"/>
                  </a:lnTo>
                  <a:lnTo>
                    <a:pt x="195" y="78"/>
                  </a:lnTo>
                  <a:lnTo>
                    <a:pt x="197" y="78"/>
                  </a:lnTo>
                  <a:lnTo>
                    <a:pt x="197" y="79"/>
                  </a:lnTo>
                  <a:lnTo>
                    <a:pt x="197" y="80"/>
                  </a:lnTo>
                  <a:lnTo>
                    <a:pt x="197" y="82"/>
                  </a:lnTo>
                  <a:lnTo>
                    <a:pt x="199" y="82"/>
                  </a:lnTo>
                  <a:lnTo>
                    <a:pt x="199" y="84"/>
                  </a:lnTo>
                  <a:lnTo>
                    <a:pt x="201" y="84"/>
                  </a:lnTo>
                  <a:lnTo>
                    <a:pt x="202" y="86"/>
                  </a:lnTo>
                  <a:lnTo>
                    <a:pt x="204" y="86"/>
                  </a:lnTo>
                  <a:lnTo>
                    <a:pt x="204" y="88"/>
                  </a:lnTo>
                  <a:lnTo>
                    <a:pt x="205" y="89"/>
                  </a:lnTo>
                  <a:lnTo>
                    <a:pt x="205" y="90"/>
                  </a:lnTo>
                  <a:lnTo>
                    <a:pt x="207" y="90"/>
                  </a:lnTo>
                  <a:lnTo>
                    <a:pt x="207" y="92"/>
                  </a:lnTo>
                  <a:lnTo>
                    <a:pt x="207" y="94"/>
                  </a:lnTo>
                  <a:lnTo>
                    <a:pt x="208" y="94"/>
                  </a:lnTo>
                  <a:lnTo>
                    <a:pt x="206" y="96"/>
                  </a:lnTo>
                  <a:lnTo>
                    <a:pt x="205" y="96"/>
                  </a:lnTo>
                  <a:lnTo>
                    <a:pt x="204" y="98"/>
                  </a:lnTo>
                  <a:lnTo>
                    <a:pt x="203" y="98"/>
                  </a:lnTo>
                  <a:lnTo>
                    <a:pt x="201" y="99"/>
                  </a:lnTo>
                  <a:lnTo>
                    <a:pt x="199" y="99"/>
                  </a:lnTo>
                  <a:lnTo>
                    <a:pt x="197" y="99"/>
                  </a:lnTo>
                  <a:lnTo>
                    <a:pt x="195" y="101"/>
                  </a:lnTo>
                  <a:lnTo>
                    <a:pt x="194" y="101"/>
                  </a:lnTo>
                  <a:lnTo>
                    <a:pt x="192" y="102"/>
                  </a:lnTo>
                  <a:lnTo>
                    <a:pt x="190" y="104"/>
                  </a:lnTo>
                  <a:lnTo>
                    <a:pt x="189" y="104"/>
                  </a:lnTo>
                  <a:lnTo>
                    <a:pt x="187" y="106"/>
                  </a:lnTo>
                  <a:lnTo>
                    <a:pt x="186" y="107"/>
                  </a:lnTo>
                  <a:lnTo>
                    <a:pt x="184" y="107"/>
                  </a:lnTo>
                  <a:lnTo>
                    <a:pt x="183" y="109"/>
                  </a:lnTo>
                  <a:lnTo>
                    <a:pt x="180" y="110"/>
                  </a:lnTo>
                  <a:lnTo>
                    <a:pt x="178" y="110"/>
                  </a:lnTo>
                  <a:lnTo>
                    <a:pt x="175" y="111"/>
                  </a:lnTo>
                  <a:lnTo>
                    <a:pt x="173" y="111"/>
                  </a:lnTo>
                  <a:lnTo>
                    <a:pt x="171" y="111"/>
                  </a:lnTo>
                  <a:lnTo>
                    <a:pt x="170" y="111"/>
                  </a:lnTo>
                  <a:lnTo>
                    <a:pt x="168" y="111"/>
                  </a:lnTo>
                  <a:lnTo>
                    <a:pt x="169" y="110"/>
                  </a:lnTo>
                  <a:lnTo>
                    <a:pt x="169" y="111"/>
                  </a:lnTo>
                  <a:lnTo>
                    <a:pt x="170" y="111"/>
                  </a:lnTo>
                  <a:lnTo>
                    <a:pt x="170" y="112"/>
                  </a:lnTo>
                  <a:lnTo>
                    <a:pt x="171" y="112"/>
                  </a:lnTo>
                  <a:lnTo>
                    <a:pt x="171" y="114"/>
                  </a:lnTo>
                  <a:lnTo>
                    <a:pt x="172" y="114"/>
                  </a:lnTo>
                  <a:lnTo>
                    <a:pt x="171" y="116"/>
                  </a:lnTo>
                  <a:lnTo>
                    <a:pt x="170" y="116"/>
                  </a:lnTo>
                  <a:lnTo>
                    <a:pt x="168" y="116"/>
                  </a:lnTo>
                  <a:lnTo>
                    <a:pt x="167" y="116"/>
                  </a:lnTo>
                  <a:lnTo>
                    <a:pt x="165" y="116"/>
                  </a:lnTo>
                  <a:lnTo>
                    <a:pt x="164" y="116"/>
                  </a:lnTo>
                  <a:lnTo>
                    <a:pt x="162" y="116"/>
                  </a:lnTo>
                  <a:lnTo>
                    <a:pt x="160" y="116"/>
                  </a:lnTo>
                  <a:lnTo>
                    <a:pt x="158" y="116"/>
                  </a:lnTo>
                  <a:lnTo>
                    <a:pt x="157" y="116"/>
                  </a:lnTo>
                  <a:lnTo>
                    <a:pt x="155" y="116"/>
                  </a:lnTo>
                  <a:lnTo>
                    <a:pt x="153" y="116"/>
                  </a:lnTo>
                  <a:lnTo>
                    <a:pt x="153" y="115"/>
                  </a:lnTo>
                  <a:lnTo>
                    <a:pt x="151" y="115"/>
                  </a:lnTo>
                  <a:lnTo>
                    <a:pt x="151" y="113"/>
                  </a:lnTo>
                  <a:lnTo>
                    <a:pt x="149" y="113"/>
                  </a:lnTo>
                  <a:lnTo>
                    <a:pt x="149" y="112"/>
                  </a:lnTo>
                  <a:lnTo>
                    <a:pt x="147" y="112"/>
                  </a:lnTo>
                  <a:lnTo>
                    <a:pt x="147" y="110"/>
                  </a:lnTo>
                  <a:lnTo>
                    <a:pt x="146" y="110"/>
                  </a:lnTo>
                  <a:lnTo>
                    <a:pt x="145" y="110"/>
                  </a:lnTo>
                  <a:lnTo>
                    <a:pt x="145" y="108"/>
                  </a:lnTo>
                  <a:lnTo>
                    <a:pt x="143" y="108"/>
                  </a:lnTo>
                  <a:lnTo>
                    <a:pt x="142" y="107"/>
                  </a:lnTo>
                  <a:lnTo>
                    <a:pt x="140" y="106"/>
                  </a:lnTo>
                  <a:lnTo>
                    <a:pt x="140" y="104"/>
                  </a:lnTo>
                  <a:lnTo>
                    <a:pt x="138" y="104"/>
                  </a:lnTo>
                  <a:lnTo>
                    <a:pt x="137" y="102"/>
                  </a:lnTo>
                  <a:lnTo>
                    <a:pt x="135" y="100"/>
                  </a:lnTo>
                  <a:lnTo>
                    <a:pt x="135" y="99"/>
                  </a:lnTo>
                  <a:lnTo>
                    <a:pt x="133" y="99"/>
                  </a:lnTo>
                  <a:lnTo>
                    <a:pt x="131" y="97"/>
                  </a:lnTo>
                  <a:lnTo>
                    <a:pt x="129" y="96"/>
                  </a:lnTo>
                  <a:lnTo>
                    <a:pt x="129" y="94"/>
                  </a:lnTo>
                  <a:lnTo>
                    <a:pt x="127" y="94"/>
                  </a:lnTo>
                  <a:lnTo>
                    <a:pt x="126" y="93"/>
                  </a:lnTo>
                  <a:lnTo>
                    <a:pt x="124" y="93"/>
                  </a:lnTo>
                  <a:lnTo>
                    <a:pt x="124" y="92"/>
                  </a:lnTo>
                  <a:lnTo>
                    <a:pt x="122" y="93"/>
                  </a:lnTo>
                  <a:lnTo>
                    <a:pt x="121" y="93"/>
                  </a:lnTo>
                  <a:lnTo>
                    <a:pt x="119" y="94"/>
                  </a:lnTo>
                  <a:lnTo>
                    <a:pt x="118" y="96"/>
                  </a:lnTo>
                  <a:lnTo>
                    <a:pt x="116" y="97"/>
                  </a:lnTo>
                  <a:lnTo>
                    <a:pt x="115" y="99"/>
                  </a:lnTo>
                  <a:lnTo>
                    <a:pt x="115" y="100"/>
                  </a:lnTo>
                  <a:lnTo>
                    <a:pt x="115" y="102"/>
                  </a:lnTo>
                  <a:lnTo>
                    <a:pt x="115" y="104"/>
                  </a:lnTo>
                  <a:lnTo>
                    <a:pt x="115" y="106"/>
                  </a:lnTo>
                  <a:lnTo>
                    <a:pt x="115" y="107"/>
                  </a:lnTo>
                  <a:lnTo>
                    <a:pt x="115" y="108"/>
                  </a:lnTo>
                  <a:lnTo>
                    <a:pt x="116" y="108"/>
                  </a:lnTo>
                  <a:lnTo>
                    <a:pt x="115" y="110"/>
                  </a:lnTo>
                  <a:lnTo>
                    <a:pt x="116" y="110"/>
                  </a:lnTo>
                  <a:lnTo>
                    <a:pt x="116" y="112"/>
                  </a:lnTo>
                  <a:lnTo>
                    <a:pt x="118" y="112"/>
                  </a:lnTo>
                  <a:lnTo>
                    <a:pt x="119" y="114"/>
                  </a:lnTo>
                  <a:lnTo>
                    <a:pt x="121" y="115"/>
                  </a:lnTo>
                  <a:lnTo>
                    <a:pt x="123" y="117"/>
                  </a:lnTo>
                  <a:lnTo>
                    <a:pt x="126" y="117"/>
                  </a:lnTo>
                  <a:lnTo>
                    <a:pt x="128" y="119"/>
                  </a:lnTo>
                  <a:lnTo>
                    <a:pt x="130" y="120"/>
                  </a:lnTo>
                  <a:lnTo>
                    <a:pt x="132" y="122"/>
                  </a:lnTo>
                  <a:lnTo>
                    <a:pt x="134" y="122"/>
                  </a:lnTo>
                  <a:lnTo>
                    <a:pt x="134" y="124"/>
                  </a:lnTo>
                  <a:lnTo>
                    <a:pt x="136" y="124"/>
                  </a:lnTo>
                  <a:lnTo>
                    <a:pt x="137" y="124"/>
                  </a:lnTo>
                  <a:lnTo>
                    <a:pt x="138" y="124"/>
                  </a:lnTo>
                  <a:lnTo>
                    <a:pt x="136" y="125"/>
                  </a:lnTo>
                  <a:lnTo>
                    <a:pt x="134" y="125"/>
                  </a:lnTo>
                  <a:lnTo>
                    <a:pt x="132" y="125"/>
                  </a:lnTo>
                  <a:lnTo>
                    <a:pt x="131" y="125"/>
                  </a:lnTo>
                  <a:lnTo>
                    <a:pt x="129" y="125"/>
                  </a:lnTo>
                  <a:lnTo>
                    <a:pt x="129" y="123"/>
                  </a:lnTo>
                  <a:lnTo>
                    <a:pt x="127" y="123"/>
                  </a:lnTo>
                  <a:lnTo>
                    <a:pt x="126" y="123"/>
                  </a:lnTo>
                  <a:lnTo>
                    <a:pt x="124" y="123"/>
                  </a:lnTo>
                  <a:lnTo>
                    <a:pt x="124" y="122"/>
                  </a:lnTo>
                  <a:lnTo>
                    <a:pt x="122" y="122"/>
                  </a:lnTo>
                  <a:lnTo>
                    <a:pt x="121" y="122"/>
                  </a:lnTo>
                  <a:lnTo>
                    <a:pt x="121" y="121"/>
                  </a:lnTo>
                  <a:lnTo>
                    <a:pt x="119" y="123"/>
                  </a:lnTo>
                  <a:lnTo>
                    <a:pt x="119" y="124"/>
                  </a:lnTo>
                  <a:lnTo>
                    <a:pt x="118" y="126"/>
                  </a:lnTo>
                  <a:lnTo>
                    <a:pt x="116" y="128"/>
                  </a:lnTo>
                  <a:lnTo>
                    <a:pt x="116" y="131"/>
                  </a:lnTo>
                  <a:lnTo>
                    <a:pt x="116" y="133"/>
                  </a:lnTo>
                  <a:lnTo>
                    <a:pt x="116" y="135"/>
                  </a:lnTo>
                  <a:lnTo>
                    <a:pt x="117" y="135"/>
                  </a:lnTo>
                  <a:lnTo>
                    <a:pt x="117" y="137"/>
                  </a:lnTo>
                  <a:lnTo>
                    <a:pt x="118" y="137"/>
                  </a:lnTo>
                  <a:lnTo>
                    <a:pt x="118" y="138"/>
                  </a:lnTo>
                  <a:lnTo>
                    <a:pt x="119" y="138"/>
                  </a:lnTo>
                  <a:lnTo>
                    <a:pt x="116" y="140"/>
                  </a:lnTo>
                  <a:lnTo>
                    <a:pt x="114" y="141"/>
                  </a:lnTo>
                  <a:lnTo>
                    <a:pt x="110" y="141"/>
                  </a:lnTo>
                  <a:lnTo>
                    <a:pt x="109" y="141"/>
                  </a:lnTo>
                  <a:lnTo>
                    <a:pt x="105" y="141"/>
                  </a:lnTo>
                  <a:lnTo>
                    <a:pt x="102" y="141"/>
                  </a:lnTo>
                  <a:lnTo>
                    <a:pt x="98" y="141"/>
                  </a:lnTo>
                  <a:lnTo>
                    <a:pt x="95" y="139"/>
                  </a:lnTo>
                  <a:lnTo>
                    <a:pt x="92" y="139"/>
                  </a:lnTo>
                  <a:lnTo>
                    <a:pt x="88" y="138"/>
                  </a:lnTo>
                  <a:lnTo>
                    <a:pt x="84" y="138"/>
                  </a:lnTo>
                  <a:lnTo>
                    <a:pt x="81" y="136"/>
                  </a:lnTo>
                  <a:lnTo>
                    <a:pt x="77" y="136"/>
                  </a:lnTo>
                  <a:lnTo>
                    <a:pt x="75" y="136"/>
                  </a:lnTo>
                  <a:lnTo>
                    <a:pt x="72" y="136"/>
                  </a:lnTo>
                  <a:lnTo>
                    <a:pt x="71" y="135"/>
                  </a:lnTo>
                  <a:lnTo>
                    <a:pt x="69" y="135"/>
                  </a:lnTo>
                  <a:lnTo>
                    <a:pt x="70" y="133"/>
                  </a:lnTo>
                  <a:lnTo>
                    <a:pt x="72" y="132"/>
                  </a:lnTo>
                  <a:lnTo>
                    <a:pt x="74" y="131"/>
                  </a:lnTo>
                  <a:lnTo>
                    <a:pt x="76" y="131"/>
                  </a:lnTo>
                  <a:lnTo>
                    <a:pt x="77" y="131"/>
                  </a:lnTo>
                  <a:lnTo>
                    <a:pt x="79" y="131"/>
                  </a:lnTo>
                  <a:lnTo>
                    <a:pt x="80" y="131"/>
                  </a:lnTo>
                  <a:lnTo>
                    <a:pt x="82" y="131"/>
                  </a:lnTo>
                  <a:lnTo>
                    <a:pt x="84" y="131"/>
                  </a:lnTo>
                  <a:lnTo>
                    <a:pt x="86" y="131"/>
                  </a:lnTo>
                  <a:lnTo>
                    <a:pt x="88" y="131"/>
                  </a:lnTo>
                  <a:lnTo>
                    <a:pt x="89" y="131"/>
                  </a:lnTo>
                  <a:lnTo>
                    <a:pt x="91" y="131"/>
                  </a:lnTo>
                  <a:lnTo>
                    <a:pt x="93" y="131"/>
                  </a:lnTo>
                  <a:lnTo>
                    <a:pt x="94" y="131"/>
                  </a:lnTo>
                  <a:lnTo>
                    <a:pt x="94" y="133"/>
                  </a:lnTo>
                  <a:lnTo>
                    <a:pt x="95" y="133"/>
                  </a:lnTo>
                  <a:lnTo>
                    <a:pt x="95" y="135"/>
                  </a:lnTo>
                  <a:lnTo>
                    <a:pt x="97" y="135"/>
                  </a:lnTo>
                  <a:lnTo>
                    <a:pt x="99" y="135"/>
                  </a:lnTo>
                  <a:lnTo>
                    <a:pt x="100" y="135"/>
                  </a:lnTo>
                  <a:lnTo>
                    <a:pt x="100" y="136"/>
                  </a:lnTo>
                  <a:lnTo>
                    <a:pt x="102" y="136"/>
                  </a:lnTo>
                  <a:lnTo>
                    <a:pt x="103" y="136"/>
                  </a:lnTo>
                  <a:lnTo>
                    <a:pt x="105" y="136"/>
                  </a:lnTo>
                  <a:lnTo>
                    <a:pt x="105" y="138"/>
                  </a:lnTo>
                  <a:lnTo>
                    <a:pt x="107" y="138"/>
                  </a:lnTo>
                  <a:lnTo>
                    <a:pt x="109" y="138"/>
                  </a:lnTo>
                  <a:lnTo>
                    <a:pt x="110" y="138"/>
                  </a:lnTo>
                  <a:lnTo>
                    <a:pt x="110" y="140"/>
                  </a:lnTo>
                  <a:lnTo>
                    <a:pt x="110" y="142"/>
                  </a:lnTo>
                  <a:lnTo>
                    <a:pt x="112" y="142"/>
                  </a:lnTo>
                  <a:lnTo>
                    <a:pt x="112" y="144"/>
                  </a:lnTo>
                  <a:lnTo>
                    <a:pt x="114" y="144"/>
                  </a:lnTo>
                  <a:lnTo>
                    <a:pt x="114" y="145"/>
                  </a:lnTo>
                  <a:lnTo>
                    <a:pt x="116" y="145"/>
                  </a:lnTo>
                  <a:lnTo>
                    <a:pt x="116" y="147"/>
                  </a:lnTo>
                  <a:lnTo>
                    <a:pt x="116" y="148"/>
                  </a:lnTo>
                  <a:lnTo>
                    <a:pt x="118" y="148"/>
                  </a:lnTo>
                  <a:lnTo>
                    <a:pt x="118" y="150"/>
                  </a:lnTo>
                  <a:lnTo>
                    <a:pt x="119" y="150"/>
                  </a:lnTo>
                  <a:lnTo>
                    <a:pt x="121" y="150"/>
                  </a:lnTo>
                  <a:lnTo>
                    <a:pt x="121" y="152"/>
                  </a:lnTo>
                  <a:lnTo>
                    <a:pt x="122" y="153"/>
                  </a:lnTo>
                  <a:lnTo>
                    <a:pt x="122" y="155"/>
                  </a:lnTo>
                  <a:lnTo>
                    <a:pt x="124" y="155"/>
                  </a:lnTo>
                  <a:lnTo>
                    <a:pt x="124" y="157"/>
                  </a:lnTo>
                  <a:lnTo>
                    <a:pt x="126" y="158"/>
                  </a:lnTo>
                  <a:lnTo>
                    <a:pt x="126" y="160"/>
                  </a:lnTo>
                  <a:lnTo>
                    <a:pt x="127" y="160"/>
                  </a:lnTo>
                  <a:lnTo>
                    <a:pt x="127" y="162"/>
                  </a:lnTo>
                  <a:lnTo>
                    <a:pt x="129" y="163"/>
                  </a:lnTo>
                  <a:lnTo>
                    <a:pt x="129" y="165"/>
                  </a:lnTo>
                  <a:lnTo>
                    <a:pt x="131" y="165"/>
                  </a:lnTo>
                  <a:lnTo>
                    <a:pt x="131" y="167"/>
                  </a:lnTo>
                  <a:lnTo>
                    <a:pt x="132" y="167"/>
                  </a:lnTo>
                  <a:lnTo>
                    <a:pt x="132" y="169"/>
                  </a:lnTo>
                  <a:lnTo>
                    <a:pt x="134" y="169"/>
                  </a:lnTo>
                  <a:lnTo>
                    <a:pt x="134" y="171"/>
                  </a:lnTo>
                  <a:lnTo>
                    <a:pt x="136" y="172"/>
                  </a:lnTo>
                  <a:lnTo>
                    <a:pt x="136" y="174"/>
                  </a:lnTo>
                  <a:lnTo>
                    <a:pt x="137" y="174"/>
                  </a:lnTo>
                  <a:lnTo>
                    <a:pt x="137" y="175"/>
                  </a:lnTo>
                  <a:lnTo>
                    <a:pt x="139" y="177"/>
                  </a:lnTo>
                  <a:lnTo>
                    <a:pt x="141" y="179"/>
                  </a:lnTo>
                  <a:lnTo>
                    <a:pt x="143" y="179"/>
                  </a:lnTo>
                  <a:lnTo>
                    <a:pt x="143" y="181"/>
                  </a:lnTo>
                  <a:lnTo>
                    <a:pt x="145" y="183"/>
                  </a:lnTo>
                  <a:lnTo>
                    <a:pt x="145" y="184"/>
                  </a:lnTo>
                  <a:lnTo>
                    <a:pt x="147" y="184"/>
                  </a:lnTo>
                  <a:lnTo>
                    <a:pt x="147" y="186"/>
                  </a:lnTo>
                  <a:lnTo>
                    <a:pt x="147" y="187"/>
                  </a:lnTo>
                  <a:lnTo>
                    <a:pt x="147" y="188"/>
                  </a:lnTo>
                  <a:lnTo>
                    <a:pt x="148" y="188"/>
                  </a:lnTo>
                  <a:lnTo>
                    <a:pt x="148" y="189"/>
                  </a:lnTo>
                  <a:lnTo>
                    <a:pt x="148" y="190"/>
                  </a:lnTo>
                  <a:lnTo>
                    <a:pt x="148" y="192"/>
                  </a:lnTo>
                  <a:lnTo>
                    <a:pt x="148" y="194"/>
                  </a:lnTo>
                  <a:lnTo>
                    <a:pt x="148" y="195"/>
                  </a:lnTo>
                  <a:lnTo>
                    <a:pt x="148" y="196"/>
                  </a:lnTo>
                  <a:lnTo>
                    <a:pt x="146" y="197"/>
                  </a:lnTo>
                  <a:lnTo>
                    <a:pt x="145" y="197"/>
                  </a:lnTo>
                  <a:lnTo>
                    <a:pt x="143" y="197"/>
                  </a:lnTo>
                  <a:lnTo>
                    <a:pt x="142" y="197"/>
                  </a:lnTo>
                  <a:lnTo>
                    <a:pt x="140" y="197"/>
                  </a:lnTo>
                  <a:lnTo>
                    <a:pt x="139" y="197"/>
                  </a:lnTo>
                  <a:lnTo>
                    <a:pt x="137" y="197"/>
                  </a:lnTo>
                  <a:lnTo>
                    <a:pt x="135" y="199"/>
                  </a:lnTo>
                  <a:lnTo>
                    <a:pt x="133" y="199"/>
                  </a:lnTo>
                  <a:lnTo>
                    <a:pt x="131" y="199"/>
                  </a:lnTo>
                  <a:lnTo>
                    <a:pt x="129" y="199"/>
                  </a:lnTo>
                  <a:lnTo>
                    <a:pt x="127" y="199"/>
                  </a:lnTo>
                  <a:lnTo>
                    <a:pt x="125" y="201"/>
                  </a:lnTo>
                  <a:lnTo>
                    <a:pt x="124" y="201"/>
                  </a:lnTo>
                  <a:lnTo>
                    <a:pt x="122" y="203"/>
                  </a:lnTo>
                  <a:lnTo>
                    <a:pt x="120" y="203"/>
                  </a:lnTo>
                  <a:lnTo>
                    <a:pt x="119" y="204"/>
                  </a:lnTo>
                  <a:lnTo>
                    <a:pt x="117" y="205"/>
                  </a:lnTo>
                  <a:lnTo>
                    <a:pt x="115" y="207"/>
                  </a:lnTo>
                  <a:lnTo>
                    <a:pt x="114" y="207"/>
                  </a:lnTo>
                  <a:lnTo>
                    <a:pt x="112" y="209"/>
                  </a:lnTo>
                  <a:lnTo>
                    <a:pt x="110" y="211"/>
                  </a:lnTo>
                  <a:lnTo>
                    <a:pt x="108" y="213"/>
                  </a:lnTo>
                  <a:lnTo>
                    <a:pt x="106" y="213"/>
                  </a:lnTo>
                  <a:lnTo>
                    <a:pt x="104" y="214"/>
                  </a:lnTo>
                  <a:lnTo>
                    <a:pt x="103" y="214"/>
                  </a:lnTo>
                  <a:lnTo>
                    <a:pt x="102" y="216"/>
                  </a:lnTo>
                  <a:lnTo>
                    <a:pt x="100" y="219"/>
                  </a:lnTo>
                  <a:lnTo>
                    <a:pt x="100" y="221"/>
                  </a:lnTo>
                  <a:lnTo>
                    <a:pt x="99" y="223"/>
                  </a:lnTo>
                  <a:lnTo>
                    <a:pt x="99" y="225"/>
                  </a:lnTo>
                  <a:lnTo>
                    <a:pt x="97" y="229"/>
                  </a:lnTo>
                  <a:lnTo>
                    <a:pt x="97" y="231"/>
                  </a:lnTo>
                  <a:lnTo>
                    <a:pt x="97" y="234"/>
                  </a:lnTo>
                  <a:lnTo>
                    <a:pt x="97" y="236"/>
                  </a:lnTo>
                  <a:lnTo>
                    <a:pt x="95" y="240"/>
                  </a:lnTo>
                  <a:lnTo>
                    <a:pt x="95" y="242"/>
                  </a:lnTo>
                  <a:lnTo>
                    <a:pt x="95" y="246"/>
                  </a:lnTo>
                  <a:lnTo>
                    <a:pt x="95" y="248"/>
                  </a:lnTo>
                  <a:lnTo>
                    <a:pt x="94" y="250"/>
                  </a:lnTo>
                  <a:lnTo>
                    <a:pt x="94" y="252"/>
                  </a:lnTo>
                  <a:lnTo>
                    <a:pt x="94" y="254"/>
                  </a:lnTo>
                  <a:lnTo>
                    <a:pt x="93" y="256"/>
                  </a:lnTo>
                  <a:lnTo>
                    <a:pt x="93" y="258"/>
                  </a:lnTo>
                  <a:lnTo>
                    <a:pt x="91" y="260"/>
                  </a:lnTo>
                  <a:lnTo>
                    <a:pt x="89" y="261"/>
                  </a:lnTo>
                  <a:lnTo>
                    <a:pt x="87" y="261"/>
                  </a:lnTo>
                  <a:lnTo>
                    <a:pt x="86" y="261"/>
                  </a:lnTo>
                  <a:lnTo>
                    <a:pt x="84" y="261"/>
                  </a:lnTo>
                  <a:lnTo>
                    <a:pt x="83" y="261"/>
                  </a:lnTo>
                  <a:lnTo>
                    <a:pt x="81" y="261"/>
                  </a:lnTo>
                  <a:lnTo>
                    <a:pt x="81" y="260"/>
                  </a:lnTo>
                  <a:lnTo>
                    <a:pt x="79" y="260"/>
                  </a:lnTo>
                  <a:lnTo>
                    <a:pt x="77" y="260"/>
                  </a:lnTo>
                  <a:lnTo>
                    <a:pt x="73" y="258"/>
                  </a:lnTo>
                  <a:lnTo>
                    <a:pt x="72" y="256"/>
                  </a:lnTo>
                  <a:lnTo>
                    <a:pt x="68" y="254"/>
                  </a:lnTo>
                  <a:lnTo>
                    <a:pt x="65" y="251"/>
                  </a:lnTo>
                  <a:lnTo>
                    <a:pt x="61" y="250"/>
                  </a:lnTo>
                  <a:lnTo>
                    <a:pt x="58" y="246"/>
                  </a:lnTo>
                  <a:lnTo>
                    <a:pt x="54" y="244"/>
                  </a:lnTo>
                  <a:lnTo>
                    <a:pt x="51" y="241"/>
                  </a:lnTo>
                  <a:lnTo>
                    <a:pt x="47" y="240"/>
                  </a:lnTo>
                  <a:lnTo>
                    <a:pt x="43" y="236"/>
                  </a:lnTo>
                  <a:lnTo>
                    <a:pt x="40" y="234"/>
                  </a:lnTo>
                  <a:lnTo>
                    <a:pt x="38" y="232"/>
                  </a:lnTo>
                  <a:lnTo>
                    <a:pt x="36" y="231"/>
                  </a:lnTo>
                  <a:lnTo>
                    <a:pt x="35" y="230"/>
                  </a:lnTo>
                  <a:lnTo>
                    <a:pt x="32" y="230"/>
                  </a:lnTo>
                  <a:lnTo>
                    <a:pt x="30" y="228"/>
                  </a:lnTo>
                  <a:lnTo>
                    <a:pt x="28" y="226"/>
                  </a:lnTo>
                  <a:lnTo>
                    <a:pt x="26" y="224"/>
                  </a:lnTo>
                  <a:lnTo>
                    <a:pt x="22" y="222"/>
                  </a:lnTo>
                  <a:lnTo>
                    <a:pt x="20" y="221"/>
                  </a:lnTo>
                  <a:lnTo>
                    <a:pt x="18" y="219"/>
                  </a:lnTo>
                  <a:lnTo>
                    <a:pt x="16" y="216"/>
                  </a:lnTo>
                  <a:lnTo>
                    <a:pt x="12" y="215"/>
                  </a:lnTo>
                  <a:lnTo>
                    <a:pt x="10" y="213"/>
                  </a:lnTo>
                  <a:lnTo>
                    <a:pt x="8" y="211"/>
                  </a:lnTo>
                  <a:lnTo>
                    <a:pt x="6" y="210"/>
                  </a:lnTo>
                  <a:lnTo>
                    <a:pt x="4" y="210"/>
                  </a:lnTo>
                  <a:lnTo>
                    <a:pt x="2" y="208"/>
                  </a:lnTo>
                  <a:lnTo>
                    <a:pt x="1" y="207"/>
                  </a:lnTo>
                  <a:lnTo>
                    <a:pt x="1" y="205"/>
                  </a:lnTo>
                  <a:lnTo>
                    <a:pt x="0" y="204"/>
                  </a:lnTo>
                  <a:lnTo>
                    <a:pt x="0" y="203"/>
                  </a:lnTo>
                  <a:lnTo>
                    <a:pt x="0" y="201"/>
                  </a:lnTo>
                  <a:lnTo>
                    <a:pt x="0" y="198"/>
                  </a:lnTo>
                  <a:lnTo>
                    <a:pt x="0" y="196"/>
                  </a:lnTo>
                  <a:lnTo>
                    <a:pt x="2" y="193"/>
                  </a:lnTo>
                  <a:lnTo>
                    <a:pt x="2" y="190"/>
                  </a:lnTo>
                  <a:lnTo>
                    <a:pt x="4" y="186"/>
                  </a:lnTo>
                  <a:lnTo>
                    <a:pt x="4" y="184"/>
                  </a:lnTo>
                  <a:lnTo>
                    <a:pt x="5" y="181"/>
                  </a:lnTo>
                  <a:lnTo>
                    <a:pt x="5" y="179"/>
                  </a:lnTo>
                  <a:lnTo>
                    <a:pt x="6" y="175"/>
                  </a:lnTo>
                  <a:lnTo>
                    <a:pt x="6" y="174"/>
                  </a:lnTo>
                  <a:lnTo>
                    <a:pt x="8" y="171"/>
                  </a:lnTo>
                  <a:lnTo>
                    <a:pt x="8" y="169"/>
                  </a:lnTo>
                  <a:lnTo>
                    <a:pt x="10" y="167"/>
                  </a:lnTo>
                  <a:lnTo>
                    <a:pt x="11" y="163"/>
                  </a:lnTo>
                  <a:lnTo>
                    <a:pt x="14" y="157"/>
                  </a:lnTo>
                  <a:lnTo>
                    <a:pt x="18" y="153"/>
                  </a:lnTo>
                  <a:lnTo>
                    <a:pt x="23" y="147"/>
                  </a:lnTo>
                  <a:lnTo>
                    <a:pt x="27" y="144"/>
                  </a:lnTo>
                  <a:lnTo>
                    <a:pt x="33" y="140"/>
                  </a:lnTo>
                  <a:lnTo>
                    <a:pt x="39" y="136"/>
                  </a:lnTo>
                  <a:lnTo>
                    <a:pt x="46" y="133"/>
                  </a:lnTo>
                  <a:lnTo>
                    <a:pt x="52" y="131"/>
                  </a:lnTo>
                  <a:lnTo>
                    <a:pt x="59" y="127"/>
                  </a:lnTo>
                  <a:lnTo>
                    <a:pt x="64" y="123"/>
                  </a:lnTo>
                  <a:lnTo>
                    <a:pt x="72" y="119"/>
                  </a:lnTo>
                  <a:lnTo>
                    <a:pt x="77" y="116"/>
                  </a:lnTo>
                  <a:lnTo>
                    <a:pt x="83" y="112"/>
                  </a:lnTo>
                  <a:lnTo>
                    <a:pt x="89" y="109"/>
                  </a:lnTo>
                  <a:lnTo>
                    <a:pt x="94" y="105"/>
                  </a:lnTo>
                  <a:lnTo>
                    <a:pt x="95" y="105"/>
                  </a:lnTo>
                  <a:lnTo>
                    <a:pt x="97" y="103"/>
                  </a:lnTo>
                  <a:lnTo>
                    <a:pt x="99" y="101"/>
                  </a:lnTo>
                  <a:lnTo>
                    <a:pt x="100" y="101"/>
                  </a:lnTo>
                  <a:lnTo>
                    <a:pt x="102" y="99"/>
                  </a:lnTo>
                  <a:lnTo>
                    <a:pt x="104" y="98"/>
                  </a:lnTo>
                  <a:lnTo>
                    <a:pt x="104" y="97"/>
                  </a:lnTo>
                  <a:lnTo>
                    <a:pt x="106" y="96"/>
                  </a:lnTo>
                  <a:lnTo>
                    <a:pt x="108" y="94"/>
                  </a:lnTo>
                  <a:lnTo>
                    <a:pt x="109" y="94"/>
                  </a:lnTo>
                  <a:lnTo>
                    <a:pt x="110" y="92"/>
                  </a:lnTo>
                  <a:lnTo>
                    <a:pt x="111" y="92"/>
                  </a:lnTo>
                  <a:lnTo>
                    <a:pt x="113" y="90"/>
                  </a:lnTo>
                  <a:lnTo>
                    <a:pt x="115" y="90"/>
                  </a:lnTo>
                  <a:lnTo>
                    <a:pt x="117" y="88"/>
                  </a:lnTo>
                  <a:lnTo>
                    <a:pt x="118" y="88"/>
                  </a:lnTo>
                  <a:lnTo>
                    <a:pt x="120" y="86"/>
                  </a:lnTo>
                  <a:lnTo>
                    <a:pt x="122" y="86"/>
                  </a:lnTo>
                  <a:lnTo>
                    <a:pt x="124" y="85"/>
                  </a:lnTo>
                  <a:lnTo>
                    <a:pt x="124" y="86"/>
                  </a:lnTo>
                  <a:lnTo>
                    <a:pt x="126" y="86"/>
                  </a:lnTo>
                  <a:lnTo>
                    <a:pt x="128" y="86"/>
                  </a:lnTo>
                  <a:lnTo>
                    <a:pt x="128" y="88"/>
                  </a:lnTo>
                  <a:lnTo>
                    <a:pt x="130" y="88"/>
                  </a:lnTo>
                  <a:lnTo>
                    <a:pt x="132" y="88"/>
                  </a:lnTo>
                  <a:lnTo>
                    <a:pt x="134" y="88"/>
                  </a:lnTo>
                  <a:lnTo>
                    <a:pt x="134" y="89"/>
                  </a:lnTo>
                  <a:lnTo>
                    <a:pt x="136" y="89"/>
                  </a:lnTo>
                  <a:lnTo>
                    <a:pt x="137" y="89"/>
                  </a:lnTo>
                  <a:lnTo>
                    <a:pt x="139" y="89"/>
                  </a:lnTo>
                  <a:lnTo>
                    <a:pt x="140" y="89"/>
                  </a:lnTo>
                  <a:lnTo>
                    <a:pt x="142" y="89"/>
                  </a:lnTo>
                  <a:lnTo>
                    <a:pt x="144" y="89"/>
                  </a:lnTo>
                  <a:lnTo>
                    <a:pt x="146" y="89"/>
                  </a:lnTo>
                  <a:lnTo>
                    <a:pt x="147" y="89"/>
                  </a:lnTo>
                  <a:lnTo>
                    <a:pt x="149" y="88"/>
                  </a:lnTo>
                  <a:lnTo>
                    <a:pt x="150" y="88"/>
                  </a:lnTo>
                  <a:lnTo>
                    <a:pt x="152" y="87"/>
                  </a:lnTo>
                  <a:lnTo>
                    <a:pt x="153" y="87"/>
                  </a:lnTo>
                  <a:lnTo>
                    <a:pt x="154" y="85"/>
                  </a:lnTo>
                  <a:lnTo>
                    <a:pt x="153" y="85"/>
                  </a:lnTo>
                  <a:lnTo>
                    <a:pt x="153" y="84"/>
                  </a:lnTo>
                  <a:lnTo>
                    <a:pt x="153" y="82"/>
                  </a:lnTo>
                  <a:lnTo>
                    <a:pt x="153" y="80"/>
                  </a:lnTo>
                  <a:lnTo>
                    <a:pt x="153" y="79"/>
                  </a:lnTo>
                  <a:lnTo>
                    <a:pt x="154" y="78"/>
                  </a:lnTo>
                  <a:lnTo>
                    <a:pt x="152" y="78"/>
                  </a:lnTo>
                  <a:lnTo>
                    <a:pt x="152" y="76"/>
                  </a:lnTo>
                  <a:lnTo>
                    <a:pt x="152" y="74"/>
                  </a:lnTo>
                  <a:lnTo>
                    <a:pt x="152" y="72"/>
                  </a:lnTo>
                  <a:lnTo>
                    <a:pt x="152" y="70"/>
                  </a:lnTo>
                  <a:lnTo>
                    <a:pt x="153" y="68"/>
                  </a:lnTo>
                  <a:lnTo>
                    <a:pt x="153" y="66"/>
                  </a:lnTo>
                  <a:lnTo>
                    <a:pt x="153" y="65"/>
                  </a:lnTo>
                  <a:lnTo>
                    <a:pt x="154" y="63"/>
                  </a:lnTo>
                  <a:lnTo>
                    <a:pt x="154" y="61"/>
                  </a:lnTo>
                  <a:lnTo>
                    <a:pt x="154" y="60"/>
                  </a:lnTo>
                  <a:lnTo>
                    <a:pt x="156" y="59"/>
                  </a:lnTo>
                  <a:lnTo>
                    <a:pt x="156" y="57"/>
                  </a:lnTo>
                  <a:lnTo>
                    <a:pt x="157" y="55"/>
                  </a:lnTo>
                  <a:lnTo>
                    <a:pt x="157" y="54"/>
                  </a:lnTo>
                  <a:lnTo>
                    <a:pt x="158" y="52"/>
                  </a:lnTo>
                  <a:lnTo>
                    <a:pt x="160" y="51"/>
                  </a:lnTo>
                  <a:lnTo>
                    <a:pt x="162" y="49"/>
                  </a:lnTo>
                  <a:lnTo>
                    <a:pt x="163" y="47"/>
                  </a:lnTo>
                  <a:lnTo>
                    <a:pt x="165" y="45"/>
                  </a:lnTo>
                  <a:lnTo>
                    <a:pt x="166" y="45"/>
                  </a:lnTo>
                  <a:lnTo>
                    <a:pt x="168" y="43"/>
                  </a:lnTo>
                  <a:lnTo>
                    <a:pt x="170" y="41"/>
                  </a:lnTo>
                  <a:lnTo>
                    <a:pt x="171" y="41"/>
                  </a:lnTo>
                  <a:lnTo>
                    <a:pt x="173" y="39"/>
                  </a:lnTo>
                  <a:lnTo>
                    <a:pt x="175" y="39"/>
                  </a:lnTo>
                  <a:lnTo>
                    <a:pt x="177" y="37"/>
                  </a:lnTo>
                  <a:lnTo>
                    <a:pt x="177" y="35"/>
                  </a:lnTo>
                  <a:lnTo>
                    <a:pt x="178" y="33"/>
                  </a:lnTo>
                  <a:lnTo>
                    <a:pt x="178" y="34"/>
                  </a:lnTo>
                  <a:lnTo>
                    <a:pt x="180" y="34"/>
                  </a:lnTo>
                  <a:lnTo>
                    <a:pt x="182" y="34"/>
                  </a:lnTo>
                  <a:lnTo>
                    <a:pt x="184" y="34"/>
                  </a:lnTo>
                  <a:lnTo>
                    <a:pt x="185" y="34"/>
                  </a:lnTo>
                  <a:lnTo>
                    <a:pt x="187" y="34"/>
                  </a:lnTo>
                  <a:lnTo>
                    <a:pt x="188" y="34"/>
                  </a:lnTo>
                  <a:lnTo>
                    <a:pt x="189" y="33"/>
                  </a:lnTo>
                  <a:lnTo>
                    <a:pt x="190" y="33"/>
                  </a:lnTo>
                  <a:lnTo>
                    <a:pt x="192" y="33"/>
                  </a:lnTo>
                  <a:lnTo>
                    <a:pt x="194" y="33"/>
                  </a:lnTo>
                  <a:lnTo>
                    <a:pt x="195" y="33"/>
                  </a:lnTo>
                  <a:lnTo>
                    <a:pt x="197" y="31"/>
                  </a:lnTo>
                  <a:lnTo>
                    <a:pt x="198" y="31"/>
                  </a:lnTo>
                  <a:lnTo>
                    <a:pt x="200" y="31"/>
                  </a:lnTo>
                  <a:lnTo>
                    <a:pt x="202" y="29"/>
                  </a:lnTo>
                  <a:lnTo>
                    <a:pt x="204" y="28"/>
                  </a:lnTo>
                  <a:lnTo>
                    <a:pt x="205" y="26"/>
                  </a:lnTo>
                  <a:lnTo>
                    <a:pt x="207" y="24"/>
                  </a:lnTo>
                  <a:lnTo>
                    <a:pt x="211" y="22"/>
                  </a:lnTo>
                  <a:lnTo>
                    <a:pt x="213" y="22"/>
                  </a:lnTo>
                  <a:lnTo>
                    <a:pt x="216" y="20"/>
                  </a:lnTo>
                  <a:lnTo>
                    <a:pt x="218" y="18"/>
                  </a:lnTo>
                  <a:lnTo>
                    <a:pt x="222" y="16"/>
                  </a:lnTo>
                  <a:lnTo>
                    <a:pt x="224" y="16"/>
                  </a:lnTo>
                  <a:lnTo>
                    <a:pt x="225" y="14"/>
                  </a:lnTo>
                  <a:lnTo>
                    <a:pt x="227" y="13"/>
                  </a:lnTo>
                  <a:lnTo>
                    <a:pt x="230" y="11"/>
                  </a:lnTo>
                  <a:lnTo>
                    <a:pt x="231" y="11"/>
                  </a:lnTo>
                  <a:lnTo>
                    <a:pt x="233" y="11"/>
                  </a:lnTo>
                  <a:lnTo>
                    <a:pt x="234" y="9"/>
                  </a:lnTo>
                  <a:lnTo>
                    <a:pt x="235" y="9"/>
                  </a:lnTo>
                  <a:lnTo>
                    <a:pt x="237" y="7"/>
                  </a:lnTo>
                  <a:lnTo>
                    <a:pt x="239" y="7"/>
                  </a:lnTo>
                  <a:lnTo>
                    <a:pt x="241" y="5"/>
                  </a:lnTo>
                  <a:lnTo>
                    <a:pt x="243" y="5"/>
                  </a:lnTo>
                  <a:lnTo>
                    <a:pt x="244" y="5"/>
                  </a:lnTo>
                  <a:lnTo>
                    <a:pt x="245" y="3"/>
                  </a:lnTo>
                  <a:lnTo>
                    <a:pt x="247" y="3"/>
                  </a:lnTo>
                  <a:lnTo>
                    <a:pt x="249" y="3"/>
                  </a:lnTo>
                  <a:lnTo>
                    <a:pt x="251" y="3"/>
                  </a:lnTo>
                  <a:lnTo>
                    <a:pt x="253" y="3"/>
                  </a:lnTo>
                  <a:lnTo>
                    <a:pt x="255" y="1"/>
                  </a:lnTo>
                  <a:lnTo>
                    <a:pt x="257" y="1"/>
                  </a:lnTo>
                  <a:lnTo>
                    <a:pt x="258" y="1"/>
                  </a:lnTo>
                  <a:lnTo>
                    <a:pt x="260" y="1"/>
                  </a:lnTo>
                  <a:lnTo>
                    <a:pt x="261" y="1"/>
                  </a:lnTo>
                  <a:lnTo>
                    <a:pt x="262" y="0"/>
                  </a:lnTo>
                  <a:lnTo>
                    <a:pt x="264" y="0"/>
                  </a:lnTo>
                  <a:lnTo>
                    <a:pt x="266" y="0"/>
                  </a:lnTo>
                  <a:lnTo>
                    <a:pt x="268" y="0"/>
                  </a:lnTo>
                  <a:lnTo>
                    <a:pt x="270" y="0"/>
                  </a:lnTo>
                  <a:lnTo>
                    <a:pt x="271" y="0"/>
                  </a:lnTo>
                  <a:lnTo>
                    <a:pt x="272" y="0"/>
                  </a:lnTo>
                  <a:lnTo>
                    <a:pt x="274" y="0"/>
                  </a:lnTo>
                  <a:lnTo>
                    <a:pt x="276" y="0"/>
                  </a:lnTo>
                  <a:lnTo>
                    <a:pt x="278" y="0"/>
                  </a:lnTo>
                  <a:lnTo>
                    <a:pt x="280" y="0"/>
                  </a:lnTo>
                  <a:lnTo>
                    <a:pt x="281" y="0"/>
                  </a:lnTo>
                  <a:lnTo>
                    <a:pt x="281" y="1"/>
                  </a:lnTo>
                  <a:lnTo>
                    <a:pt x="283" y="1"/>
                  </a:lnTo>
                  <a:lnTo>
                    <a:pt x="285" y="1"/>
                  </a:lnTo>
                  <a:lnTo>
                    <a:pt x="287" y="1"/>
                  </a:lnTo>
                  <a:lnTo>
                    <a:pt x="289" y="1"/>
                  </a:lnTo>
                  <a:lnTo>
                    <a:pt x="289" y="3"/>
                  </a:lnTo>
                  <a:lnTo>
                    <a:pt x="291" y="3"/>
                  </a:lnTo>
                  <a:lnTo>
                    <a:pt x="292" y="3"/>
                  </a:lnTo>
                  <a:lnTo>
                    <a:pt x="294" y="3"/>
                  </a:lnTo>
                  <a:lnTo>
                    <a:pt x="296" y="3"/>
                  </a:lnTo>
                  <a:lnTo>
                    <a:pt x="297" y="3"/>
                  </a:lnTo>
                  <a:lnTo>
                    <a:pt x="298" y="3"/>
                  </a:lnTo>
                  <a:lnTo>
                    <a:pt x="299" y="3"/>
                  </a:lnTo>
                  <a:lnTo>
                    <a:pt x="301" y="3"/>
                  </a:lnTo>
                  <a:lnTo>
                    <a:pt x="302" y="3"/>
                  </a:lnTo>
                  <a:lnTo>
                    <a:pt x="304" y="3"/>
                  </a:lnTo>
                  <a:lnTo>
                    <a:pt x="306" y="2"/>
                  </a:lnTo>
                  <a:lnTo>
                    <a:pt x="308" y="2"/>
                  </a:lnTo>
                  <a:lnTo>
                    <a:pt x="309" y="2"/>
                  </a:lnTo>
                  <a:lnTo>
                    <a:pt x="311" y="2"/>
                  </a:lnTo>
                  <a:lnTo>
                    <a:pt x="313" y="1"/>
                  </a:lnTo>
                  <a:lnTo>
                    <a:pt x="315" y="1"/>
                  </a:lnTo>
                  <a:lnTo>
                    <a:pt x="316" y="0"/>
                  </a:lnTo>
                  <a:lnTo>
                    <a:pt x="316" y="2"/>
                  </a:lnTo>
                  <a:lnTo>
                    <a:pt x="318" y="2"/>
                  </a:lnTo>
                  <a:lnTo>
                    <a:pt x="319" y="2"/>
                  </a:lnTo>
                  <a:lnTo>
                    <a:pt x="322" y="2"/>
                  </a:lnTo>
                  <a:lnTo>
                    <a:pt x="325" y="2"/>
                  </a:lnTo>
                  <a:lnTo>
                    <a:pt x="329" y="2"/>
                  </a:lnTo>
                  <a:lnTo>
                    <a:pt x="333" y="2"/>
                  </a:lnTo>
                  <a:lnTo>
                    <a:pt x="338" y="2"/>
                  </a:lnTo>
                  <a:lnTo>
                    <a:pt x="341" y="2"/>
                  </a:lnTo>
                  <a:lnTo>
                    <a:pt x="345" y="2"/>
                  </a:lnTo>
                  <a:lnTo>
                    <a:pt x="348" y="2"/>
                  </a:lnTo>
                  <a:lnTo>
                    <a:pt x="352" y="2"/>
                  </a:lnTo>
                  <a:lnTo>
                    <a:pt x="354" y="2"/>
                  </a:lnTo>
                  <a:lnTo>
                    <a:pt x="357" y="2"/>
                  </a:lnTo>
                  <a:lnTo>
                    <a:pt x="358" y="2"/>
                  </a:lnTo>
                  <a:lnTo>
                    <a:pt x="360" y="0"/>
                  </a:lnTo>
                  <a:lnTo>
                    <a:pt x="360" y="2"/>
                  </a:lnTo>
                  <a:lnTo>
                    <a:pt x="361" y="2"/>
                  </a:lnTo>
                  <a:lnTo>
                    <a:pt x="361" y="3"/>
                  </a:lnTo>
                  <a:lnTo>
                    <a:pt x="363" y="3"/>
                  </a:lnTo>
                  <a:lnTo>
                    <a:pt x="365" y="3"/>
                  </a:lnTo>
                  <a:lnTo>
                    <a:pt x="366" y="3"/>
                  </a:lnTo>
                  <a:lnTo>
                    <a:pt x="366" y="4"/>
                  </a:lnTo>
                  <a:lnTo>
                    <a:pt x="368" y="4"/>
                  </a:lnTo>
                  <a:lnTo>
                    <a:pt x="369" y="4"/>
                  </a:lnTo>
                  <a:lnTo>
                    <a:pt x="371" y="4"/>
                  </a:lnTo>
                  <a:lnTo>
                    <a:pt x="373" y="4"/>
                  </a:lnTo>
                  <a:lnTo>
                    <a:pt x="374" y="4"/>
                  </a:lnTo>
                  <a:lnTo>
                    <a:pt x="376" y="4"/>
                  </a:lnTo>
                  <a:lnTo>
                    <a:pt x="376" y="5"/>
                  </a:lnTo>
                  <a:lnTo>
                    <a:pt x="377" y="5"/>
                  </a:lnTo>
                  <a:lnTo>
                    <a:pt x="379" y="5"/>
                  </a:lnTo>
                  <a:lnTo>
                    <a:pt x="381" y="7"/>
                  </a:lnTo>
                  <a:lnTo>
                    <a:pt x="383" y="7"/>
                  </a:lnTo>
                  <a:lnTo>
                    <a:pt x="385" y="7"/>
                  </a:lnTo>
                  <a:lnTo>
                    <a:pt x="387" y="7"/>
                  </a:lnTo>
                  <a:lnTo>
                    <a:pt x="389" y="9"/>
                  </a:lnTo>
                  <a:lnTo>
                    <a:pt x="391" y="9"/>
                  </a:lnTo>
                  <a:lnTo>
                    <a:pt x="393" y="10"/>
                  </a:lnTo>
                  <a:lnTo>
                    <a:pt x="395" y="10"/>
                  </a:lnTo>
                  <a:lnTo>
                    <a:pt x="395" y="11"/>
                  </a:lnTo>
                  <a:lnTo>
                    <a:pt x="397" y="11"/>
                  </a:lnTo>
                  <a:lnTo>
                    <a:pt x="398" y="11"/>
                  </a:lnTo>
                  <a:lnTo>
                    <a:pt x="398" y="12"/>
                  </a:lnTo>
                  <a:lnTo>
                    <a:pt x="398" y="13"/>
                  </a:lnTo>
                  <a:lnTo>
                    <a:pt x="400" y="13"/>
                  </a:lnTo>
                  <a:lnTo>
                    <a:pt x="401" y="13"/>
                  </a:lnTo>
                  <a:lnTo>
                    <a:pt x="401" y="15"/>
                  </a:lnTo>
                  <a:lnTo>
                    <a:pt x="403" y="1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6" name="Freeform 127"/>
            <p:cNvSpPr>
              <a:spLocks/>
            </p:cNvSpPr>
            <p:nvPr/>
          </p:nvSpPr>
          <p:spPr bwMode="auto">
            <a:xfrm>
              <a:off x="5226" y="3817"/>
              <a:ext cx="152" cy="134"/>
            </a:xfrm>
            <a:custGeom>
              <a:avLst/>
              <a:gdLst>
                <a:gd name="T0" fmla="*/ 0 w 152"/>
                <a:gd name="T1" fmla="*/ 6 h 134"/>
                <a:gd name="T2" fmla="*/ 0 w 152"/>
                <a:gd name="T3" fmla="*/ 20 h 134"/>
                <a:gd name="T4" fmla="*/ 2 w 152"/>
                <a:gd name="T5" fmla="*/ 36 h 134"/>
                <a:gd name="T6" fmla="*/ 2 w 152"/>
                <a:gd name="T7" fmla="*/ 54 h 134"/>
                <a:gd name="T8" fmla="*/ 6 w 152"/>
                <a:gd name="T9" fmla="*/ 72 h 134"/>
                <a:gd name="T10" fmla="*/ 8 w 152"/>
                <a:gd name="T11" fmla="*/ 82 h 134"/>
                <a:gd name="T12" fmla="*/ 8 w 152"/>
                <a:gd name="T13" fmla="*/ 94 h 134"/>
                <a:gd name="T14" fmla="*/ 8 w 152"/>
                <a:gd name="T15" fmla="*/ 104 h 134"/>
                <a:gd name="T16" fmla="*/ 10 w 152"/>
                <a:gd name="T17" fmla="*/ 108 h 134"/>
                <a:gd name="T18" fmla="*/ 10 w 152"/>
                <a:gd name="T19" fmla="*/ 110 h 134"/>
                <a:gd name="T20" fmla="*/ 10 w 152"/>
                <a:gd name="T21" fmla="*/ 110 h 134"/>
                <a:gd name="T22" fmla="*/ 17 w 152"/>
                <a:gd name="T23" fmla="*/ 104 h 134"/>
                <a:gd name="T24" fmla="*/ 22 w 152"/>
                <a:gd name="T25" fmla="*/ 97 h 134"/>
                <a:gd name="T26" fmla="*/ 29 w 152"/>
                <a:gd name="T27" fmla="*/ 91 h 134"/>
                <a:gd name="T28" fmla="*/ 34 w 152"/>
                <a:gd name="T29" fmla="*/ 83 h 134"/>
                <a:gd name="T30" fmla="*/ 41 w 152"/>
                <a:gd name="T31" fmla="*/ 73 h 134"/>
                <a:gd name="T32" fmla="*/ 45 w 152"/>
                <a:gd name="T33" fmla="*/ 71 h 134"/>
                <a:gd name="T34" fmla="*/ 51 w 152"/>
                <a:gd name="T35" fmla="*/ 69 h 134"/>
                <a:gd name="T36" fmla="*/ 57 w 152"/>
                <a:gd name="T37" fmla="*/ 67 h 134"/>
                <a:gd name="T38" fmla="*/ 63 w 152"/>
                <a:gd name="T39" fmla="*/ 69 h 134"/>
                <a:gd name="T40" fmla="*/ 68 w 152"/>
                <a:gd name="T41" fmla="*/ 74 h 134"/>
                <a:gd name="T42" fmla="*/ 74 w 152"/>
                <a:gd name="T43" fmla="*/ 80 h 134"/>
                <a:gd name="T44" fmla="*/ 80 w 152"/>
                <a:gd name="T45" fmla="*/ 91 h 134"/>
                <a:gd name="T46" fmla="*/ 85 w 152"/>
                <a:gd name="T47" fmla="*/ 102 h 134"/>
                <a:gd name="T48" fmla="*/ 88 w 152"/>
                <a:gd name="T49" fmla="*/ 114 h 134"/>
                <a:gd name="T50" fmla="*/ 94 w 152"/>
                <a:gd name="T51" fmla="*/ 126 h 134"/>
                <a:gd name="T52" fmla="*/ 100 w 152"/>
                <a:gd name="T53" fmla="*/ 133 h 134"/>
                <a:gd name="T54" fmla="*/ 105 w 152"/>
                <a:gd name="T55" fmla="*/ 129 h 134"/>
                <a:gd name="T56" fmla="*/ 110 w 152"/>
                <a:gd name="T57" fmla="*/ 123 h 134"/>
                <a:gd name="T58" fmla="*/ 115 w 152"/>
                <a:gd name="T59" fmla="*/ 114 h 134"/>
                <a:gd name="T60" fmla="*/ 122 w 152"/>
                <a:gd name="T61" fmla="*/ 102 h 134"/>
                <a:gd name="T62" fmla="*/ 128 w 152"/>
                <a:gd name="T63" fmla="*/ 89 h 134"/>
                <a:gd name="T64" fmla="*/ 132 w 152"/>
                <a:gd name="T65" fmla="*/ 84 h 134"/>
                <a:gd name="T66" fmla="*/ 136 w 152"/>
                <a:gd name="T67" fmla="*/ 75 h 134"/>
                <a:gd name="T68" fmla="*/ 141 w 152"/>
                <a:gd name="T69" fmla="*/ 67 h 134"/>
                <a:gd name="T70" fmla="*/ 145 w 152"/>
                <a:gd name="T71" fmla="*/ 47 h 134"/>
                <a:gd name="T72" fmla="*/ 148 w 152"/>
                <a:gd name="T73" fmla="*/ 31 h 134"/>
                <a:gd name="T74" fmla="*/ 147 w 152"/>
                <a:gd name="T75" fmla="*/ 23 h 134"/>
                <a:gd name="T76" fmla="*/ 142 w 152"/>
                <a:gd name="T77" fmla="*/ 10 h 134"/>
                <a:gd name="T78" fmla="*/ 140 w 152"/>
                <a:gd name="T79" fmla="*/ 2 h 134"/>
                <a:gd name="T80" fmla="*/ 128 w 152"/>
                <a:gd name="T81" fmla="*/ 17 h 134"/>
                <a:gd name="T82" fmla="*/ 112 w 152"/>
                <a:gd name="T83" fmla="*/ 39 h 134"/>
                <a:gd name="T84" fmla="*/ 103 w 152"/>
                <a:gd name="T85" fmla="*/ 47 h 134"/>
                <a:gd name="T86" fmla="*/ 89 w 152"/>
                <a:gd name="T87" fmla="*/ 55 h 134"/>
                <a:gd name="T88" fmla="*/ 73 w 152"/>
                <a:gd name="T89" fmla="*/ 61 h 134"/>
                <a:gd name="T90" fmla="*/ 61 w 152"/>
                <a:gd name="T91" fmla="*/ 62 h 134"/>
                <a:gd name="T92" fmla="*/ 51 w 152"/>
                <a:gd name="T93" fmla="*/ 58 h 134"/>
                <a:gd name="T94" fmla="*/ 40 w 152"/>
                <a:gd name="T95" fmla="*/ 51 h 134"/>
                <a:gd name="T96" fmla="*/ 30 w 152"/>
                <a:gd name="T97" fmla="*/ 43 h 134"/>
                <a:gd name="T98" fmla="*/ 22 w 152"/>
                <a:gd name="T99" fmla="*/ 34 h 134"/>
                <a:gd name="T100" fmla="*/ 20 w 152"/>
                <a:gd name="T101" fmla="*/ 30 h 134"/>
                <a:gd name="T102" fmla="*/ 12 w 152"/>
                <a:gd name="T103" fmla="*/ 18 h 134"/>
                <a:gd name="T104" fmla="*/ 1 w 152"/>
                <a:gd name="T105" fmla="*/ 4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 h="134">
                  <a:moveTo>
                    <a:pt x="0" y="0"/>
                  </a:moveTo>
                  <a:lnTo>
                    <a:pt x="0" y="1"/>
                  </a:lnTo>
                  <a:lnTo>
                    <a:pt x="0" y="3"/>
                  </a:lnTo>
                  <a:lnTo>
                    <a:pt x="0" y="4"/>
                  </a:lnTo>
                  <a:lnTo>
                    <a:pt x="0" y="6"/>
                  </a:lnTo>
                  <a:lnTo>
                    <a:pt x="0" y="8"/>
                  </a:lnTo>
                  <a:lnTo>
                    <a:pt x="0" y="10"/>
                  </a:lnTo>
                  <a:lnTo>
                    <a:pt x="0" y="12"/>
                  </a:lnTo>
                  <a:lnTo>
                    <a:pt x="0" y="16"/>
                  </a:lnTo>
                  <a:lnTo>
                    <a:pt x="0" y="18"/>
                  </a:lnTo>
                  <a:lnTo>
                    <a:pt x="0" y="20"/>
                  </a:lnTo>
                  <a:lnTo>
                    <a:pt x="0" y="22"/>
                  </a:lnTo>
                  <a:lnTo>
                    <a:pt x="0" y="26"/>
                  </a:lnTo>
                  <a:lnTo>
                    <a:pt x="0" y="28"/>
                  </a:lnTo>
                  <a:lnTo>
                    <a:pt x="0" y="32"/>
                  </a:lnTo>
                  <a:lnTo>
                    <a:pt x="2" y="34"/>
                  </a:lnTo>
                  <a:lnTo>
                    <a:pt x="2" y="36"/>
                  </a:lnTo>
                  <a:lnTo>
                    <a:pt x="2" y="38"/>
                  </a:lnTo>
                  <a:lnTo>
                    <a:pt x="2" y="41"/>
                  </a:lnTo>
                  <a:lnTo>
                    <a:pt x="2" y="43"/>
                  </a:lnTo>
                  <a:lnTo>
                    <a:pt x="2" y="47"/>
                  </a:lnTo>
                  <a:lnTo>
                    <a:pt x="2" y="50"/>
                  </a:lnTo>
                  <a:lnTo>
                    <a:pt x="2" y="54"/>
                  </a:lnTo>
                  <a:lnTo>
                    <a:pt x="4" y="56"/>
                  </a:lnTo>
                  <a:lnTo>
                    <a:pt x="4" y="59"/>
                  </a:lnTo>
                  <a:lnTo>
                    <a:pt x="4" y="63"/>
                  </a:lnTo>
                  <a:lnTo>
                    <a:pt x="4" y="66"/>
                  </a:lnTo>
                  <a:lnTo>
                    <a:pt x="6" y="68"/>
                  </a:lnTo>
                  <a:lnTo>
                    <a:pt x="6" y="72"/>
                  </a:lnTo>
                  <a:lnTo>
                    <a:pt x="7" y="74"/>
                  </a:lnTo>
                  <a:lnTo>
                    <a:pt x="7" y="76"/>
                  </a:lnTo>
                  <a:lnTo>
                    <a:pt x="9" y="76"/>
                  </a:lnTo>
                  <a:lnTo>
                    <a:pt x="8" y="78"/>
                  </a:lnTo>
                  <a:lnTo>
                    <a:pt x="8" y="80"/>
                  </a:lnTo>
                  <a:lnTo>
                    <a:pt x="8" y="82"/>
                  </a:lnTo>
                  <a:lnTo>
                    <a:pt x="8" y="84"/>
                  </a:lnTo>
                  <a:lnTo>
                    <a:pt x="8" y="86"/>
                  </a:lnTo>
                  <a:lnTo>
                    <a:pt x="8" y="88"/>
                  </a:lnTo>
                  <a:lnTo>
                    <a:pt x="8" y="90"/>
                  </a:lnTo>
                  <a:lnTo>
                    <a:pt x="8" y="92"/>
                  </a:lnTo>
                  <a:lnTo>
                    <a:pt x="8" y="94"/>
                  </a:lnTo>
                  <a:lnTo>
                    <a:pt x="8" y="96"/>
                  </a:lnTo>
                  <a:lnTo>
                    <a:pt x="8" y="98"/>
                  </a:lnTo>
                  <a:lnTo>
                    <a:pt x="8" y="100"/>
                  </a:lnTo>
                  <a:lnTo>
                    <a:pt x="8" y="102"/>
                  </a:lnTo>
                  <a:lnTo>
                    <a:pt x="8" y="103"/>
                  </a:lnTo>
                  <a:lnTo>
                    <a:pt x="8" y="104"/>
                  </a:lnTo>
                  <a:lnTo>
                    <a:pt x="10" y="104"/>
                  </a:lnTo>
                  <a:lnTo>
                    <a:pt x="10" y="106"/>
                  </a:lnTo>
                  <a:lnTo>
                    <a:pt x="10" y="108"/>
                  </a:lnTo>
                  <a:lnTo>
                    <a:pt x="10" y="110"/>
                  </a:lnTo>
                  <a:lnTo>
                    <a:pt x="12" y="110"/>
                  </a:lnTo>
                  <a:lnTo>
                    <a:pt x="13" y="108"/>
                  </a:lnTo>
                  <a:lnTo>
                    <a:pt x="15" y="106"/>
                  </a:lnTo>
                  <a:lnTo>
                    <a:pt x="17" y="104"/>
                  </a:lnTo>
                  <a:lnTo>
                    <a:pt x="19" y="103"/>
                  </a:lnTo>
                  <a:lnTo>
                    <a:pt x="20" y="101"/>
                  </a:lnTo>
                  <a:lnTo>
                    <a:pt x="20" y="99"/>
                  </a:lnTo>
                  <a:lnTo>
                    <a:pt x="22" y="97"/>
                  </a:lnTo>
                  <a:lnTo>
                    <a:pt x="24" y="96"/>
                  </a:lnTo>
                  <a:lnTo>
                    <a:pt x="25" y="95"/>
                  </a:lnTo>
                  <a:lnTo>
                    <a:pt x="27" y="93"/>
                  </a:lnTo>
                  <a:lnTo>
                    <a:pt x="29" y="91"/>
                  </a:lnTo>
                  <a:lnTo>
                    <a:pt x="30" y="89"/>
                  </a:lnTo>
                  <a:lnTo>
                    <a:pt x="30" y="88"/>
                  </a:lnTo>
                  <a:lnTo>
                    <a:pt x="32" y="86"/>
                  </a:lnTo>
                  <a:lnTo>
                    <a:pt x="32" y="84"/>
                  </a:lnTo>
                  <a:lnTo>
                    <a:pt x="34" y="83"/>
                  </a:lnTo>
                  <a:lnTo>
                    <a:pt x="36" y="81"/>
                  </a:lnTo>
                  <a:lnTo>
                    <a:pt x="36" y="79"/>
                  </a:lnTo>
                  <a:lnTo>
                    <a:pt x="38" y="77"/>
                  </a:lnTo>
                  <a:lnTo>
                    <a:pt x="38" y="76"/>
                  </a:lnTo>
                  <a:lnTo>
                    <a:pt x="40" y="74"/>
                  </a:lnTo>
                  <a:lnTo>
                    <a:pt x="41" y="73"/>
                  </a:lnTo>
                  <a:lnTo>
                    <a:pt x="43" y="71"/>
                  </a:lnTo>
                  <a:lnTo>
                    <a:pt x="45" y="71"/>
                  </a:lnTo>
                  <a:lnTo>
                    <a:pt x="47" y="71"/>
                  </a:lnTo>
                  <a:lnTo>
                    <a:pt x="49" y="69"/>
                  </a:lnTo>
                  <a:lnTo>
                    <a:pt x="51" y="69"/>
                  </a:lnTo>
                  <a:lnTo>
                    <a:pt x="53" y="67"/>
                  </a:lnTo>
                  <a:lnTo>
                    <a:pt x="55" y="67"/>
                  </a:lnTo>
                  <a:lnTo>
                    <a:pt x="57" y="66"/>
                  </a:lnTo>
                  <a:lnTo>
                    <a:pt x="57" y="67"/>
                  </a:lnTo>
                  <a:lnTo>
                    <a:pt x="58" y="67"/>
                  </a:lnTo>
                  <a:lnTo>
                    <a:pt x="60" y="67"/>
                  </a:lnTo>
                  <a:lnTo>
                    <a:pt x="60" y="69"/>
                  </a:lnTo>
                  <a:lnTo>
                    <a:pt x="61" y="69"/>
                  </a:lnTo>
                  <a:lnTo>
                    <a:pt x="63" y="69"/>
                  </a:lnTo>
                  <a:lnTo>
                    <a:pt x="65" y="69"/>
                  </a:lnTo>
                  <a:lnTo>
                    <a:pt x="65" y="71"/>
                  </a:lnTo>
                  <a:lnTo>
                    <a:pt x="67" y="71"/>
                  </a:lnTo>
                  <a:lnTo>
                    <a:pt x="67" y="73"/>
                  </a:lnTo>
                  <a:lnTo>
                    <a:pt x="68" y="73"/>
                  </a:lnTo>
                  <a:lnTo>
                    <a:pt x="68" y="74"/>
                  </a:lnTo>
                  <a:lnTo>
                    <a:pt x="70" y="74"/>
                  </a:lnTo>
                  <a:lnTo>
                    <a:pt x="71" y="74"/>
                  </a:lnTo>
                  <a:lnTo>
                    <a:pt x="73" y="74"/>
                  </a:lnTo>
                  <a:lnTo>
                    <a:pt x="73" y="76"/>
                  </a:lnTo>
                  <a:lnTo>
                    <a:pt x="74" y="78"/>
                  </a:lnTo>
                  <a:lnTo>
                    <a:pt x="74" y="80"/>
                  </a:lnTo>
                  <a:lnTo>
                    <a:pt x="76" y="81"/>
                  </a:lnTo>
                  <a:lnTo>
                    <a:pt x="76" y="83"/>
                  </a:lnTo>
                  <a:lnTo>
                    <a:pt x="78" y="84"/>
                  </a:lnTo>
                  <a:lnTo>
                    <a:pt x="78" y="86"/>
                  </a:lnTo>
                  <a:lnTo>
                    <a:pt x="80" y="88"/>
                  </a:lnTo>
                  <a:lnTo>
                    <a:pt x="80" y="91"/>
                  </a:lnTo>
                  <a:lnTo>
                    <a:pt x="81" y="93"/>
                  </a:lnTo>
                  <a:lnTo>
                    <a:pt x="81" y="94"/>
                  </a:lnTo>
                  <a:lnTo>
                    <a:pt x="83" y="96"/>
                  </a:lnTo>
                  <a:lnTo>
                    <a:pt x="83" y="98"/>
                  </a:lnTo>
                  <a:lnTo>
                    <a:pt x="85" y="100"/>
                  </a:lnTo>
                  <a:lnTo>
                    <a:pt x="85" y="102"/>
                  </a:lnTo>
                  <a:lnTo>
                    <a:pt x="87" y="103"/>
                  </a:lnTo>
                  <a:lnTo>
                    <a:pt x="87" y="104"/>
                  </a:lnTo>
                  <a:lnTo>
                    <a:pt x="87" y="106"/>
                  </a:lnTo>
                  <a:lnTo>
                    <a:pt x="87" y="108"/>
                  </a:lnTo>
                  <a:lnTo>
                    <a:pt x="88" y="110"/>
                  </a:lnTo>
                  <a:lnTo>
                    <a:pt x="88" y="114"/>
                  </a:lnTo>
                  <a:lnTo>
                    <a:pt x="90" y="116"/>
                  </a:lnTo>
                  <a:lnTo>
                    <a:pt x="90" y="118"/>
                  </a:lnTo>
                  <a:lnTo>
                    <a:pt x="92" y="120"/>
                  </a:lnTo>
                  <a:lnTo>
                    <a:pt x="92" y="123"/>
                  </a:lnTo>
                  <a:lnTo>
                    <a:pt x="94" y="124"/>
                  </a:lnTo>
                  <a:lnTo>
                    <a:pt x="94" y="126"/>
                  </a:lnTo>
                  <a:lnTo>
                    <a:pt x="96" y="128"/>
                  </a:lnTo>
                  <a:lnTo>
                    <a:pt x="96" y="130"/>
                  </a:lnTo>
                  <a:lnTo>
                    <a:pt x="97" y="131"/>
                  </a:lnTo>
                  <a:lnTo>
                    <a:pt x="98" y="132"/>
                  </a:lnTo>
                  <a:lnTo>
                    <a:pt x="100" y="132"/>
                  </a:lnTo>
                  <a:lnTo>
                    <a:pt x="100" y="133"/>
                  </a:lnTo>
                  <a:lnTo>
                    <a:pt x="101" y="133"/>
                  </a:lnTo>
                  <a:lnTo>
                    <a:pt x="103" y="131"/>
                  </a:lnTo>
                  <a:lnTo>
                    <a:pt x="105" y="130"/>
                  </a:lnTo>
                  <a:lnTo>
                    <a:pt x="105" y="129"/>
                  </a:lnTo>
                  <a:lnTo>
                    <a:pt x="107" y="127"/>
                  </a:lnTo>
                  <a:lnTo>
                    <a:pt x="108" y="125"/>
                  </a:lnTo>
                  <a:lnTo>
                    <a:pt x="108" y="124"/>
                  </a:lnTo>
                  <a:lnTo>
                    <a:pt x="110" y="123"/>
                  </a:lnTo>
                  <a:lnTo>
                    <a:pt x="111" y="121"/>
                  </a:lnTo>
                  <a:lnTo>
                    <a:pt x="111" y="120"/>
                  </a:lnTo>
                  <a:lnTo>
                    <a:pt x="113" y="118"/>
                  </a:lnTo>
                  <a:lnTo>
                    <a:pt x="115" y="116"/>
                  </a:lnTo>
                  <a:lnTo>
                    <a:pt x="115" y="114"/>
                  </a:lnTo>
                  <a:lnTo>
                    <a:pt x="117" y="113"/>
                  </a:lnTo>
                  <a:lnTo>
                    <a:pt x="117" y="111"/>
                  </a:lnTo>
                  <a:lnTo>
                    <a:pt x="118" y="109"/>
                  </a:lnTo>
                  <a:lnTo>
                    <a:pt x="120" y="107"/>
                  </a:lnTo>
                  <a:lnTo>
                    <a:pt x="122" y="104"/>
                  </a:lnTo>
                  <a:lnTo>
                    <a:pt x="122" y="102"/>
                  </a:lnTo>
                  <a:lnTo>
                    <a:pt x="124" y="100"/>
                  </a:lnTo>
                  <a:lnTo>
                    <a:pt x="124" y="98"/>
                  </a:lnTo>
                  <a:lnTo>
                    <a:pt x="125" y="95"/>
                  </a:lnTo>
                  <a:lnTo>
                    <a:pt x="125" y="93"/>
                  </a:lnTo>
                  <a:lnTo>
                    <a:pt x="127" y="91"/>
                  </a:lnTo>
                  <a:lnTo>
                    <a:pt x="128" y="89"/>
                  </a:lnTo>
                  <a:lnTo>
                    <a:pt x="130" y="87"/>
                  </a:lnTo>
                  <a:lnTo>
                    <a:pt x="130" y="86"/>
                  </a:lnTo>
                  <a:lnTo>
                    <a:pt x="132" y="84"/>
                  </a:lnTo>
                  <a:lnTo>
                    <a:pt x="134" y="82"/>
                  </a:lnTo>
                  <a:lnTo>
                    <a:pt x="134" y="80"/>
                  </a:lnTo>
                  <a:lnTo>
                    <a:pt x="135" y="78"/>
                  </a:lnTo>
                  <a:lnTo>
                    <a:pt x="136" y="76"/>
                  </a:lnTo>
                  <a:lnTo>
                    <a:pt x="136" y="75"/>
                  </a:lnTo>
                  <a:lnTo>
                    <a:pt x="138" y="73"/>
                  </a:lnTo>
                  <a:lnTo>
                    <a:pt x="139" y="71"/>
                  </a:lnTo>
                  <a:lnTo>
                    <a:pt x="141" y="69"/>
                  </a:lnTo>
                  <a:lnTo>
                    <a:pt x="141" y="67"/>
                  </a:lnTo>
                  <a:lnTo>
                    <a:pt x="143" y="63"/>
                  </a:lnTo>
                  <a:lnTo>
                    <a:pt x="143" y="61"/>
                  </a:lnTo>
                  <a:lnTo>
                    <a:pt x="145" y="57"/>
                  </a:lnTo>
                  <a:lnTo>
                    <a:pt x="145" y="55"/>
                  </a:lnTo>
                  <a:lnTo>
                    <a:pt x="145" y="51"/>
                  </a:lnTo>
                  <a:lnTo>
                    <a:pt x="145" y="47"/>
                  </a:lnTo>
                  <a:lnTo>
                    <a:pt x="147" y="44"/>
                  </a:lnTo>
                  <a:lnTo>
                    <a:pt x="147" y="42"/>
                  </a:lnTo>
                  <a:lnTo>
                    <a:pt x="147" y="39"/>
                  </a:lnTo>
                  <a:lnTo>
                    <a:pt x="147" y="37"/>
                  </a:lnTo>
                  <a:lnTo>
                    <a:pt x="148" y="33"/>
                  </a:lnTo>
                  <a:lnTo>
                    <a:pt x="148" y="31"/>
                  </a:lnTo>
                  <a:lnTo>
                    <a:pt x="149" y="29"/>
                  </a:lnTo>
                  <a:lnTo>
                    <a:pt x="149" y="28"/>
                  </a:lnTo>
                  <a:lnTo>
                    <a:pt x="151" y="26"/>
                  </a:lnTo>
                  <a:lnTo>
                    <a:pt x="149" y="26"/>
                  </a:lnTo>
                  <a:lnTo>
                    <a:pt x="149" y="25"/>
                  </a:lnTo>
                  <a:lnTo>
                    <a:pt x="147" y="23"/>
                  </a:lnTo>
                  <a:lnTo>
                    <a:pt x="147" y="21"/>
                  </a:lnTo>
                  <a:lnTo>
                    <a:pt x="145" y="19"/>
                  </a:lnTo>
                  <a:lnTo>
                    <a:pt x="145" y="18"/>
                  </a:lnTo>
                  <a:lnTo>
                    <a:pt x="144" y="16"/>
                  </a:lnTo>
                  <a:lnTo>
                    <a:pt x="144" y="12"/>
                  </a:lnTo>
                  <a:lnTo>
                    <a:pt x="142" y="10"/>
                  </a:lnTo>
                  <a:lnTo>
                    <a:pt x="142" y="9"/>
                  </a:lnTo>
                  <a:lnTo>
                    <a:pt x="141" y="7"/>
                  </a:lnTo>
                  <a:lnTo>
                    <a:pt x="141" y="5"/>
                  </a:lnTo>
                  <a:lnTo>
                    <a:pt x="140" y="4"/>
                  </a:lnTo>
                  <a:lnTo>
                    <a:pt x="140" y="2"/>
                  </a:lnTo>
                  <a:lnTo>
                    <a:pt x="140" y="0"/>
                  </a:lnTo>
                  <a:lnTo>
                    <a:pt x="138" y="4"/>
                  </a:lnTo>
                  <a:lnTo>
                    <a:pt x="136" y="7"/>
                  </a:lnTo>
                  <a:lnTo>
                    <a:pt x="134" y="10"/>
                  </a:lnTo>
                  <a:lnTo>
                    <a:pt x="132" y="13"/>
                  </a:lnTo>
                  <a:lnTo>
                    <a:pt x="128" y="17"/>
                  </a:lnTo>
                  <a:lnTo>
                    <a:pt x="126" y="20"/>
                  </a:lnTo>
                  <a:lnTo>
                    <a:pt x="123" y="24"/>
                  </a:lnTo>
                  <a:lnTo>
                    <a:pt x="121" y="27"/>
                  </a:lnTo>
                  <a:lnTo>
                    <a:pt x="117" y="31"/>
                  </a:lnTo>
                  <a:lnTo>
                    <a:pt x="115" y="35"/>
                  </a:lnTo>
                  <a:lnTo>
                    <a:pt x="112" y="39"/>
                  </a:lnTo>
                  <a:lnTo>
                    <a:pt x="110" y="41"/>
                  </a:lnTo>
                  <a:lnTo>
                    <a:pt x="108" y="43"/>
                  </a:lnTo>
                  <a:lnTo>
                    <a:pt x="106" y="45"/>
                  </a:lnTo>
                  <a:lnTo>
                    <a:pt x="105" y="46"/>
                  </a:lnTo>
                  <a:lnTo>
                    <a:pt x="103" y="47"/>
                  </a:lnTo>
                  <a:lnTo>
                    <a:pt x="101" y="48"/>
                  </a:lnTo>
                  <a:lnTo>
                    <a:pt x="99" y="50"/>
                  </a:lnTo>
                  <a:lnTo>
                    <a:pt x="97" y="50"/>
                  </a:lnTo>
                  <a:lnTo>
                    <a:pt x="94" y="52"/>
                  </a:lnTo>
                  <a:lnTo>
                    <a:pt x="92" y="53"/>
                  </a:lnTo>
                  <a:lnTo>
                    <a:pt x="89" y="55"/>
                  </a:lnTo>
                  <a:lnTo>
                    <a:pt x="87" y="55"/>
                  </a:lnTo>
                  <a:lnTo>
                    <a:pt x="84" y="57"/>
                  </a:lnTo>
                  <a:lnTo>
                    <a:pt x="82" y="58"/>
                  </a:lnTo>
                  <a:lnTo>
                    <a:pt x="78" y="60"/>
                  </a:lnTo>
                  <a:lnTo>
                    <a:pt x="76" y="60"/>
                  </a:lnTo>
                  <a:lnTo>
                    <a:pt x="73" y="61"/>
                  </a:lnTo>
                  <a:lnTo>
                    <a:pt x="71" y="61"/>
                  </a:lnTo>
                  <a:lnTo>
                    <a:pt x="69" y="61"/>
                  </a:lnTo>
                  <a:lnTo>
                    <a:pt x="67" y="61"/>
                  </a:lnTo>
                  <a:lnTo>
                    <a:pt x="65" y="62"/>
                  </a:lnTo>
                  <a:lnTo>
                    <a:pt x="63" y="62"/>
                  </a:lnTo>
                  <a:lnTo>
                    <a:pt x="61" y="62"/>
                  </a:lnTo>
                  <a:lnTo>
                    <a:pt x="60" y="61"/>
                  </a:lnTo>
                  <a:lnTo>
                    <a:pt x="58" y="61"/>
                  </a:lnTo>
                  <a:lnTo>
                    <a:pt x="56" y="60"/>
                  </a:lnTo>
                  <a:lnTo>
                    <a:pt x="54" y="60"/>
                  </a:lnTo>
                  <a:lnTo>
                    <a:pt x="53" y="58"/>
                  </a:lnTo>
                  <a:lnTo>
                    <a:pt x="51" y="58"/>
                  </a:lnTo>
                  <a:lnTo>
                    <a:pt x="49" y="56"/>
                  </a:lnTo>
                  <a:lnTo>
                    <a:pt x="47" y="56"/>
                  </a:lnTo>
                  <a:lnTo>
                    <a:pt x="45" y="55"/>
                  </a:lnTo>
                  <a:lnTo>
                    <a:pt x="43" y="55"/>
                  </a:lnTo>
                  <a:lnTo>
                    <a:pt x="41" y="53"/>
                  </a:lnTo>
                  <a:lnTo>
                    <a:pt x="40" y="51"/>
                  </a:lnTo>
                  <a:lnTo>
                    <a:pt x="40" y="49"/>
                  </a:lnTo>
                  <a:lnTo>
                    <a:pt x="37" y="49"/>
                  </a:lnTo>
                  <a:lnTo>
                    <a:pt x="35" y="47"/>
                  </a:lnTo>
                  <a:lnTo>
                    <a:pt x="33" y="45"/>
                  </a:lnTo>
                  <a:lnTo>
                    <a:pt x="31" y="43"/>
                  </a:lnTo>
                  <a:lnTo>
                    <a:pt x="30" y="43"/>
                  </a:lnTo>
                  <a:lnTo>
                    <a:pt x="29" y="41"/>
                  </a:lnTo>
                  <a:lnTo>
                    <a:pt x="27" y="39"/>
                  </a:lnTo>
                  <a:lnTo>
                    <a:pt x="27" y="37"/>
                  </a:lnTo>
                  <a:lnTo>
                    <a:pt x="25" y="37"/>
                  </a:lnTo>
                  <a:lnTo>
                    <a:pt x="24" y="35"/>
                  </a:lnTo>
                  <a:lnTo>
                    <a:pt x="22" y="34"/>
                  </a:lnTo>
                  <a:lnTo>
                    <a:pt x="22" y="32"/>
                  </a:lnTo>
                  <a:lnTo>
                    <a:pt x="21" y="32"/>
                  </a:lnTo>
                  <a:lnTo>
                    <a:pt x="21" y="30"/>
                  </a:lnTo>
                  <a:lnTo>
                    <a:pt x="20" y="30"/>
                  </a:lnTo>
                  <a:lnTo>
                    <a:pt x="19" y="29"/>
                  </a:lnTo>
                  <a:lnTo>
                    <a:pt x="17" y="27"/>
                  </a:lnTo>
                  <a:lnTo>
                    <a:pt x="17" y="25"/>
                  </a:lnTo>
                  <a:lnTo>
                    <a:pt x="15" y="23"/>
                  </a:lnTo>
                  <a:lnTo>
                    <a:pt x="13" y="20"/>
                  </a:lnTo>
                  <a:lnTo>
                    <a:pt x="12" y="18"/>
                  </a:lnTo>
                  <a:lnTo>
                    <a:pt x="10" y="14"/>
                  </a:lnTo>
                  <a:lnTo>
                    <a:pt x="9" y="12"/>
                  </a:lnTo>
                  <a:lnTo>
                    <a:pt x="7" y="10"/>
                  </a:lnTo>
                  <a:lnTo>
                    <a:pt x="5" y="8"/>
                  </a:lnTo>
                  <a:lnTo>
                    <a:pt x="3" y="5"/>
                  </a:lnTo>
                  <a:lnTo>
                    <a:pt x="1" y="4"/>
                  </a:lnTo>
                  <a:lnTo>
                    <a:pt x="0" y="2"/>
                  </a:lnTo>
                  <a:lnTo>
                    <a:pt x="0" y="1"/>
                  </a:lnTo>
                  <a:lnTo>
                    <a:pt x="0" y="0"/>
                  </a:lnTo>
                </a:path>
              </a:pathLst>
            </a:custGeom>
            <a:solidFill>
              <a:srgbClr val="E1E1E1"/>
            </a:solidFill>
            <a:ln w="18466"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7" name="Freeform 128"/>
            <p:cNvSpPr>
              <a:spLocks/>
            </p:cNvSpPr>
            <p:nvPr/>
          </p:nvSpPr>
          <p:spPr bwMode="auto">
            <a:xfrm>
              <a:off x="5188" y="3883"/>
              <a:ext cx="115" cy="307"/>
            </a:xfrm>
            <a:custGeom>
              <a:avLst/>
              <a:gdLst>
                <a:gd name="T0" fmla="*/ 79 w 115"/>
                <a:gd name="T1" fmla="*/ 47 h 307"/>
                <a:gd name="T2" fmla="*/ 77 w 115"/>
                <a:gd name="T3" fmla="*/ 51 h 307"/>
                <a:gd name="T4" fmla="*/ 73 w 115"/>
                <a:gd name="T5" fmla="*/ 55 h 307"/>
                <a:gd name="T6" fmla="*/ 71 w 115"/>
                <a:gd name="T7" fmla="*/ 58 h 307"/>
                <a:gd name="T8" fmla="*/ 60 w 115"/>
                <a:gd name="T9" fmla="*/ 82 h 307"/>
                <a:gd name="T10" fmla="*/ 38 w 115"/>
                <a:gd name="T11" fmla="*/ 154 h 307"/>
                <a:gd name="T12" fmla="*/ 14 w 115"/>
                <a:gd name="T13" fmla="*/ 236 h 307"/>
                <a:gd name="T14" fmla="*/ 0 w 115"/>
                <a:gd name="T15" fmla="*/ 287 h 307"/>
                <a:gd name="T16" fmla="*/ 11 w 115"/>
                <a:gd name="T17" fmla="*/ 299 h 307"/>
                <a:gd name="T18" fmla="*/ 41 w 115"/>
                <a:gd name="T19" fmla="*/ 305 h 307"/>
                <a:gd name="T20" fmla="*/ 73 w 115"/>
                <a:gd name="T21" fmla="*/ 306 h 307"/>
                <a:gd name="T22" fmla="*/ 93 w 115"/>
                <a:gd name="T23" fmla="*/ 300 h 307"/>
                <a:gd name="T24" fmla="*/ 96 w 115"/>
                <a:gd name="T25" fmla="*/ 274 h 307"/>
                <a:gd name="T26" fmla="*/ 99 w 115"/>
                <a:gd name="T27" fmla="*/ 209 h 307"/>
                <a:gd name="T28" fmla="*/ 102 w 115"/>
                <a:gd name="T29" fmla="*/ 134 h 307"/>
                <a:gd name="T30" fmla="*/ 104 w 115"/>
                <a:gd name="T31" fmla="*/ 85 h 307"/>
                <a:gd name="T32" fmla="*/ 104 w 115"/>
                <a:gd name="T33" fmla="*/ 76 h 307"/>
                <a:gd name="T34" fmla="*/ 103 w 115"/>
                <a:gd name="T35" fmla="*/ 68 h 307"/>
                <a:gd name="T36" fmla="*/ 101 w 115"/>
                <a:gd name="T37" fmla="*/ 61 h 307"/>
                <a:gd name="T38" fmla="*/ 100 w 115"/>
                <a:gd name="T39" fmla="*/ 54 h 307"/>
                <a:gd name="T40" fmla="*/ 99 w 115"/>
                <a:gd name="T41" fmla="*/ 52 h 307"/>
                <a:gd name="T42" fmla="*/ 98 w 115"/>
                <a:gd name="T43" fmla="*/ 51 h 307"/>
                <a:gd name="T44" fmla="*/ 97 w 115"/>
                <a:gd name="T45" fmla="*/ 49 h 307"/>
                <a:gd name="T46" fmla="*/ 97 w 115"/>
                <a:gd name="T47" fmla="*/ 46 h 307"/>
                <a:gd name="T48" fmla="*/ 97 w 115"/>
                <a:gd name="T49" fmla="*/ 44 h 307"/>
                <a:gd name="T50" fmla="*/ 97 w 115"/>
                <a:gd name="T51" fmla="*/ 42 h 307"/>
                <a:gd name="T52" fmla="*/ 98 w 115"/>
                <a:gd name="T53" fmla="*/ 40 h 307"/>
                <a:gd name="T54" fmla="*/ 98 w 115"/>
                <a:gd name="T55" fmla="*/ 38 h 307"/>
                <a:gd name="T56" fmla="*/ 101 w 115"/>
                <a:gd name="T57" fmla="*/ 34 h 307"/>
                <a:gd name="T58" fmla="*/ 106 w 115"/>
                <a:gd name="T59" fmla="*/ 28 h 307"/>
                <a:gd name="T60" fmla="*/ 110 w 115"/>
                <a:gd name="T61" fmla="*/ 23 h 307"/>
                <a:gd name="T62" fmla="*/ 112 w 115"/>
                <a:gd name="T63" fmla="*/ 18 h 307"/>
                <a:gd name="T64" fmla="*/ 112 w 115"/>
                <a:gd name="T65" fmla="*/ 16 h 307"/>
                <a:gd name="T66" fmla="*/ 110 w 115"/>
                <a:gd name="T67" fmla="*/ 12 h 307"/>
                <a:gd name="T68" fmla="*/ 107 w 115"/>
                <a:gd name="T69" fmla="*/ 8 h 307"/>
                <a:gd name="T70" fmla="*/ 103 w 115"/>
                <a:gd name="T71" fmla="*/ 2 h 307"/>
                <a:gd name="T72" fmla="*/ 101 w 115"/>
                <a:gd name="T73" fmla="*/ 0 h 307"/>
                <a:gd name="T74" fmla="*/ 96 w 115"/>
                <a:gd name="T75" fmla="*/ 0 h 307"/>
                <a:gd name="T76" fmla="*/ 91 w 115"/>
                <a:gd name="T77" fmla="*/ 0 h 307"/>
                <a:gd name="T78" fmla="*/ 89 w 115"/>
                <a:gd name="T79" fmla="*/ 0 h 307"/>
                <a:gd name="T80" fmla="*/ 83 w 115"/>
                <a:gd name="T81" fmla="*/ 5 h 307"/>
                <a:gd name="T82" fmla="*/ 77 w 115"/>
                <a:gd name="T83" fmla="*/ 10 h 307"/>
                <a:gd name="T84" fmla="*/ 73 w 115"/>
                <a:gd name="T85" fmla="*/ 15 h 307"/>
                <a:gd name="T86" fmla="*/ 72 w 115"/>
                <a:gd name="T87" fmla="*/ 17 h 307"/>
                <a:gd name="T88" fmla="*/ 71 w 115"/>
                <a:gd name="T89" fmla="*/ 21 h 307"/>
                <a:gd name="T90" fmla="*/ 75 w 115"/>
                <a:gd name="T91" fmla="*/ 28 h 307"/>
                <a:gd name="T92" fmla="*/ 78 w 115"/>
                <a:gd name="T93" fmla="*/ 37 h 307"/>
                <a:gd name="T94" fmla="*/ 79 w 115"/>
                <a:gd name="T95" fmla="*/ 44 h 3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5" h="307">
                  <a:moveTo>
                    <a:pt x="81" y="44"/>
                  </a:moveTo>
                  <a:lnTo>
                    <a:pt x="79" y="46"/>
                  </a:lnTo>
                  <a:lnTo>
                    <a:pt x="79" y="47"/>
                  </a:lnTo>
                  <a:lnTo>
                    <a:pt x="78" y="49"/>
                  </a:lnTo>
                  <a:lnTo>
                    <a:pt x="77" y="51"/>
                  </a:lnTo>
                  <a:lnTo>
                    <a:pt x="75" y="53"/>
                  </a:lnTo>
                  <a:lnTo>
                    <a:pt x="75" y="54"/>
                  </a:lnTo>
                  <a:lnTo>
                    <a:pt x="73" y="55"/>
                  </a:lnTo>
                  <a:lnTo>
                    <a:pt x="71" y="57"/>
                  </a:lnTo>
                  <a:lnTo>
                    <a:pt x="71" y="58"/>
                  </a:lnTo>
                  <a:lnTo>
                    <a:pt x="68" y="63"/>
                  </a:lnTo>
                  <a:lnTo>
                    <a:pt x="65" y="70"/>
                  </a:lnTo>
                  <a:lnTo>
                    <a:pt x="60" y="82"/>
                  </a:lnTo>
                  <a:lnTo>
                    <a:pt x="57" y="96"/>
                  </a:lnTo>
                  <a:lnTo>
                    <a:pt x="50" y="114"/>
                  </a:lnTo>
                  <a:lnTo>
                    <a:pt x="45" y="133"/>
                  </a:lnTo>
                  <a:lnTo>
                    <a:pt x="38" y="154"/>
                  </a:lnTo>
                  <a:lnTo>
                    <a:pt x="33" y="174"/>
                  </a:lnTo>
                  <a:lnTo>
                    <a:pt x="25" y="196"/>
                  </a:lnTo>
                  <a:lnTo>
                    <a:pt x="20" y="216"/>
                  </a:lnTo>
                  <a:lnTo>
                    <a:pt x="14" y="236"/>
                  </a:lnTo>
                  <a:lnTo>
                    <a:pt x="10" y="252"/>
                  </a:lnTo>
                  <a:lnTo>
                    <a:pt x="5" y="268"/>
                  </a:lnTo>
                  <a:lnTo>
                    <a:pt x="2" y="279"/>
                  </a:lnTo>
                  <a:lnTo>
                    <a:pt x="0" y="287"/>
                  </a:lnTo>
                  <a:lnTo>
                    <a:pt x="1" y="290"/>
                  </a:lnTo>
                  <a:lnTo>
                    <a:pt x="2" y="294"/>
                  </a:lnTo>
                  <a:lnTo>
                    <a:pt x="6" y="296"/>
                  </a:lnTo>
                  <a:lnTo>
                    <a:pt x="11" y="299"/>
                  </a:lnTo>
                  <a:lnTo>
                    <a:pt x="18" y="301"/>
                  </a:lnTo>
                  <a:lnTo>
                    <a:pt x="24" y="303"/>
                  </a:lnTo>
                  <a:lnTo>
                    <a:pt x="33" y="304"/>
                  </a:lnTo>
                  <a:lnTo>
                    <a:pt x="41" y="305"/>
                  </a:lnTo>
                  <a:lnTo>
                    <a:pt x="50" y="305"/>
                  </a:lnTo>
                  <a:lnTo>
                    <a:pt x="58" y="306"/>
                  </a:lnTo>
                  <a:lnTo>
                    <a:pt x="67" y="306"/>
                  </a:lnTo>
                  <a:lnTo>
                    <a:pt x="73" y="306"/>
                  </a:lnTo>
                  <a:lnTo>
                    <a:pt x="81" y="305"/>
                  </a:lnTo>
                  <a:lnTo>
                    <a:pt x="86" y="304"/>
                  </a:lnTo>
                  <a:lnTo>
                    <a:pt x="91" y="302"/>
                  </a:lnTo>
                  <a:lnTo>
                    <a:pt x="93" y="300"/>
                  </a:lnTo>
                  <a:lnTo>
                    <a:pt x="96" y="296"/>
                  </a:lnTo>
                  <a:lnTo>
                    <a:pt x="96" y="293"/>
                  </a:lnTo>
                  <a:lnTo>
                    <a:pt x="96" y="285"/>
                  </a:lnTo>
                  <a:lnTo>
                    <a:pt x="96" y="274"/>
                  </a:lnTo>
                  <a:lnTo>
                    <a:pt x="97" y="260"/>
                  </a:lnTo>
                  <a:lnTo>
                    <a:pt x="97" y="244"/>
                  </a:lnTo>
                  <a:lnTo>
                    <a:pt x="99" y="227"/>
                  </a:lnTo>
                  <a:lnTo>
                    <a:pt x="99" y="209"/>
                  </a:lnTo>
                  <a:lnTo>
                    <a:pt x="101" y="189"/>
                  </a:lnTo>
                  <a:lnTo>
                    <a:pt x="101" y="171"/>
                  </a:lnTo>
                  <a:lnTo>
                    <a:pt x="102" y="152"/>
                  </a:lnTo>
                  <a:lnTo>
                    <a:pt x="102" y="134"/>
                  </a:lnTo>
                  <a:lnTo>
                    <a:pt x="104" y="117"/>
                  </a:lnTo>
                  <a:lnTo>
                    <a:pt x="104" y="104"/>
                  </a:lnTo>
                  <a:lnTo>
                    <a:pt x="104" y="93"/>
                  </a:lnTo>
                  <a:lnTo>
                    <a:pt x="104" y="85"/>
                  </a:lnTo>
                  <a:lnTo>
                    <a:pt x="105" y="80"/>
                  </a:lnTo>
                  <a:lnTo>
                    <a:pt x="104" y="80"/>
                  </a:lnTo>
                  <a:lnTo>
                    <a:pt x="104" y="78"/>
                  </a:lnTo>
                  <a:lnTo>
                    <a:pt x="104" y="76"/>
                  </a:lnTo>
                  <a:lnTo>
                    <a:pt x="104" y="74"/>
                  </a:lnTo>
                  <a:lnTo>
                    <a:pt x="103" y="72"/>
                  </a:lnTo>
                  <a:lnTo>
                    <a:pt x="103" y="70"/>
                  </a:lnTo>
                  <a:lnTo>
                    <a:pt x="103" y="68"/>
                  </a:lnTo>
                  <a:lnTo>
                    <a:pt x="103" y="67"/>
                  </a:lnTo>
                  <a:lnTo>
                    <a:pt x="101" y="65"/>
                  </a:lnTo>
                  <a:lnTo>
                    <a:pt x="101" y="63"/>
                  </a:lnTo>
                  <a:lnTo>
                    <a:pt x="101" y="61"/>
                  </a:lnTo>
                  <a:lnTo>
                    <a:pt x="101" y="59"/>
                  </a:lnTo>
                  <a:lnTo>
                    <a:pt x="100" y="58"/>
                  </a:lnTo>
                  <a:lnTo>
                    <a:pt x="100" y="56"/>
                  </a:lnTo>
                  <a:lnTo>
                    <a:pt x="100" y="54"/>
                  </a:lnTo>
                  <a:lnTo>
                    <a:pt x="100" y="52"/>
                  </a:lnTo>
                  <a:lnTo>
                    <a:pt x="99" y="52"/>
                  </a:lnTo>
                  <a:lnTo>
                    <a:pt x="99" y="51"/>
                  </a:lnTo>
                  <a:lnTo>
                    <a:pt x="98" y="51"/>
                  </a:lnTo>
                  <a:lnTo>
                    <a:pt x="98" y="49"/>
                  </a:lnTo>
                  <a:lnTo>
                    <a:pt x="97" y="49"/>
                  </a:lnTo>
                  <a:lnTo>
                    <a:pt x="97" y="47"/>
                  </a:lnTo>
                  <a:lnTo>
                    <a:pt x="97" y="46"/>
                  </a:lnTo>
                  <a:lnTo>
                    <a:pt x="97" y="44"/>
                  </a:lnTo>
                  <a:lnTo>
                    <a:pt x="97" y="43"/>
                  </a:lnTo>
                  <a:lnTo>
                    <a:pt x="97" y="42"/>
                  </a:lnTo>
                  <a:lnTo>
                    <a:pt x="98" y="40"/>
                  </a:lnTo>
                  <a:lnTo>
                    <a:pt x="98" y="38"/>
                  </a:lnTo>
                  <a:lnTo>
                    <a:pt x="100" y="37"/>
                  </a:lnTo>
                  <a:lnTo>
                    <a:pt x="101" y="35"/>
                  </a:lnTo>
                  <a:lnTo>
                    <a:pt x="101" y="34"/>
                  </a:lnTo>
                  <a:lnTo>
                    <a:pt x="103" y="32"/>
                  </a:lnTo>
                  <a:lnTo>
                    <a:pt x="105" y="30"/>
                  </a:lnTo>
                  <a:lnTo>
                    <a:pt x="106" y="28"/>
                  </a:lnTo>
                  <a:lnTo>
                    <a:pt x="108" y="27"/>
                  </a:lnTo>
                  <a:lnTo>
                    <a:pt x="110" y="25"/>
                  </a:lnTo>
                  <a:lnTo>
                    <a:pt x="110" y="23"/>
                  </a:lnTo>
                  <a:lnTo>
                    <a:pt x="112" y="21"/>
                  </a:lnTo>
                  <a:lnTo>
                    <a:pt x="112" y="20"/>
                  </a:lnTo>
                  <a:lnTo>
                    <a:pt x="112" y="18"/>
                  </a:lnTo>
                  <a:lnTo>
                    <a:pt x="114" y="17"/>
                  </a:lnTo>
                  <a:lnTo>
                    <a:pt x="112" y="17"/>
                  </a:lnTo>
                  <a:lnTo>
                    <a:pt x="112" y="16"/>
                  </a:lnTo>
                  <a:lnTo>
                    <a:pt x="112" y="14"/>
                  </a:lnTo>
                  <a:lnTo>
                    <a:pt x="110" y="14"/>
                  </a:lnTo>
                  <a:lnTo>
                    <a:pt x="110" y="12"/>
                  </a:lnTo>
                  <a:lnTo>
                    <a:pt x="110" y="10"/>
                  </a:lnTo>
                  <a:lnTo>
                    <a:pt x="108" y="10"/>
                  </a:lnTo>
                  <a:lnTo>
                    <a:pt x="108" y="8"/>
                  </a:lnTo>
                  <a:lnTo>
                    <a:pt x="107" y="8"/>
                  </a:lnTo>
                  <a:lnTo>
                    <a:pt x="107" y="6"/>
                  </a:lnTo>
                  <a:lnTo>
                    <a:pt x="105" y="6"/>
                  </a:lnTo>
                  <a:lnTo>
                    <a:pt x="105" y="4"/>
                  </a:lnTo>
                  <a:lnTo>
                    <a:pt x="103" y="2"/>
                  </a:lnTo>
                  <a:lnTo>
                    <a:pt x="103" y="0"/>
                  </a:lnTo>
                  <a:lnTo>
                    <a:pt x="102" y="0"/>
                  </a:lnTo>
                  <a:lnTo>
                    <a:pt x="101" y="0"/>
                  </a:lnTo>
                  <a:lnTo>
                    <a:pt x="99" y="0"/>
                  </a:lnTo>
                  <a:lnTo>
                    <a:pt x="98" y="0"/>
                  </a:lnTo>
                  <a:lnTo>
                    <a:pt x="96" y="0"/>
                  </a:lnTo>
                  <a:lnTo>
                    <a:pt x="94" y="0"/>
                  </a:lnTo>
                  <a:lnTo>
                    <a:pt x="93" y="0"/>
                  </a:lnTo>
                  <a:lnTo>
                    <a:pt x="91" y="0"/>
                  </a:lnTo>
                  <a:lnTo>
                    <a:pt x="89" y="0"/>
                  </a:lnTo>
                  <a:lnTo>
                    <a:pt x="87" y="2"/>
                  </a:lnTo>
                  <a:lnTo>
                    <a:pt x="85" y="3"/>
                  </a:lnTo>
                  <a:lnTo>
                    <a:pt x="83" y="5"/>
                  </a:lnTo>
                  <a:lnTo>
                    <a:pt x="82" y="5"/>
                  </a:lnTo>
                  <a:lnTo>
                    <a:pt x="80" y="7"/>
                  </a:lnTo>
                  <a:lnTo>
                    <a:pt x="79" y="8"/>
                  </a:lnTo>
                  <a:lnTo>
                    <a:pt x="77" y="10"/>
                  </a:lnTo>
                  <a:lnTo>
                    <a:pt x="75" y="11"/>
                  </a:lnTo>
                  <a:lnTo>
                    <a:pt x="75" y="13"/>
                  </a:lnTo>
                  <a:lnTo>
                    <a:pt x="73" y="15"/>
                  </a:lnTo>
                  <a:lnTo>
                    <a:pt x="72" y="17"/>
                  </a:lnTo>
                  <a:lnTo>
                    <a:pt x="71" y="18"/>
                  </a:lnTo>
                  <a:lnTo>
                    <a:pt x="71" y="20"/>
                  </a:lnTo>
                  <a:lnTo>
                    <a:pt x="71" y="21"/>
                  </a:lnTo>
                  <a:lnTo>
                    <a:pt x="73" y="23"/>
                  </a:lnTo>
                  <a:lnTo>
                    <a:pt x="73" y="25"/>
                  </a:lnTo>
                  <a:lnTo>
                    <a:pt x="75" y="27"/>
                  </a:lnTo>
                  <a:lnTo>
                    <a:pt x="75" y="28"/>
                  </a:lnTo>
                  <a:lnTo>
                    <a:pt x="77" y="30"/>
                  </a:lnTo>
                  <a:lnTo>
                    <a:pt x="77" y="33"/>
                  </a:lnTo>
                  <a:lnTo>
                    <a:pt x="78" y="35"/>
                  </a:lnTo>
                  <a:lnTo>
                    <a:pt x="78" y="37"/>
                  </a:lnTo>
                  <a:lnTo>
                    <a:pt x="79" y="38"/>
                  </a:lnTo>
                  <a:lnTo>
                    <a:pt x="79" y="40"/>
                  </a:lnTo>
                  <a:lnTo>
                    <a:pt x="79" y="42"/>
                  </a:lnTo>
                  <a:lnTo>
                    <a:pt x="79" y="44"/>
                  </a:lnTo>
                  <a:lnTo>
                    <a:pt x="81" y="44"/>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8" name="Freeform 129"/>
            <p:cNvSpPr>
              <a:spLocks/>
            </p:cNvSpPr>
            <p:nvPr/>
          </p:nvSpPr>
          <p:spPr bwMode="auto">
            <a:xfrm>
              <a:off x="5219" y="3677"/>
              <a:ext cx="162" cy="206"/>
            </a:xfrm>
            <a:custGeom>
              <a:avLst/>
              <a:gdLst>
                <a:gd name="T0" fmla="*/ 2 w 162"/>
                <a:gd name="T1" fmla="*/ 87 h 206"/>
                <a:gd name="T2" fmla="*/ 2 w 162"/>
                <a:gd name="T3" fmla="*/ 104 h 206"/>
                <a:gd name="T4" fmla="*/ 2 w 162"/>
                <a:gd name="T5" fmla="*/ 117 h 206"/>
                <a:gd name="T6" fmla="*/ 4 w 162"/>
                <a:gd name="T7" fmla="*/ 127 h 206"/>
                <a:gd name="T8" fmla="*/ 6 w 162"/>
                <a:gd name="T9" fmla="*/ 132 h 206"/>
                <a:gd name="T10" fmla="*/ 7 w 162"/>
                <a:gd name="T11" fmla="*/ 138 h 206"/>
                <a:gd name="T12" fmla="*/ 11 w 162"/>
                <a:gd name="T13" fmla="*/ 146 h 206"/>
                <a:gd name="T14" fmla="*/ 24 w 162"/>
                <a:gd name="T15" fmla="*/ 168 h 206"/>
                <a:gd name="T16" fmla="*/ 41 w 162"/>
                <a:gd name="T17" fmla="*/ 190 h 206"/>
                <a:gd name="T18" fmla="*/ 51 w 162"/>
                <a:gd name="T19" fmla="*/ 203 h 206"/>
                <a:gd name="T20" fmla="*/ 56 w 162"/>
                <a:gd name="T21" fmla="*/ 205 h 206"/>
                <a:gd name="T22" fmla="*/ 59 w 162"/>
                <a:gd name="T23" fmla="*/ 205 h 206"/>
                <a:gd name="T24" fmla="*/ 66 w 162"/>
                <a:gd name="T25" fmla="*/ 203 h 206"/>
                <a:gd name="T26" fmla="*/ 75 w 162"/>
                <a:gd name="T27" fmla="*/ 204 h 206"/>
                <a:gd name="T28" fmla="*/ 86 w 162"/>
                <a:gd name="T29" fmla="*/ 202 h 206"/>
                <a:gd name="T30" fmla="*/ 97 w 162"/>
                <a:gd name="T31" fmla="*/ 199 h 206"/>
                <a:gd name="T32" fmla="*/ 109 w 162"/>
                <a:gd name="T33" fmla="*/ 192 h 206"/>
                <a:gd name="T34" fmla="*/ 123 w 162"/>
                <a:gd name="T35" fmla="*/ 181 h 206"/>
                <a:gd name="T36" fmla="*/ 135 w 162"/>
                <a:gd name="T37" fmla="*/ 167 h 206"/>
                <a:gd name="T38" fmla="*/ 142 w 162"/>
                <a:gd name="T39" fmla="*/ 156 h 206"/>
                <a:gd name="T40" fmla="*/ 148 w 162"/>
                <a:gd name="T41" fmla="*/ 140 h 206"/>
                <a:gd name="T42" fmla="*/ 150 w 162"/>
                <a:gd name="T43" fmla="*/ 126 h 206"/>
                <a:gd name="T44" fmla="*/ 153 w 162"/>
                <a:gd name="T45" fmla="*/ 113 h 206"/>
                <a:gd name="T46" fmla="*/ 155 w 162"/>
                <a:gd name="T47" fmla="*/ 102 h 206"/>
                <a:gd name="T48" fmla="*/ 159 w 162"/>
                <a:gd name="T49" fmla="*/ 88 h 206"/>
                <a:gd name="T50" fmla="*/ 160 w 162"/>
                <a:gd name="T51" fmla="*/ 78 h 206"/>
                <a:gd name="T52" fmla="*/ 157 w 162"/>
                <a:gd name="T53" fmla="*/ 78 h 206"/>
                <a:gd name="T54" fmla="*/ 152 w 162"/>
                <a:gd name="T55" fmla="*/ 78 h 206"/>
                <a:gd name="T56" fmla="*/ 151 w 162"/>
                <a:gd name="T57" fmla="*/ 77 h 206"/>
                <a:gd name="T58" fmla="*/ 149 w 162"/>
                <a:gd name="T59" fmla="*/ 70 h 206"/>
                <a:gd name="T60" fmla="*/ 147 w 162"/>
                <a:gd name="T61" fmla="*/ 59 h 206"/>
                <a:gd name="T62" fmla="*/ 147 w 162"/>
                <a:gd name="T63" fmla="*/ 51 h 206"/>
                <a:gd name="T64" fmla="*/ 144 w 162"/>
                <a:gd name="T65" fmla="*/ 46 h 206"/>
                <a:gd name="T66" fmla="*/ 144 w 162"/>
                <a:gd name="T67" fmla="*/ 44 h 206"/>
                <a:gd name="T68" fmla="*/ 142 w 162"/>
                <a:gd name="T69" fmla="*/ 42 h 206"/>
                <a:gd name="T70" fmla="*/ 142 w 162"/>
                <a:gd name="T71" fmla="*/ 40 h 206"/>
                <a:gd name="T72" fmla="*/ 142 w 162"/>
                <a:gd name="T73" fmla="*/ 37 h 206"/>
                <a:gd name="T74" fmla="*/ 142 w 162"/>
                <a:gd name="T75" fmla="*/ 36 h 206"/>
                <a:gd name="T76" fmla="*/ 141 w 162"/>
                <a:gd name="T77" fmla="*/ 36 h 206"/>
                <a:gd name="T78" fmla="*/ 137 w 162"/>
                <a:gd name="T79" fmla="*/ 37 h 206"/>
                <a:gd name="T80" fmla="*/ 135 w 162"/>
                <a:gd name="T81" fmla="*/ 39 h 206"/>
                <a:gd name="T82" fmla="*/ 132 w 162"/>
                <a:gd name="T83" fmla="*/ 41 h 206"/>
                <a:gd name="T84" fmla="*/ 107 w 162"/>
                <a:gd name="T85" fmla="*/ 28 h 206"/>
                <a:gd name="T86" fmla="*/ 74 w 162"/>
                <a:gd name="T87" fmla="*/ 10 h 206"/>
                <a:gd name="T88" fmla="*/ 58 w 162"/>
                <a:gd name="T89" fmla="*/ 0 h 206"/>
                <a:gd name="T90" fmla="*/ 44 w 162"/>
                <a:gd name="T91" fmla="*/ 2 h 206"/>
                <a:gd name="T92" fmla="*/ 20 w 162"/>
                <a:gd name="T93" fmla="*/ 8 h 206"/>
                <a:gd name="T94" fmla="*/ 5 w 162"/>
                <a:gd name="T95" fmla="*/ 12 h 206"/>
                <a:gd name="T96" fmla="*/ 4 w 162"/>
                <a:gd name="T97" fmla="*/ 19 h 206"/>
                <a:gd name="T98" fmla="*/ 0 w 162"/>
                <a:gd name="T99" fmla="*/ 40 h 206"/>
                <a:gd name="T100" fmla="*/ 0 w 162"/>
                <a:gd name="T101" fmla="*/ 67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206">
                  <a:moveTo>
                    <a:pt x="2" y="78"/>
                  </a:moveTo>
                  <a:lnTo>
                    <a:pt x="2" y="81"/>
                  </a:lnTo>
                  <a:lnTo>
                    <a:pt x="2" y="83"/>
                  </a:lnTo>
                  <a:lnTo>
                    <a:pt x="2" y="85"/>
                  </a:lnTo>
                  <a:lnTo>
                    <a:pt x="2" y="87"/>
                  </a:lnTo>
                  <a:lnTo>
                    <a:pt x="2" y="91"/>
                  </a:lnTo>
                  <a:lnTo>
                    <a:pt x="2" y="94"/>
                  </a:lnTo>
                  <a:lnTo>
                    <a:pt x="2" y="98"/>
                  </a:lnTo>
                  <a:lnTo>
                    <a:pt x="2" y="100"/>
                  </a:lnTo>
                  <a:lnTo>
                    <a:pt x="2" y="104"/>
                  </a:lnTo>
                  <a:lnTo>
                    <a:pt x="2" y="107"/>
                  </a:lnTo>
                  <a:lnTo>
                    <a:pt x="2" y="111"/>
                  </a:lnTo>
                  <a:lnTo>
                    <a:pt x="2" y="112"/>
                  </a:lnTo>
                  <a:lnTo>
                    <a:pt x="2" y="115"/>
                  </a:lnTo>
                  <a:lnTo>
                    <a:pt x="2" y="117"/>
                  </a:lnTo>
                  <a:lnTo>
                    <a:pt x="2" y="119"/>
                  </a:lnTo>
                  <a:lnTo>
                    <a:pt x="4" y="120"/>
                  </a:lnTo>
                  <a:lnTo>
                    <a:pt x="4" y="123"/>
                  </a:lnTo>
                  <a:lnTo>
                    <a:pt x="4" y="125"/>
                  </a:lnTo>
                  <a:lnTo>
                    <a:pt x="4" y="127"/>
                  </a:lnTo>
                  <a:lnTo>
                    <a:pt x="4" y="128"/>
                  </a:lnTo>
                  <a:lnTo>
                    <a:pt x="4" y="130"/>
                  </a:lnTo>
                  <a:lnTo>
                    <a:pt x="4" y="132"/>
                  </a:lnTo>
                  <a:lnTo>
                    <a:pt x="6" y="132"/>
                  </a:lnTo>
                  <a:lnTo>
                    <a:pt x="6" y="134"/>
                  </a:lnTo>
                  <a:lnTo>
                    <a:pt x="6" y="136"/>
                  </a:lnTo>
                  <a:lnTo>
                    <a:pt x="7" y="136"/>
                  </a:lnTo>
                  <a:lnTo>
                    <a:pt x="7" y="138"/>
                  </a:lnTo>
                  <a:lnTo>
                    <a:pt x="7" y="139"/>
                  </a:lnTo>
                  <a:lnTo>
                    <a:pt x="7" y="140"/>
                  </a:lnTo>
                  <a:lnTo>
                    <a:pt x="9" y="140"/>
                  </a:lnTo>
                  <a:lnTo>
                    <a:pt x="9" y="144"/>
                  </a:lnTo>
                  <a:lnTo>
                    <a:pt x="11" y="146"/>
                  </a:lnTo>
                  <a:lnTo>
                    <a:pt x="13" y="150"/>
                  </a:lnTo>
                  <a:lnTo>
                    <a:pt x="16" y="154"/>
                  </a:lnTo>
                  <a:lnTo>
                    <a:pt x="17" y="159"/>
                  </a:lnTo>
                  <a:lnTo>
                    <a:pt x="21" y="163"/>
                  </a:lnTo>
                  <a:lnTo>
                    <a:pt x="24" y="168"/>
                  </a:lnTo>
                  <a:lnTo>
                    <a:pt x="28" y="172"/>
                  </a:lnTo>
                  <a:lnTo>
                    <a:pt x="30" y="177"/>
                  </a:lnTo>
                  <a:lnTo>
                    <a:pt x="34" y="181"/>
                  </a:lnTo>
                  <a:lnTo>
                    <a:pt x="37" y="186"/>
                  </a:lnTo>
                  <a:lnTo>
                    <a:pt x="41" y="190"/>
                  </a:lnTo>
                  <a:lnTo>
                    <a:pt x="43" y="194"/>
                  </a:lnTo>
                  <a:lnTo>
                    <a:pt x="47" y="197"/>
                  </a:lnTo>
                  <a:lnTo>
                    <a:pt x="48" y="199"/>
                  </a:lnTo>
                  <a:lnTo>
                    <a:pt x="51" y="201"/>
                  </a:lnTo>
                  <a:lnTo>
                    <a:pt x="51" y="203"/>
                  </a:lnTo>
                  <a:lnTo>
                    <a:pt x="52" y="203"/>
                  </a:lnTo>
                  <a:lnTo>
                    <a:pt x="52" y="205"/>
                  </a:lnTo>
                  <a:lnTo>
                    <a:pt x="54" y="205"/>
                  </a:lnTo>
                  <a:lnTo>
                    <a:pt x="56" y="205"/>
                  </a:lnTo>
                  <a:lnTo>
                    <a:pt x="57" y="205"/>
                  </a:lnTo>
                  <a:lnTo>
                    <a:pt x="59" y="205"/>
                  </a:lnTo>
                  <a:lnTo>
                    <a:pt x="61" y="204"/>
                  </a:lnTo>
                  <a:lnTo>
                    <a:pt x="63" y="204"/>
                  </a:lnTo>
                  <a:lnTo>
                    <a:pt x="64" y="204"/>
                  </a:lnTo>
                  <a:lnTo>
                    <a:pt x="66" y="203"/>
                  </a:lnTo>
                  <a:lnTo>
                    <a:pt x="67" y="204"/>
                  </a:lnTo>
                  <a:lnTo>
                    <a:pt x="69" y="204"/>
                  </a:lnTo>
                  <a:lnTo>
                    <a:pt x="71" y="204"/>
                  </a:lnTo>
                  <a:lnTo>
                    <a:pt x="73" y="204"/>
                  </a:lnTo>
                  <a:lnTo>
                    <a:pt x="75" y="204"/>
                  </a:lnTo>
                  <a:lnTo>
                    <a:pt x="77" y="204"/>
                  </a:lnTo>
                  <a:lnTo>
                    <a:pt x="79" y="204"/>
                  </a:lnTo>
                  <a:lnTo>
                    <a:pt x="83" y="202"/>
                  </a:lnTo>
                  <a:lnTo>
                    <a:pt x="84" y="202"/>
                  </a:lnTo>
                  <a:lnTo>
                    <a:pt x="86" y="202"/>
                  </a:lnTo>
                  <a:lnTo>
                    <a:pt x="88" y="202"/>
                  </a:lnTo>
                  <a:lnTo>
                    <a:pt x="92" y="200"/>
                  </a:lnTo>
                  <a:lnTo>
                    <a:pt x="94" y="200"/>
                  </a:lnTo>
                  <a:lnTo>
                    <a:pt x="95" y="199"/>
                  </a:lnTo>
                  <a:lnTo>
                    <a:pt x="97" y="199"/>
                  </a:lnTo>
                  <a:lnTo>
                    <a:pt x="99" y="197"/>
                  </a:lnTo>
                  <a:lnTo>
                    <a:pt x="101" y="197"/>
                  </a:lnTo>
                  <a:lnTo>
                    <a:pt x="104" y="196"/>
                  </a:lnTo>
                  <a:lnTo>
                    <a:pt x="105" y="194"/>
                  </a:lnTo>
                  <a:lnTo>
                    <a:pt x="109" y="192"/>
                  </a:lnTo>
                  <a:lnTo>
                    <a:pt x="111" y="190"/>
                  </a:lnTo>
                  <a:lnTo>
                    <a:pt x="115" y="188"/>
                  </a:lnTo>
                  <a:lnTo>
                    <a:pt x="117" y="186"/>
                  </a:lnTo>
                  <a:lnTo>
                    <a:pt x="121" y="183"/>
                  </a:lnTo>
                  <a:lnTo>
                    <a:pt x="123" y="181"/>
                  </a:lnTo>
                  <a:lnTo>
                    <a:pt x="126" y="178"/>
                  </a:lnTo>
                  <a:lnTo>
                    <a:pt x="128" y="176"/>
                  </a:lnTo>
                  <a:lnTo>
                    <a:pt x="132" y="172"/>
                  </a:lnTo>
                  <a:lnTo>
                    <a:pt x="134" y="170"/>
                  </a:lnTo>
                  <a:lnTo>
                    <a:pt x="135" y="167"/>
                  </a:lnTo>
                  <a:lnTo>
                    <a:pt x="137" y="166"/>
                  </a:lnTo>
                  <a:lnTo>
                    <a:pt x="140" y="162"/>
                  </a:lnTo>
                  <a:lnTo>
                    <a:pt x="140" y="160"/>
                  </a:lnTo>
                  <a:lnTo>
                    <a:pt x="142" y="158"/>
                  </a:lnTo>
                  <a:lnTo>
                    <a:pt x="142" y="156"/>
                  </a:lnTo>
                  <a:lnTo>
                    <a:pt x="144" y="152"/>
                  </a:lnTo>
                  <a:lnTo>
                    <a:pt x="144" y="150"/>
                  </a:lnTo>
                  <a:lnTo>
                    <a:pt x="146" y="147"/>
                  </a:lnTo>
                  <a:lnTo>
                    <a:pt x="146" y="144"/>
                  </a:lnTo>
                  <a:lnTo>
                    <a:pt x="148" y="140"/>
                  </a:lnTo>
                  <a:lnTo>
                    <a:pt x="148" y="138"/>
                  </a:lnTo>
                  <a:lnTo>
                    <a:pt x="148" y="134"/>
                  </a:lnTo>
                  <a:lnTo>
                    <a:pt x="148" y="131"/>
                  </a:lnTo>
                  <a:lnTo>
                    <a:pt x="150" y="128"/>
                  </a:lnTo>
                  <a:lnTo>
                    <a:pt x="150" y="126"/>
                  </a:lnTo>
                  <a:lnTo>
                    <a:pt x="151" y="122"/>
                  </a:lnTo>
                  <a:lnTo>
                    <a:pt x="151" y="120"/>
                  </a:lnTo>
                  <a:lnTo>
                    <a:pt x="153" y="117"/>
                  </a:lnTo>
                  <a:lnTo>
                    <a:pt x="153" y="115"/>
                  </a:lnTo>
                  <a:lnTo>
                    <a:pt x="153" y="113"/>
                  </a:lnTo>
                  <a:lnTo>
                    <a:pt x="153" y="111"/>
                  </a:lnTo>
                  <a:lnTo>
                    <a:pt x="155" y="109"/>
                  </a:lnTo>
                  <a:lnTo>
                    <a:pt x="155" y="107"/>
                  </a:lnTo>
                  <a:lnTo>
                    <a:pt x="155" y="104"/>
                  </a:lnTo>
                  <a:lnTo>
                    <a:pt x="155" y="102"/>
                  </a:lnTo>
                  <a:lnTo>
                    <a:pt x="157" y="98"/>
                  </a:lnTo>
                  <a:lnTo>
                    <a:pt x="157" y="96"/>
                  </a:lnTo>
                  <a:lnTo>
                    <a:pt x="157" y="93"/>
                  </a:lnTo>
                  <a:lnTo>
                    <a:pt x="157" y="92"/>
                  </a:lnTo>
                  <a:lnTo>
                    <a:pt x="159" y="88"/>
                  </a:lnTo>
                  <a:lnTo>
                    <a:pt x="159" y="86"/>
                  </a:lnTo>
                  <a:lnTo>
                    <a:pt x="160" y="83"/>
                  </a:lnTo>
                  <a:lnTo>
                    <a:pt x="160" y="82"/>
                  </a:lnTo>
                  <a:lnTo>
                    <a:pt x="161" y="78"/>
                  </a:lnTo>
                  <a:lnTo>
                    <a:pt x="160" y="78"/>
                  </a:lnTo>
                  <a:lnTo>
                    <a:pt x="159" y="78"/>
                  </a:lnTo>
                  <a:lnTo>
                    <a:pt x="157" y="78"/>
                  </a:lnTo>
                  <a:lnTo>
                    <a:pt x="156" y="78"/>
                  </a:lnTo>
                  <a:lnTo>
                    <a:pt x="154" y="78"/>
                  </a:lnTo>
                  <a:lnTo>
                    <a:pt x="152" y="78"/>
                  </a:lnTo>
                  <a:lnTo>
                    <a:pt x="151" y="78"/>
                  </a:lnTo>
                  <a:lnTo>
                    <a:pt x="151" y="77"/>
                  </a:lnTo>
                  <a:lnTo>
                    <a:pt x="150" y="77"/>
                  </a:lnTo>
                  <a:lnTo>
                    <a:pt x="150" y="75"/>
                  </a:lnTo>
                  <a:lnTo>
                    <a:pt x="150" y="73"/>
                  </a:lnTo>
                  <a:lnTo>
                    <a:pt x="150" y="72"/>
                  </a:lnTo>
                  <a:lnTo>
                    <a:pt x="149" y="70"/>
                  </a:lnTo>
                  <a:lnTo>
                    <a:pt x="149" y="68"/>
                  </a:lnTo>
                  <a:lnTo>
                    <a:pt x="149" y="66"/>
                  </a:lnTo>
                  <a:lnTo>
                    <a:pt x="149" y="63"/>
                  </a:lnTo>
                  <a:lnTo>
                    <a:pt x="147" y="61"/>
                  </a:lnTo>
                  <a:lnTo>
                    <a:pt x="147" y="59"/>
                  </a:lnTo>
                  <a:lnTo>
                    <a:pt x="147" y="57"/>
                  </a:lnTo>
                  <a:lnTo>
                    <a:pt x="147" y="54"/>
                  </a:lnTo>
                  <a:lnTo>
                    <a:pt x="147" y="53"/>
                  </a:lnTo>
                  <a:lnTo>
                    <a:pt x="147" y="51"/>
                  </a:lnTo>
                  <a:lnTo>
                    <a:pt x="147" y="49"/>
                  </a:lnTo>
                  <a:lnTo>
                    <a:pt x="145" y="49"/>
                  </a:lnTo>
                  <a:lnTo>
                    <a:pt x="145" y="48"/>
                  </a:lnTo>
                  <a:lnTo>
                    <a:pt x="144" y="48"/>
                  </a:lnTo>
                  <a:lnTo>
                    <a:pt x="144" y="46"/>
                  </a:lnTo>
                  <a:lnTo>
                    <a:pt x="144" y="45"/>
                  </a:lnTo>
                  <a:lnTo>
                    <a:pt x="144" y="44"/>
                  </a:lnTo>
                  <a:lnTo>
                    <a:pt x="144" y="42"/>
                  </a:lnTo>
                  <a:lnTo>
                    <a:pt x="142" y="42"/>
                  </a:lnTo>
                  <a:lnTo>
                    <a:pt x="142" y="40"/>
                  </a:lnTo>
                  <a:lnTo>
                    <a:pt x="142" y="39"/>
                  </a:lnTo>
                  <a:lnTo>
                    <a:pt x="142" y="37"/>
                  </a:lnTo>
                  <a:lnTo>
                    <a:pt x="142" y="36"/>
                  </a:lnTo>
                  <a:lnTo>
                    <a:pt x="142" y="35"/>
                  </a:lnTo>
                  <a:lnTo>
                    <a:pt x="141" y="36"/>
                  </a:lnTo>
                  <a:lnTo>
                    <a:pt x="139" y="36"/>
                  </a:lnTo>
                  <a:lnTo>
                    <a:pt x="137" y="37"/>
                  </a:lnTo>
                  <a:lnTo>
                    <a:pt x="135" y="39"/>
                  </a:lnTo>
                  <a:lnTo>
                    <a:pt x="134" y="41"/>
                  </a:lnTo>
                  <a:lnTo>
                    <a:pt x="132" y="41"/>
                  </a:lnTo>
                  <a:lnTo>
                    <a:pt x="129" y="40"/>
                  </a:lnTo>
                  <a:lnTo>
                    <a:pt x="124" y="38"/>
                  </a:lnTo>
                  <a:lnTo>
                    <a:pt x="120" y="35"/>
                  </a:lnTo>
                  <a:lnTo>
                    <a:pt x="113" y="33"/>
                  </a:lnTo>
                  <a:lnTo>
                    <a:pt x="107" y="28"/>
                  </a:lnTo>
                  <a:lnTo>
                    <a:pt x="100" y="25"/>
                  </a:lnTo>
                  <a:lnTo>
                    <a:pt x="94" y="20"/>
                  </a:lnTo>
                  <a:lnTo>
                    <a:pt x="87" y="17"/>
                  </a:lnTo>
                  <a:lnTo>
                    <a:pt x="81" y="14"/>
                  </a:lnTo>
                  <a:lnTo>
                    <a:pt x="74" y="10"/>
                  </a:lnTo>
                  <a:lnTo>
                    <a:pt x="69" y="7"/>
                  </a:lnTo>
                  <a:lnTo>
                    <a:pt x="64" y="5"/>
                  </a:lnTo>
                  <a:lnTo>
                    <a:pt x="61" y="2"/>
                  </a:lnTo>
                  <a:lnTo>
                    <a:pt x="58" y="1"/>
                  </a:lnTo>
                  <a:lnTo>
                    <a:pt x="58" y="0"/>
                  </a:lnTo>
                  <a:lnTo>
                    <a:pt x="57" y="0"/>
                  </a:lnTo>
                  <a:lnTo>
                    <a:pt x="55" y="0"/>
                  </a:lnTo>
                  <a:lnTo>
                    <a:pt x="52" y="0"/>
                  </a:lnTo>
                  <a:lnTo>
                    <a:pt x="49" y="0"/>
                  </a:lnTo>
                  <a:lnTo>
                    <a:pt x="44" y="2"/>
                  </a:lnTo>
                  <a:lnTo>
                    <a:pt x="40" y="2"/>
                  </a:lnTo>
                  <a:lnTo>
                    <a:pt x="35" y="4"/>
                  </a:lnTo>
                  <a:lnTo>
                    <a:pt x="31" y="4"/>
                  </a:lnTo>
                  <a:lnTo>
                    <a:pt x="26" y="6"/>
                  </a:lnTo>
                  <a:lnTo>
                    <a:pt x="20" y="8"/>
                  </a:lnTo>
                  <a:lnTo>
                    <a:pt x="16" y="10"/>
                  </a:lnTo>
                  <a:lnTo>
                    <a:pt x="12" y="10"/>
                  </a:lnTo>
                  <a:lnTo>
                    <a:pt x="9" y="12"/>
                  </a:lnTo>
                  <a:lnTo>
                    <a:pt x="7" y="12"/>
                  </a:lnTo>
                  <a:lnTo>
                    <a:pt x="5" y="12"/>
                  </a:lnTo>
                  <a:lnTo>
                    <a:pt x="4" y="14"/>
                  </a:lnTo>
                  <a:lnTo>
                    <a:pt x="4" y="17"/>
                  </a:lnTo>
                  <a:lnTo>
                    <a:pt x="4" y="19"/>
                  </a:lnTo>
                  <a:lnTo>
                    <a:pt x="2" y="23"/>
                  </a:lnTo>
                  <a:lnTo>
                    <a:pt x="2" y="26"/>
                  </a:lnTo>
                  <a:lnTo>
                    <a:pt x="2" y="30"/>
                  </a:lnTo>
                  <a:lnTo>
                    <a:pt x="2" y="34"/>
                  </a:lnTo>
                  <a:lnTo>
                    <a:pt x="0" y="40"/>
                  </a:lnTo>
                  <a:lnTo>
                    <a:pt x="0" y="45"/>
                  </a:lnTo>
                  <a:lnTo>
                    <a:pt x="0" y="51"/>
                  </a:lnTo>
                  <a:lnTo>
                    <a:pt x="0" y="55"/>
                  </a:lnTo>
                  <a:lnTo>
                    <a:pt x="0" y="61"/>
                  </a:lnTo>
                  <a:lnTo>
                    <a:pt x="0" y="67"/>
                  </a:lnTo>
                  <a:lnTo>
                    <a:pt x="0" y="72"/>
                  </a:lnTo>
                  <a:lnTo>
                    <a:pt x="2" y="7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9" name="Freeform 130"/>
            <p:cNvSpPr>
              <a:spLocks/>
            </p:cNvSpPr>
            <p:nvPr/>
          </p:nvSpPr>
          <p:spPr bwMode="auto">
            <a:xfrm>
              <a:off x="5243" y="3680"/>
              <a:ext cx="139" cy="199"/>
            </a:xfrm>
            <a:custGeom>
              <a:avLst/>
              <a:gdLst>
                <a:gd name="T0" fmla="*/ 10 w 139"/>
                <a:gd name="T1" fmla="*/ 73 h 199"/>
                <a:gd name="T2" fmla="*/ 7 w 139"/>
                <a:gd name="T3" fmla="*/ 79 h 199"/>
                <a:gd name="T4" fmla="*/ 0 w 139"/>
                <a:gd name="T5" fmla="*/ 85 h 199"/>
                <a:gd name="T6" fmla="*/ 5 w 139"/>
                <a:gd name="T7" fmla="*/ 86 h 199"/>
                <a:gd name="T8" fmla="*/ 14 w 139"/>
                <a:gd name="T9" fmla="*/ 84 h 199"/>
                <a:gd name="T10" fmla="*/ 23 w 139"/>
                <a:gd name="T11" fmla="*/ 84 h 199"/>
                <a:gd name="T12" fmla="*/ 29 w 139"/>
                <a:gd name="T13" fmla="*/ 84 h 199"/>
                <a:gd name="T14" fmla="*/ 32 w 139"/>
                <a:gd name="T15" fmla="*/ 87 h 199"/>
                <a:gd name="T16" fmla="*/ 36 w 139"/>
                <a:gd name="T17" fmla="*/ 96 h 199"/>
                <a:gd name="T18" fmla="*/ 37 w 139"/>
                <a:gd name="T19" fmla="*/ 104 h 199"/>
                <a:gd name="T20" fmla="*/ 36 w 139"/>
                <a:gd name="T21" fmla="*/ 115 h 199"/>
                <a:gd name="T22" fmla="*/ 31 w 139"/>
                <a:gd name="T23" fmla="*/ 120 h 199"/>
                <a:gd name="T24" fmla="*/ 32 w 139"/>
                <a:gd name="T25" fmla="*/ 127 h 199"/>
                <a:gd name="T26" fmla="*/ 45 w 139"/>
                <a:gd name="T27" fmla="*/ 139 h 199"/>
                <a:gd name="T28" fmla="*/ 58 w 139"/>
                <a:gd name="T29" fmla="*/ 134 h 199"/>
                <a:gd name="T30" fmla="*/ 66 w 139"/>
                <a:gd name="T31" fmla="*/ 121 h 199"/>
                <a:gd name="T32" fmla="*/ 64 w 139"/>
                <a:gd name="T33" fmla="*/ 106 h 199"/>
                <a:gd name="T34" fmla="*/ 65 w 139"/>
                <a:gd name="T35" fmla="*/ 94 h 199"/>
                <a:gd name="T36" fmla="*/ 65 w 139"/>
                <a:gd name="T37" fmla="*/ 79 h 199"/>
                <a:gd name="T38" fmla="*/ 69 w 139"/>
                <a:gd name="T39" fmla="*/ 75 h 199"/>
                <a:gd name="T40" fmla="*/ 75 w 139"/>
                <a:gd name="T41" fmla="*/ 70 h 199"/>
                <a:gd name="T42" fmla="*/ 91 w 139"/>
                <a:gd name="T43" fmla="*/ 70 h 199"/>
                <a:gd name="T44" fmla="*/ 100 w 139"/>
                <a:gd name="T45" fmla="*/ 76 h 199"/>
                <a:gd name="T46" fmla="*/ 106 w 139"/>
                <a:gd name="T47" fmla="*/ 82 h 199"/>
                <a:gd name="T48" fmla="*/ 113 w 139"/>
                <a:gd name="T49" fmla="*/ 103 h 199"/>
                <a:gd name="T50" fmla="*/ 92 w 139"/>
                <a:gd name="T51" fmla="*/ 137 h 199"/>
                <a:gd name="T52" fmla="*/ 71 w 139"/>
                <a:gd name="T53" fmla="*/ 122 h 199"/>
                <a:gd name="T54" fmla="*/ 59 w 139"/>
                <a:gd name="T55" fmla="*/ 127 h 199"/>
                <a:gd name="T56" fmla="*/ 56 w 139"/>
                <a:gd name="T57" fmla="*/ 138 h 199"/>
                <a:gd name="T58" fmla="*/ 64 w 139"/>
                <a:gd name="T59" fmla="*/ 141 h 199"/>
                <a:gd name="T60" fmla="*/ 73 w 139"/>
                <a:gd name="T61" fmla="*/ 146 h 199"/>
                <a:gd name="T62" fmla="*/ 79 w 139"/>
                <a:gd name="T63" fmla="*/ 155 h 199"/>
                <a:gd name="T64" fmla="*/ 73 w 139"/>
                <a:gd name="T65" fmla="*/ 157 h 199"/>
                <a:gd name="T66" fmla="*/ 66 w 139"/>
                <a:gd name="T67" fmla="*/ 160 h 199"/>
                <a:gd name="T68" fmla="*/ 49 w 139"/>
                <a:gd name="T69" fmla="*/ 163 h 199"/>
                <a:gd name="T70" fmla="*/ 36 w 139"/>
                <a:gd name="T71" fmla="*/ 163 h 199"/>
                <a:gd name="T72" fmla="*/ 20 w 139"/>
                <a:gd name="T73" fmla="*/ 161 h 199"/>
                <a:gd name="T74" fmla="*/ 39 w 139"/>
                <a:gd name="T75" fmla="*/ 171 h 199"/>
                <a:gd name="T76" fmla="*/ 49 w 139"/>
                <a:gd name="T77" fmla="*/ 171 h 199"/>
                <a:gd name="T78" fmla="*/ 53 w 139"/>
                <a:gd name="T79" fmla="*/ 171 h 199"/>
                <a:gd name="T80" fmla="*/ 66 w 139"/>
                <a:gd name="T81" fmla="*/ 167 h 199"/>
                <a:gd name="T82" fmla="*/ 73 w 139"/>
                <a:gd name="T83" fmla="*/ 169 h 199"/>
                <a:gd name="T84" fmla="*/ 62 w 139"/>
                <a:gd name="T85" fmla="*/ 186 h 199"/>
                <a:gd name="T86" fmla="*/ 42 w 139"/>
                <a:gd name="T87" fmla="*/ 191 h 199"/>
                <a:gd name="T88" fmla="*/ 29 w 139"/>
                <a:gd name="T89" fmla="*/ 198 h 199"/>
                <a:gd name="T90" fmla="*/ 58 w 139"/>
                <a:gd name="T91" fmla="*/ 196 h 199"/>
                <a:gd name="T92" fmla="*/ 74 w 139"/>
                <a:gd name="T93" fmla="*/ 192 h 199"/>
                <a:gd name="T94" fmla="*/ 98 w 139"/>
                <a:gd name="T95" fmla="*/ 174 h 199"/>
                <a:gd name="T96" fmla="*/ 108 w 139"/>
                <a:gd name="T97" fmla="*/ 159 h 199"/>
                <a:gd name="T98" fmla="*/ 118 w 139"/>
                <a:gd name="T99" fmla="*/ 145 h 199"/>
                <a:gd name="T100" fmla="*/ 130 w 139"/>
                <a:gd name="T101" fmla="*/ 119 h 199"/>
                <a:gd name="T102" fmla="*/ 134 w 139"/>
                <a:gd name="T103" fmla="*/ 103 h 199"/>
                <a:gd name="T104" fmla="*/ 137 w 139"/>
                <a:gd name="T105" fmla="*/ 86 h 199"/>
                <a:gd name="T106" fmla="*/ 134 w 139"/>
                <a:gd name="T107" fmla="*/ 72 h 199"/>
                <a:gd name="T108" fmla="*/ 128 w 139"/>
                <a:gd name="T109" fmla="*/ 63 h 199"/>
                <a:gd name="T110" fmla="*/ 125 w 139"/>
                <a:gd name="T111" fmla="*/ 50 h 199"/>
                <a:gd name="T112" fmla="*/ 118 w 139"/>
                <a:gd name="T113" fmla="*/ 21 h 199"/>
                <a:gd name="T114" fmla="*/ 104 w 139"/>
                <a:gd name="T115" fmla="*/ 1 h 199"/>
                <a:gd name="T116" fmla="*/ 11 w 139"/>
                <a:gd name="T117" fmla="*/ 2 h 199"/>
                <a:gd name="T118" fmla="*/ 2 w 139"/>
                <a:gd name="T119" fmla="*/ 32 h 199"/>
                <a:gd name="T120" fmla="*/ 14 w 139"/>
                <a:gd name="T121" fmla="*/ 66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9" h="199">
                  <a:moveTo>
                    <a:pt x="14" y="66"/>
                  </a:moveTo>
                  <a:lnTo>
                    <a:pt x="13" y="68"/>
                  </a:lnTo>
                  <a:lnTo>
                    <a:pt x="12" y="70"/>
                  </a:lnTo>
                  <a:lnTo>
                    <a:pt x="12" y="71"/>
                  </a:lnTo>
                  <a:lnTo>
                    <a:pt x="10" y="73"/>
                  </a:lnTo>
                  <a:lnTo>
                    <a:pt x="10" y="75"/>
                  </a:lnTo>
                  <a:lnTo>
                    <a:pt x="10" y="77"/>
                  </a:lnTo>
                  <a:lnTo>
                    <a:pt x="8" y="79"/>
                  </a:lnTo>
                  <a:lnTo>
                    <a:pt x="7" y="79"/>
                  </a:lnTo>
                  <a:lnTo>
                    <a:pt x="5" y="80"/>
                  </a:lnTo>
                  <a:lnTo>
                    <a:pt x="4" y="80"/>
                  </a:lnTo>
                  <a:lnTo>
                    <a:pt x="2" y="82"/>
                  </a:lnTo>
                  <a:lnTo>
                    <a:pt x="1" y="83"/>
                  </a:lnTo>
                  <a:lnTo>
                    <a:pt x="0" y="85"/>
                  </a:lnTo>
                  <a:lnTo>
                    <a:pt x="2" y="85"/>
                  </a:lnTo>
                  <a:lnTo>
                    <a:pt x="2" y="86"/>
                  </a:lnTo>
                  <a:lnTo>
                    <a:pt x="3" y="86"/>
                  </a:lnTo>
                  <a:lnTo>
                    <a:pt x="5" y="86"/>
                  </a:lnTo>
                  <a:lnTo>
                    <a:pt x="7" y="84"/>
                  </a:lnTo>
                  <a:lnTo>
                    <a:pt x="9" y="84"/>
                  </a:lnTo>
                  <a:lnTo>
                    <a:pt x="11" y="84"/>
                  </a:lnTo>
                  <a:lnTo>
                    <a:pt x="12" y="84"/>
                  </a:lnTo>
                  <a:lnTo>
                    <a:pt x="14" y="82"/>
                  </a:lnTo>
                  <a:lnTo>
                    <a:pt x="14" y="84"/>
                  </a:lnTo>
                  <a:lnTo>
                    <a:pt x="16" y="84"/>
                  </a:lnTo>
                  <a:lnTo>
                    <a:pt x="18" y="84"/>
                  </a:lnTo>
                  <a:lnTo>
                    <a:pt x="19" y="84"/>
                  </a:lnTo>
                  <a:lnTo>
                    <a:pt x="21" y="84"/>
                  </a:lnTo>
                  <a:lnTo>
                    <a:pt x="23" y="84"/>
                  </a:lnTo>
                  <a:lnTo>
                    <a:pt x="24" y="84"/>
                  </a:lnTo>
                  <a:lnTo>
                    <a:pt x="26" y="84"/>
                  </a:lnTo>
                  <a:lnTo>
                    <a:pt x="28" y="83"/>
                  </a:lnTo>
                  <a:lnTo>
                    <a:pt x="28" y="84"/>
                  </a:lnTo>
                  <a:lnTo>
                    <a:pt x="29" y="84"/>
                  </a:lnTo>
                  <a:lnTo>
                    <a:pt x="31" y="84"/>
                  </a:lnTo>
                  <a:lnTo>
                    <a:pt x="31" y="86"/>
                  </a:lnTo>
                  <a:lnTo>
                    <a:pt x="32" y="86"/>
                  </a:lnTo>
                  <a:lnTo>
                    <a:pt x="32" y="87"/>
                  </a:lnTo>
                  <a:lnTo>
                    <a:pt x="34" y="87"/>
                  </a:lnTo>
                  <a:lnTo>
                    <a:pt x="34" y="89"/>
                  </a:lnTo>
                  <a:lnTo>
                    <a:pt x="34" y="90"/>
                  </a:lnTo>
                  <a:lnTo>
                    <a:pt x="34" y="92"/>
                  </a:lnTo>
                  <a:lnTo>
                    <a:pt x="34" y="94"/>
                  </a:lnTo>
                  <a:lnTo>
                    <a:pt x="36" y="94"/>
                  </a:lnTo>
                  <a:lnTo>
                    <a:pt x="36" y="96"/>
                  </a:lnTo>
                  <a:lnTo>
                    <a:pt x="36" y="98"/>
                  </a:lnTo>
                  <a:lnTo>
                    <a:pt x="36" y="99"/>
                  </a:lnTo>
                  <a:lnTo>
                    <a:pt x="36" y="100"/>
                  </a:lnTo>
                  <a:lnTo>
                    <a:pt x="38" y="100"/>
                  </a:lnTo>
                  <a:lnTo>
                    <a:pt x="37" y="102"/>
                  </a:lnTo>
                  <a:lnTo>
                    <a:pt x="37" y="104"/>
                  </a:lnTo>
                  <a:lnTo>
                    <a:pt x="37" y="106"/>
                  </a:lnTo>
                  <a:lnTo>
                    <a:pt x="37" y="107"/>
                  </a:lnTo>
                  <a:lnTo>
                    <a:pt x="37" y="109"/>
                  </a:lnTo>
                  <a:lnTo>
                    <a:pt x="36" y="111"/>
                  </a:lnTo>
                  <a:lnTo>
                    <a:pt x="36" y="112"/>
                  </a:lnTo>
                  <a:lnTo>
                    <a:pt x="36" y="114"/>
                  </a:lnTo>
                  <a:lnTo>
                    <a:pt x="36" y="115"/>
                  </a:lnTo>
                  <a:lnTo>
                    <a:pt x="34" y="116"/>
                  </a:lnTo>
                  <a:lnTo>
                    <a:pt x="33" y="117"/>
                  </a:lnTo>
                  <a:lnTo>
                    <a:pt x="31" y="119"/>
                  </a:lnTo>
                  <a:lnTo>
                    <a:pt x="31" y="120"/>
                  </a:lnTo>
                  <a:lnTo>
                    <a:pt x="30" y="122"/>
                  </a:lnTo>
                  <a:lnTo>
                    <a:pt x="30" y="123"/>
                  </a:lnTo>
                  <a:lnTo>
                    <a:pt x="30" y="125"/>
                  </a:lnTo>
                  <a:lnTo>
                    <a:pt x="30" y="126"/>
                  </a:lnTo>
                  <a:lnTo>
                    <a:pt x="32" y="126"/>
                  </a:lnTo>
                  <a:lnTo>
                    <a:pt x="32" y="127"/>
                  </a:lnTo>
                  <a:lnTo>
                    <a:pt x="32" y="129"/>
                  </a:lnTo>
                  <a:lnTo>
                    <a:pt x="33" y="129"/>
                  </a:lnTo>
                  <a:lnTo>
                    <a:pt x="34" y="131"/>
                  </a:lnTo>
                  <a:lnTo>
                    <a:pt x="36" y="133"/>
                  </a:lnTo>
                  <a:lnTo>
                    <a:pt x="38" y="135"/>
                  </a:lnTo>
                  <a:lnTo>
                    <a:pt x="40" y="135"/>
                  </a:lnTo>
                  <a:lnTo>
                    <a:pt x="42" y="137"/>
                  </a:lnTo>
                  <a:lnTo>
                    <a:pt x="43" y="138"/>
                  </a:lnTo>
                  <a:lnTo>
                    <a:pt x="45" y="139"/>
                  </a:lnTo>
                  <a:lnTo>
                    <a:pt x="47" y="139"/>
                  </a:lnTo>
                  <a:lnTo>
                    <a:pt x="49" y="139"/>
                  </a:lnTo>
                  <a:lnTo>
                    <a:pt x="51" y="139"/>
                  </a:lnTo>
                  <a:lnTo>
                    <a:pt x="53" y="138"/>
                  </a:lnTo>
                  <a:lnTo>
                    <a:pt x="56" y="136"/>
                  </a:lnTo>
                  <a:lnTo>
                    <a:pt x="58" y="134"/>
                  </a:lnTo>
                  <a:lnTo>
                    <a:pt x="60" y="132"/>
                  </a:lnTo>
                  <a:lnTo>
                    <a:pt x="60" y="130"/>
                  </a:lnTo>
                  <a:lnTo>
                    <a:pt x="61" y="128"/>
                  </a:lnTo>
                  <a:lnTo>
                    <a:pt x="63" y="126"/>
                  </a:lnTo>
                  <a:lnTo>
                    <a:pt x="63" y="125"/>
                  </a:lnTo>
                  <a:lnTo>
                    <a:pt x="65" y="123"/>
                  </a:lnTo>
                  <a:lnTo>
                    <a:pt x="66" y="121"/>
                  </a:lnTo>
                  <a:lnTo>
                    <a:pt x="67" y="119"/>
                  </a:lnTo>
                  <a:lnTo>
                    <a:pt x="66" y="119"/>
                  </a:lnTo>
                  <a:lnTo>
                    <a:pt x="66" y="118"/>
                  </a:lnTo>
                  <a:lnTo>
                    <a:pt x="66" y="117"/>
                  </a:lnTo>
                  <a:lnTo>
                    <a:pt x="66" y="115"/>
                  </a:lnTo>
                  <a:lnTo>
                    <a:pt x="65" y="113"/>
                  </a:lnTo>
                  <a:lnTo>
                    <a:pt x="65" y="111"/>
                  </a:lnTo>
                  <a:lnTo>
                    <a:pt x="65" y="109"/>
                  </a:lnTo>
                  <a:lnTo>
                    <a:pt x="65" y="108"/>
                  </a:lnTo>
                  <a:lnTo>
                    <a:pt x="64" y="106"/>
                  </a:lnTo>
                  <a:lnTo>
                    <a:pt x="64" y="104"/>
                  </a:lnTo>
                  <a:lnTo>
                    <a:pt x="64" y="102"/>
                  </a:lnTo>
                  <a:lnTo>
                    <a:pt x="64" y="100"/>
                  </a:lnTo>
                  <a:lnTo>
                    <a:pt x="64" y="99"/>
                  </a:lnTo>
                  <a:lnTo>
                    <a:pt x="64" y="98"/>
                  </a:lnTo>
                  <a:lnTo>
                    <a:pt x="64" y="96"/>
                  </a:lnTo>
                  <a:lnTo>
                    <a:pt x="65" y="94"/>
                  </a:lnTo>
                  <a:lnTo>
                    <a:pt x="65" y="92"/>
                  </a:lnTo>
                  <a:lnTo>
                    <a:pt x="65" y="91"/>
                  </a:lnTo>
                  <a:lnTo>
                    <a:pt x="65" y="89"/>
                  </a:lnTo>
                  <a:lnTo>
                    <a:pt x="65" y="88"/>
                  </a:lnTo>
                  <a:lnTo>
                    <a:pt x="65" y="86"/>
                  </a:lnTo>
                  <a:lnTo>
                    <a:pt x="65" y="85"/>
                  </a:lnTo>
                  <a:lnTo>
                    <a:pt x="65" y="83"/>
                  </a:lnTo>
                  <a:lnTo>
                    <a:pt x="65" y="81"/>
                  </a:lnTo>
                  <a:lnTo>
                    <a:pt x="65" y="79"/>
                  </a:lnTo>
                  <a:lnTo>
                    <a:pt x="65" y="78"/>
                  </a:lnTo>
                  <a:lnTo>
                    <a:pt x="67" y="76"/>
                  </a:lnTo>
                  <a:lnTo>
                    <a:pt x="68" y="75"/>
                  </a:lnTo>
                  <a:lnTo>
                    <a:pt x="69" y="75"/>
                  </a:lnTo>
                  <a:lnTo>
                    <a:pt x="70" y="73"/>
                  </a:lnTo>
                  <a:lnTo>
                    <a:pt x="72" y="72"/>
                  </a:lnTo>
                  <a:lnTo>
                    <a:pt x="73" y="72"/>
                  </a:lnTo>
                  <a:lnTo>
                    <a:pt x="75" y="70"/>
                  </a:lnTo>
                  <a:lnTo>
                    <a:pt x="76" y="70"/>
                  </a:lnTo>
                  <a:lnTo>
                    <a:pt x="78" y="69"/>
                  </a:lnTo>
                  <a:lnTo>
                    <a:pt x="79" y="69"/>
                  </a:lnTo>
                  <a:lnTo>
                    <a:pt x="81" y="69"/>
                  </a:lnTo>
                  <a:lnTo>
                    <a:pt x="83" y="69"/>
                  </a:lnTo>
                  <a:lnTo>
                    <a:pt x="85" y="69"/>
                  </a:lnTo>
                  <a:lnTo>
                    <a:pt x="87" y="70"/>
                  </a:lnTo>
                  <a:lnTo>
                    <a:pt x="89" y="70"/>
                  </a:lnTo>
                  <a:lnTo>
                    <a:pt x="91" y="70"/>
                  </a:lnTo>
                  <a:lnTo>
                    <a:pt x="93" y="70"/>
                  </a:lnTo>
                  <a:lnTo>
                    <a:pt x="94" y="70"/>
                  </a:lnTo>
                  <a:lnTo>
                    <a:pt x="96" y="70"/>
                  </a:lnTo>
                  <a:lnTo>
                    <a:pt x="97" y="70"/>
                  </a:lnTo>
                  <a:lnTo>
                    <a:pt x="98" y="70"/>
                  </a:lnTo>
                  <a:lnTo>
                    <a:pt x="98" y="72"/>
                  </a:lnTo>
                  <a:lnTo>
                    <a:pt x="98" y="74"/>
                  </a:lnTo>
                  <a:lnTo>
                    <a:pt x="100" y="74"/>
                  </a:lnTo>
                  <a:lnTo>
                    <a:pt x="100" y="76"/>
                  </a:lnTo>
                  <a:lnTo>
                    <a:pt x="102" y="76"/>
                  </a:lnTo>
                  <a:lnTo>
                    <a:pt x="102" y="78"/>
                  </a:lnTo>
                  <a:lnTo>
                    <a:pt x="104" y="78"/>
                  </a:lnTo>
                  <a:lnTo>
                    <a:pt x="104" y="79"/>
                  </a:lnTo>
                  <a:lnTo>
                    <a:pt x="104" y="81"/>
                  </a:lnTo>
                  <a:lnTo>
                    <a:pt x="106" y="81"/>
                  </a:lnTo>
                  <a:lnTo>
                    <a:pt x="106" y="82"/>
                  </a:lnTo>
                  <a:lnTo>
                    <a:pt x="107" y="82"/>
                  </a:lnTo>
                  <a:lnTo>
                    <a:pt x="105" y="86"/>
                  </a:lnTo>
                  <a:lnTo>
                    <a:pt x="105" y="88"/>
                  </a:lnTo>
                  <a:lnTo>
                    <a:pt x="105" y="89"/>
                  </a:lnTo>
                  <a:lnTo>
                    <a:pt x="107" y="91"/>
                  </a:lnTo>
                  <a:lnTo>
                    <a:pt x="108" y="94"/>
                  </a:lnTo>
                  <a:lnTo>
                    <a:pt x="110" y="96"/>
                  </a:lnTo>
                  <a:lnTo>
                    <a:pt x="111" y="98"/>
                  </a:lnTo>
                  <a:lnTo>
                    <a:pt x="113" y="99"/>
                  </a:lnTo>
                  <a:lnTo>
                    <a:pt x="113" y="103"/>
                  </a:lnTo>
                  <a:lnTo>
                    <a:pt x="113" y="106"/>
                  </a:lnTo>
                  <a:lnTo>
                    <a:pt x="112" y="109"/>
                  </a:lnTo>
                  <a:lnTo>
                    <a:pt x="111" y="113"/>
                  </a:lnTo>
                  <a:lnTo>
                    <a:pt x="108" y="119"/>
                  </a:lnTo>
                  <a:lnTo>
                    <a:pt x="106" y="125"/>
                  </a:lnTo>
                  <a:lnTo>
                    <a:pt x="101" y="132"/>
                  </a:lnTo>
                  <a:lnTo>
                    <a:pt x="96" y="139"/>
                  </a:lnTo>
                  <a:lnTo>
                    <a:pt x="95" y="139"/>
                  </a:lnTo>
                  <a:lnTo>
                    <a:pt x="94" y="138"/>
                  </a:lnTo>
                  <a:lnTo>
                    <a:pt x="92" y="137"/>
                  </a:lnTo>
                  <a:lnTo>
                    <a:pt x="91" y="136"/>
                  </a:lnTo>
                  <a:lnTo>
                    <a:pt x="89" y="135"/>
                  </a:lnTo>
                  <a:lnTo>
                    <a:pt x="87" y="133"/>
                  </a:lnTo>
                  <a:lnTo>
                    <a:pt x="85" y="131"/>
                  </a:lnTo>
                  <a:lnTo>
                    <a:pt x="83" y="129"/>
                  </a:lnTo>
                  <a:lnTo>
                    <a:pt x="79" y="127"/>
                  </a:lnTo>
                  <a:lnTo>
                    <a:pt x="77" y="126"/>
                  </a:lnTo>
                  <a:lnTo>
                    <a:pt x="75" y="124"/>
                  </a:lnTo>
                  <a:lnTo>
                    <a:pt x="73" y="122"/>
                  </a:lnTo>
                  <a:lnTo>
                    <a:pt x="71" y="122"/>
                  </a:lnTo>
                  <a:lnTo>
                    <a:pt x="69" y="120"/>
                  </a:lnTo>
                  <a:lnTo>
                    <a:pt x="68" y="119"/>
                  </a:lnTo>
                  <a:lnTo>
                    <a:pt x="68" y="118"/>
                  </a:lnTo>
                  <a:lnTo>
                    <a:pt x="66" y="119"/>
                  </a:lnTo>
                  <a:lnTo>
                    <a:pt x="64" y="121"/>
                  </a:lnTo>
                  <a:lnTo>
                    <a:pt x="62" y="123"/>
                  </a:lnTo>
                  <a:lnTo>
                    <a:pt x="61" y="125"/>
                  </a:lnTo>
                  <a:lnTo>
                    <a:pt x="59" y="127"/>
                  </a:lnTo>
                  <a:lnTo>
                    <a:pt x="59" y="128"/>
                  </a:lnTo>
                  <a:lnTo>
                    <a:pt x="57" y="130"/>
                  </a:lnTo>
                  <a:lnTo>
                    <a:pt x="56" y="132"/>
                  </a:lnTo>
                  <a:lnTo>
                    <a:pt x="55" y="134"/>
                  </a:lnTo>
                  <a:lnTo>
                    <a:pt x="55" y="135"/>
                  </a:lnTo>
                  <a:lnTo>
                    <a:pt x="54" y="137"/>
                  </a:lnTo>
                  <a:lnTo>
                    <a:pt x="56" y="137"/>
                  </a:lnTo>
                  <a:lnTo>
                    <a:pt x="56" y="138"/>
                  </a:lnTo>
                  <a:lnTo>
                    <a:pt x="57" y="138"/>
                  </a:lnTo>
                  <a:lnTo>
                    <a:pt x="59" y="138"/>
                  </a:lnTo>
                  <a:lnTo>
                    <a:pt x="59" y="139"/>
                  </a:lnTo>
                  <a:lnTo>
                    <a:pt x="60" y="139"/>
                  </a:lnTo>
                  <a:lnTo>
                    <a:pt x="62" y="139"/>
                  </a:lnTo>
                  <a:lnTo>
                    <a:pt x="62" y="141"/>
                  </a:lnTo>
                  <a:lnTo>
                    <a:pt x="64" y="141"/>
                  </a:lnTo>
                  <a:lnTo>
                    <a:pt x="66" y="141"/>
                  </a:lnTo>
                  <a:lnTo>
                    <a:pt x="66" y="143"/>
                  </a:lnTo>
                  <a:lnTo>
                    <a:pt x="68" y="143"/>
                  </a:lnTo>
                  <a:lnTo>
                    <a:pt x="70" y="143"/>
                  </a:lnTo>
                  <a:lnTo>
                    <a:pt x="70" y="145"/>
                  </a:lnTo>
                  <a:lnTo>
                    <a:pt x="71" y="145"/>
                  </a:lnTo>
                  <a:lnTo>
                    <a:pt x="73" y="145"/>
                  </a:lnTo>
                  <a:lnTo>
                    <a:pt x="73" y="146"/>
                  </a:lnTo>
                  <a:lnTo>
                    <a:pt x="75" y="146"/>
                  </a:lnTo>
                  <a:lnTo>
                    <a:pt x="77" y="146"/>
                  </a:lnTo>
                  <a:lnTo>
                    <a:pt x="79" y="146"/>
                  </a:lnTo>
                  <a:lnTo>
                    <a:pt x="79" y="147"/>
                  </a:lnTo>
                  <a:lnTo>
                    <a:pt x="80" y="148"/>
                  </a:lnTo>
                  <a:lnTo>
                    <a:pt x="80" y="150"/>
                  </a:lnTo>
                  <a:lnTo>
                    <a:pt x="81" y="150"/>
                  </a:lnTo>
                  <a:lnTo>
                    <a:pt x="80" y="152"/>
                  </a:lnTo>
                  <a:lnTo>
                    <a:pt x="80" y="153"/>
                  </a:lnTo>
                  <a:lnTo>
                    <a:pt x="79" y="155"/>
                  </a:lnTo>
                  <a:lnTo>
                    <a:pt x="78" y="156"/>
                  </a:lnTo>
                  <a:lnTo>
                    <a:pt x="76" y="157"/>
                  </a:lnTo>
                  <a:lnTo>
                    <a:pt x="75" y="157"/>
                  </a:lnTo>
                  <a:lnTo>
                    <a:pt x="73" y="157"/>
                  </a:lnTo>
                  <a:lnTo>
                    <a:pt x="71" y="157"/>
                  </a:lnTo>
                  <a:lnTo>
                    <a:pt x="70" y="159"/>
                  </a:lnTo>
                  <a:lnTo>
                    <a:pt x="68" y="159"/>
                  </a:lnTo>
                  <a:lnTo>
                    <a:pt x="66" y="160"/>
                  </a:lnTo>
                  <a:lnTo>
                    <a:pt x="65" y="160"/>
                  </a:lnTo>
                  <a:lnTo>
                    <a:pt x="63" y="162"/>
                  </a:lnTo>
                  <a:lnTo>
                    <a:pt x="61" y="162"/>
                  </a:lnTo>
                  <a:lnTo>
                    <a:pt x="59" y="162"/>
                  </a:lnTo>
                  <a:lnTo>
                    <a:pt x="57" y="162"/>
                  </a:lnTo>
                  <a:lnTo>
                    <a:pt x="55" y="163"/>
                  </a:lnTo>
                  <a:lnTo>
                    <a:pt x="53" y="163"/>
                  </a:lnTo>
                  <a:lnTo>
                    <a:pt x="51" y="163"/>
                  </a:lnTo>
                  <a:lnTo>
                    <a:pt x="49" y="163"/>
                  </a:lnTo>
                  <a:lnTo>
                    <a:pt x="48" y="163"/>
                  </a:lnTo>
                  <a:lnTo>
                    <a:pt x="47" y="163"/>
                  </a:lnTo>
                  <a:lnTo>
                    <a:pt x="45" y="163"/>
                  </a:lnTo>
                  <a:lnTo>
                    <a:pt x="44" y="163"/>
                  </a:lnTo>
                  <a:lnTo>
                    <a:pt x="41" y="163"/>
                  </a:lnTo>
                  <a:lnTo>
                    <a:pt x="39" y="163"/>
                  </a:lnTo>
                  <a:lnTo>
                    <a:pt x="36" y="163"/>
                  </a:lnTo>
                  <a:lnTo>
                    <a:pt x="34" y="161"/>
                  </a:lnTo>
                  <a:lnTo>
                    <a:pt x="30" y="161"/>
                  </a:lnTo>
                  <a:lnTo>
                    <a:pt x="28" y="161"/>
                  </a:lnTo>
                  <a:lnTo>
                    <a:pt x="25" y="161"/>
                  </a:lnTo>
                  <a:lnTo>
                    <a:pt x="23" y="161"/>
                  </a:lnTo>
                  <a:lnTo>
                    <a:pt x="22" y="161"/>
                  </a:lnTo>
                  <a:lnTo>
                    <a:pt x="20" y="161"/>
                  </a:lnTo>
                  <a:lnTo>
                    <a:pt x="20" y="160"/>
                  </a:lnTo>
                  <a:lnTo>
                    <a:pt x="20" y="161"/>
                  </a:lnTo>
                  <a:lnTo>
                    <a:pt x="21" y="161"/>
                  </a:lnTo>
                  <a:lnTo>
                    <a:pt x="23" y="162"/>
                  </a:lnTo>
                  <a:lnTo>
                    <a:pt x="24" y="162"/>
                  </a:lnTo>
                  <a:lnTo>
                    <a:pt x="26" y="164"/>
                  </a:lnTo>
                  <a:lnTo>
                    <a:pt x="28" y="164"/>
                  </a:lnTo>
                  <a:lnTo>
                    <a:pt x="30" y="166"/>
                  </a:lnTo>
                  <a:lnTo>
                    <a:pt x="33" y="166"/>
                  </a:lnTo>
                  <a:lnTo>
                    <a:pt x="35" y="167"/>
                  </a:lnTo>
                  <a:lnTo>
                    <a:pt x="37" y="169"/>
                  </a:lnTo>
                  <a:lnTo>
                    <a:pt x="39" y="171"/>
                  </a:lnTo>
                  <a:lnTo>
                    <a:pt x="42" y="171"/>
                  </a:lnTo>
                  <a:lnTo>
                    <a:pt x="44" y="172"/>
                  </a:lnTo>
                  <a:lnTo>
                    <a:pt x="46" y="172"/>
                  </a:lnTo>
                  <a:lnTo>
                    <a:pt x="48" y="171"/>
                  </a:lnTo>
                  <a:lnTo>
                    <a:pt x="49" y="171"/>
                  </a:lnTo>
                  <a:lnTo>
                    <a:pt x="51" y="170"/>
                  </a:lnTo>
                  <a:lnTo>
                    <a:pt x="51" y="171"/>
                  </a:lnTo>
                  <a:lnTo>
                    <a:pt x="53" y="171"/>
                  </a:lnTo>
                  <a:lnTo>
                    <a:pt x="55" y="171"/>
                  </a:lnTo>
                  <a:lnTo>
                    <a:pt x="56" y="171"/>
                  </a:lnTo>
                  <a:lnTo>
                    <a:pt x="57" y="171"/>
                  </a:lnTo>
                  <a:lnTo>
                    <a:pt x="59" y="170"/>
                  </a:lnTo>
                  <a:lnTo>
                    <a:pt x="60" y="170"/>
                  </a:lnTo>
                  <a:lnTo>
                    <a:pt x="62" y="169"/>
                  </a:lnTo>
                  <a:lnTo>
                    <a:pt x="64" y="169"/>
                  </a:lnTo>
                  <a:lnTo>
                    <a:pt x="66" y="167"/>
                  </a:lnTo>
                  <a:lnTo>
                    <a:pt x="68" y="167"/>
                  </a:lnTo>
                  <a:lnTo>
                    <a:pt x="69" y="167"/>
                  </a:lnTo>
                  <a:lnTo>
                    <a:pt x="71" y="166"/>
                  </a:lnTo>
                  <a:lnTo>
                    <a:pt x="73" y="166"/>
                  </a:lnTo>
                  <a:lnTo>
                    <a:pt x="74" y="164"/>
                  </a:lnTo>
                  <a:lnTo>
                    <a:pt x="74" y="166"/>
                  </a:lnTo>
                  <a:lnTo>
                    <a:pt x="74" y="167"/>
                  </a:lnTo>
                  <a:lnTo>
                    <a:pt x="73" y="169"/>
                  </a:lnTo>
                  <a:lnTo>
                    <a:pt x="73" y="170"/>
                  </a:lnTo>
                  <a:lnTo>
                    <a:pt x="71" y="172"/>
                  </a:lnTo>
                  <a:lnTo>
                    <a:pt x="71" y="174"/>
                  </a:lnTo>
                  <a:lnTo>
                    <a:pt x="70" y="176"/>
                  </a:lnTo>
                  <a:lnTo>
                    <a:pt x="70" y="177"/>
                  </a:lnTo>
                  <a:lnTo>
                    <a:pt x="68" y="179"/>
                  </a:lnTo>
                  <a:lnTo>
                    <a:pt x="66" y="181"/>
                  </a:lnTo>
                  <a:lnTo>
                    <a:pt x="64" y="183"/>
                  </a:lnTo>
                  <a:lnTo>
                    <a:pt x="64" y="184"/>
                  </a:lnTo>
                  <a:lnTo>
                    <a:pt x="62" y="186"/>
                  </a:lnTo>
                  <a:lnTo>
                    <a:pt x="61" y="186"/>
                  </a:lnTo>
                  <a:lnTo>
                    <a:pt x="59" y="186"/>
                  </a:lnTo>
                  <a:lnTo>
                    <a:pt x="59" y="185"/>
                  </a:lnTo>
                  <a:lnTo>
                    <a:pt x="55" y="186"/>
                  </a:lnTo>
                  <a:lnTo>
                    <a:pt x="53" y="186"/>
                  </a:lnTo>
                  <a:lnTo>
                    <a:pt x="51" y="187"/>
                  </a:lnTo>
                  <a:lnTo>
                    <a:pt x="49" y="187"/>
                  </a:lnTo>
                  <a:lnTo>
                    <a:pt x="45" y="189"/>
                  </a:lnTo>
                  <a:lnTo>
                    <a:pt x="43" y="189"/>
                  </a:lnTo>
                  <a:lnTo>
                    <a:pt x="42" y="191"/>
                  </a:lnTo>
                  <a:lnTo>
                    <a:pt x="40" y="191"/>
                  </a:lnTo>
                  <a:lnTo>
                    <a:pt x="36" y="193"/>
                  </a:lnTo>
                  <a:lnTo>
                    <a:pt x="34" y="193"/>
                  </a:lnTo>
                  <a:lnTo>
                    <a:pt x="33" y="195"/>
                  </a:lnTo>
                  <a:lnTo>
                    <a:pt x="32" y="195"/>
                  </a:lnTo>
                  <a:lnTo>
                    <a:pt x="30" y="197"/>
                  </a:lnTo>
                  <a:lnTo>
                    <a:pt x="29" y="197"/>
                  </a:lnTo>
                  <a:lnTo>
                    <a:pt x="28" y="197"/>
                  </a:lnTo>
                  <a:lnTo>
                    <a:pt x="29" y="197"/>
                  </a:lnTo>
                  <a:lnTo>
                    <a:pt x="29" y="198"/>
                  </a:lnTo>
                  <a:lnTo>
                    <a:pt x="31" y="198"/>
                  </a:lnTo>
                  <a:lnTo>
                    <a:pt x="33" y="198"/>
                  </a:lnTo>
                  <a:lnTo>
                    <a:pt x="35" y="198"/>
                  </a:lnTo>
                  <a:lnTo>
                    <a:pt x="38" y="198"/>
                  </a:lnTo>
                  <a:lnTo>
                    <a:pt x="42" y="198"/>
                  </a:lnTo>
                  <a:lnTo>
                    <a:pt x="45" y="198"/>
                  </a:lnTo>
                  <a:lnTo>
                    <a:pt x="49" y="196"/>
                  </a:lnTo>
                  <a:lnTo>
                    <a:pt x="51" y="196"/>
                  </a:lnTo>
                  <a:lnTo>
                    <a:pt x="55" y="196"/>
                  </a:lnTo>
                  <a:lnTo>
                    <a:pt x="58" y="196"/>
                  </a:lnTo>
                  <a:lnTo>
                    <a:pt x="61" y="194"/>
                  </a:lnTo>
                  <a:lnTo>
                    <a:pt x="63" y="194"/>
                  </a:lnTo>
                  <a:lnTo>
                    <a:pt x="66" y="194"/>
                  </a:lnTo>
                  <a:lnTo>
                    <a:pt x="67" y="194"/>
                  </a:lnTo>
                  <a:lnTo>
                    <a:pt x="68" y="194"/>
                  </a:lnTo>
                  <a:lnTo>
                    <a:pt x="69" y="194"/>
                  </a:lnTo>
                  <a:lnTo>
                    <a:pt x="70" y="194"/>
                  </a:lnTo>
                  <a:lnTo>
                    <a:pt x="72" y="193"/>
                  </a:lnTo>
                  <a:lnTo>
                    <a:pt x="74" y="192"/>
                  </a:lnTo>
                  <a:lnTo>
                    <a:pt x="76" y="190"/>
                  </a:lnTo>
                  <a:lnTo>
                    <a:pt x="78" y="188"/>
                  </a:lnTo>
                  <a:lnTo>
                    <a:pt x="81" y="186"/>
                  </a:lnTo>
                  <a:lnTo>
                    <a:pt x="83" y="184"/>
                  </a:lnTo>
                  <a:lnTo>
                    <a:pt x="87" y="182"/>
                  </a:lnTo>
                  <a:lnTo>
                    <a:pt x="89" y="180"/>
                  </a:lnTo>
                  <a:lnTo>
                    <a:pt x="92" y="178"/>
                  </a:lnTo>
                  <a:lnTo>
                    <a:pt x="94" y="177"/>
                  </a:lnTo>
                  <a:lnTo>
                    <a:pt x="96" y="175"/>
                  </a:lnTo>
                  <a:lnTo>
                    <a:pt x="98" y="174"/>
                  </a:lnTo>
                  <a:lnTo>
                    <a:pt x="100" y="173"/>
                  </a:lnTo>
                  <a:lnTo>
                    <a:pt x="100" y="171"/>
                  </a:lnTo>
                  <a:lnTo>
                    <a:pt x="102" y="169"/>
                  </a:lnTo>
                  <a:lnTo>
                    <a:pt x="102" y="167"/>
                  </a:lnTo>
                  <a:lnTo>
                    <a:pt x="104" y="165"/>
                  </a:lnTo>
                  <a:lnTo>
                    <a:pt x="106" y="163"/>
                  </a:lnTo>
                  <a:lnTo>
                    <a:pt x="108" y="161"/>
                  </a:lnTo>
                  <a:lnTo>
                    <a:pt x="108" y="159"/>
                  </a:lnTo>
                  <a:lnTo>
                    <a:pt x="110" y="157"/>
                  </a:lnTo>
                  <a:lnTo>
                    <a:pt x="111" y="156"/>
                  </a:lnTo>
                  <a:lnTo>
                    <a:pt x="113" y="154"/>
                  </a:lnTo>
                  <a:lnTo>
                    <a:pt x="113" y="153"/>
                  </a:lnTo>
                  <a:lnTo>
                    <a:pt x="115" y="151"/>
                  </a:lnTo>
                  <a:lnTo>
                    <a:pt x="117" y="149"/>
                  </a:lnTo>
                  <a:lnTo>
                    <a:pt x="118" y="147"/>
                  </a:lnTo>
                  <a:lnTo>
                    <a:pt x="118" y="145"/>
                  </a:lnTo>
                  <a:lnTo>
                    <a:pt x="120" y="143"/>
                  </a:lnTo>
                  <a:lnTo>
                    <a:pt x="120" y="141"/>
                  </a:lnTo>
                  <a:lnTo>
                    <a:pt x="122" y="137"/>
                  </a:lnTo>
                  <a:lnTo>
                    <a:pt x="124" y="136"/>
                  </a:lnTo>
                  <a:lnTo>
                    <a:pt x="126" y="132"/>
                  </a:lnTo>
                  <a:lnTo>
                    <a:pt x="126" y="130"/>
                  </a:lnTo>
                  <a:lnTo>
                    <a:pt x="127" y="127"/>
                  </a:lnTo>
                  <a:lnTo>
                    <a:pt x="128" y="125"/>
                  </a:lnTo>
                  <a:lnTo>
                    <a:pt x="130" y="121"/>
                  </a:lnTo>
                  <a:lnTo>
                    <a:pt x="130" y="119"/>
                  </a:lnTo>
                  <a:lnTo>
                    <a:pt x="132" y="117"/>
                  </a:lnTo>
                  <a:lnTo>
                    <a:pt x="132" y="116"/>
                  </a:lnTo>
                  <a:lnTo>
                    <a:pt x="134" y="114"/>
                  </a:lnTo>
                  <a:lnTo>
                    <a:pt x="134" y="113"/>
                  </a:lnTo>
                  <a:lnTo>
                    <a:pt x="134" y="111"/>
                  </a:lnTo>
                  <a:lnTo>
                    <a:pt x="134" y="109"/>
                  </a:lnTo>
                  <a:lnTo>
                    <a:pt x="134" y="107"/>
                  </a:lnTo>
                  <a:lnTo>
                    <a:pt x="134" y="105"/>
                  </a:lnTo>
                  <a:lnTo>
                    <a:pt x="134" y="103"/>
                  </a:lnTo>
                  <a:lnTo>
                    <a:pt x="136" y="100"/>
                  </a:lnTo>
                  <a:lnTo>
                    <a:pt x="136" y="98"/>
                  </a:lnTo>
                  <a:lnTo>
                    <a:pt x="136" y="96"/>
                  </a:lnTo>
                  <a:lnTo>
                    <a:pt x="136" y="94"/>
                  </a:lnTo>
                  <a:lnTo>
                    <a:pt x="137" y="91"/>
                  </a:lnTo>
                  <a:lnTo>
                    <a:pt x="137" y="90"/>
                  </a:lnTo>
                  <a:lnTo>
                    <a:pt x="137" y="89"/>
                  </a:lnTo>
                  <a:lnTo>
                    <a:pt x="137" y="88"/>
                  </a:lnTo>
                  <a:lnTo>
                    <a:pt x="138" y="86"/>
                  </a:lnTo>
                  <a:lnTo>
                    <a:pt x="137" y="86"/>
                  </a:lnTo>
                  <a:lnTo>
                    <a:pt x="137" y="84"/>
                  </a:lnTo>
                  <a:lnTo>
                    <a:pt x="137" y="82"/>
                  </a:lnTo>
                  <a:lnTo>
                    <a:pt x="136" y="82"/>
                  </a:lnTo>
                  <a:lnTo>
                    <a:pt x="136" y="80"/>
                  </a:lnTo>
                  <a:lnTo>
                    <a:pt x="136" y="78"/>
                  </a:lnTo>
                  <a:lnTo>
                    <a:pt x="136" y="76"/>
                  </a:lnTo>
                  <a:lnTo>
                    <a:pt x="134" y="76"/>
                  </a:lnTo>
                  <a:lnTo>
                    <a:pt x="134" y="74"/>
                  </a:lnTo>
                  <a:lnTo>
                    <a:pt x="134" y="72"/>
                  </a:lnTo>
                  <a:lnTo>
                    <a:pt x="134" y="70"/>
                  </a:lnTo>
                  <a:lnTo>
                    <a:pt x="132" y="70"/>
                  </a:lnTo>
                  <a:lnTo>
                    <a:pt x="132" y="69"/>
                  </a:lnTo>
                  <a:lnTo>
                    <a:pt x="132" y="68"/>
                  </a:lnTo>
                  <a:lnTo>
                    <a:pt x="132" y="66"/>
                  </a:lnTo>
                  <a:lnTo>
                    <a:pt x="130" y="66"/>
                  </a:lnTo>
                  <a:lnTo>
                    <a:pt x="130" y="65"/>
                  </a:lnTo>
                  <a:lnTo>
                    <a:pt x="130" y="63"/>
                  </a:lnTo>
                  <a:lnTo>
                    <a:pt x="128" y="63"/>
                  </a:lnTo>
                  <a:lnTo>
                    <a:pt x="128" y="61"/>
                  </a:lnTo>
                  <a:lnTo>
                    <a:pt x="128" y="59"/>
                  </a:lnTo>
                  <a:lnTo>
                    <a:pt x="128" y="58"/>
                  </a:lnTo>
                  <a:lnTo>
                    <a:pt x="126" y="58"/>
                  </a:lnTo>
                  <a:lnTo>
                    <a:pt x="126" y="56"/>
                  </a:lnTo>
                  <a:lnTo>
                    <a:pt x="126" y="54"/>
                  </a:lnTo>
                  <a:lnTo>
                    <a:pt x="126" y="52"/>
                  </a:lnTo>
                  <a:lnTo>
                    <a:pt x="125" y="52"/>
                  </a:lnTo>
                  <a:lnTo>
                    <a:pt x="125" y="51"/>
                  </a:lnTo>
                  <a:lnTo>
                    <a:pt x="125" y="50"/>
                  </a:lnTo>
                  <a:lnTo>
                    <a:pt x="125" y="48"/>
                  </a:lnTo>
                  <a:lnTo>
                    <a:pt x="123" y="48"/>
                  </a:lnTo>
                  <a:lnTo>
                    <a:pt x="123" y="46"/>
                  </a:lnTo>
                  <a:lnTo>
                    <a:pt x="122" y="44"/>
                  </a:lnTo>
                  <a:lnTo>
                    <a:pt x="122" y="41"/>
                  </a:lnTo>
                  <a:lnTo>
                    <a:pt x="120" y="38"/>
                  </a:lnTo>
                  <a:lnTo>
                    <a:pt x="120" y="34"/>
                  </a:lnTo>
                  <a:lnTo>
                    <a:pt x="120" y="30"/>
                  </a:lnTo>
                  <a:lnTo>
                    <a:pt x="120" y="24"/>
                  </a:lnTo>
                  <a:lnTo>
                    <a:pt x="118" y="21"/>
                  </a:lnTo>
                  <a:lnTo>
                    <a:pt x="118" y="17"/>
                  </a:lnTo>
                  <a:lnTo>
                    <a:pt x="118" y="13"/>
                  </a:lnTo>
                  <a:lnTo>
                    <a:pt x="118" y="9"/>
                  </a:lnTo>
                  <a:lnTo>
                    <a:pt x="117" y="6"/>
                  </a:lnTo>
                  <a:lnTo>
                    <a:pt x="117" y="3"/>
                  </a:lnTo>
                  <a:lnTo>
                    <a:pt x="117" y="2"/>
                  </a:lnTo>
                  <a:lnTo>
                    <a:pt x="117" y="1"/>
                  </a:lnTo>
                  <a:lnTo>
                    <a:pt x="115" y="1"/>
                  </a:lnTo>
                  <a:lnTo>
                    <a:pt x="110" y="1"/>
                  </a:lnTo>
                  <a:lnTo>
                    <a:pt x="104" y="1"/>
                  </a:lnTo>
                  <a:lnTo>
                    <a:pt x="97" y="1"/>
                  </a:lnTo>
                  <a:lnTo>
                    <a:pt x="88" y="1"/>
                  </a:lnTo>
                  <a:lnTo>
                    <a:pt x="79" y="1"/>
                  </a:lnTo>
                  <a:lnTo>
                    <a:pt x="67" y="1"/>
                  </a:lnTo>
                  <a:lnTo>
                    <a:pt x="58" y="0"/>
                  </a:lnTo>
                  <a:lnTo>
                    <a:pt x="46" y="1"/>
                  </a:lnTo>
                  <a:lnTo>
                    <a:pt x="36" y="1"/>
                  </a:lnTo>
                  <a:lnTo>
                    <a:pt x="26" y="1"/>
                  </a:lnTo>
                  <a:lnTo>
                    <a:pt x="18" y="1"/>
                  </a:lnTo>
                  <a:lnTo>
                    <a:pt x="11" y="2"/>
                  </a:lnTo>
                  <a:lnTo>
                    <a:pt x="6" y="2"/>
                  </a:lnTo>
                  <a:lnTo>
                    <a:pt x="2" y="2"/>
                  </a:lnTo>
                  <a:lnTo>
                    <a:pt x="1" y="5"/>
                  </a:lnTo>
                  <a:lnTo>
                    <a:pt x="1" y="8"/>
                  </a:lnTo>
                  <a:lnTo>
                    <a:pt x="1" y="12"/>
                  </a:lnTo>
                  <a:lnTo>
                    <a:pt x="1" y="15"/>
                  </a:lnTo>
                  <a:lnTo>
                    <a:pt x="1" y="21"/>
                  </a:lnTo>
                  <a:lnTo>
                    <a:pt x="2" y="26"/>
                  </a:lnTo>
                  <a:lnTo>
                    <a:pt x="2" y="32"/>
                  </a:lnTo>
                  <a:lnTo>
                    <a:pt x="3" y="37"/>
                  </a:lnTo>
                  <a:lnTo>
                    <a:pt x="3" y="42"/>
                  </a:lnTo>
                  <a:lnTo>
                    <a:pt x="5" y="48"/>
                  </a:lnTo>
                  <a:lnTo>
                    <a:pt x="6" y="54"/>
                  </a:lnTo>
                  <a:lnTo>
                    <a:pt x="8" y="58"/>
                  </a:lnTo>
                  <a:lnTo>
                    <a:pt x="8" y="61"/>
                  </a:lnTo>
                  <a:lnTo>
                    <a:pt x="10" y="64"/>
                  </a:lnTo>
                  <a:lnTo>
                    <a:pt x="12" y="66"/>
                  </a:lnTo>
                  <a:lnTo>
                    <a:pt x="14" y="66"/>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0" name="Freeform 131"/>
            <p:cNvSpPr>
              <a:spLocks/>
            </p:cNvSpPr>
            <p:nvPr/>
          </p:nvSpPr>
          <p:spPr bwMode="auto">
            <a:xfrm>
              <a:off x="5279" y="3754"/>
              <a:ext cx="30" cy="62"/>
            </a:xfrm>
            <a:custGeom>
              <a:avLst/>
              <a:gdLst>
                <a:gd name="T0" fmla="*/ 0 w 30"/>
                <a:gd name="T1" fmla="*/ 52 h 62"/>
                <a:gd name="T2" fmla="*/ 0 w 30"/>
                <a:gd name="T3" fmla="*/ 54 h 62"/>
                <a:gd name="T4" fmla="*/ 1 w 30"/>
                <a:gd name="T5" fmla="*/ 56 h 62"/>
                <a:gd name="T6" fmla="*/ 1 w 30"/>
                <a:gd name="T7" fmla="*/ 57 h 62"/>
                <a:gd name="T8" fmla="*/ 3 w 30"/>
                <a:gd name="T9" fmla="*/ 59 h 62"/>
                <a:gd name="T10" fmla="*/ 7 w 30"/>
                <a:gd name="T11" fmla="*/ 60 h 62"/>
                <a:gd name="T12" fmla="*/ 10 w 30"/>
                <a:gd name="T13" fmla="*/ 61 h 62"/>
                <a:gd name="T14" fmla="*/ 10 w 30"/>
                <a:gd name="T15" fmla="*/ 61 h 62"/>
                <a:gd name="T16" fmla="*/ 10 w 30"/>
                <a:gd name="T17" fmla="*/ 61 h 62"/>
                <a:gd name="T18" fmla="*/ 11 w 30"/>
                <a:gd name="T19" fmla="*/ 61 h 62"/>
                <a:gd name="T20" fmla="*/ 14 w 30"/>
                <a:gd name="T21" fmla="*/ 61 h 62"/>
                <a:gd name="T22" fmla="*/ 16 w 30"/>
                <a:gd name="T23" fmla="*/ 61 h 62"/>
                <a:gd name="T24" fmla="*/ 18 w 30"/>
                <a:gd name="T25" fmla="*/ 61 h 62"/>
                <a:gd name="T26" fmla="*/ 21 w 30"/>
                <a:gd name="T27" fmla="*/ 61 h 62"/>
                <a:gd name="T28" fmla="*/ 25 w 30"/>
                <a:gd name="T29" fmla="*/ 59 h 62"/>
                <a:gd name="T30" fmla="*/ 28 w 30"/>
                <a:gd name="T31" fmla="*/ 57 h 62"/>
                <a:gd name="T32" fmla="*/ 29 w 30"/>
                <a:gd name="T33" fmla="*/ 55 h 62"/>
                <a:gd name="T34" fmla="*/ 29 w 30"/>
                <a:gd name="T35" fmla="*/ 55 h 62"/>
                <a:gd name="T36" fmla="*/ 29 w 30"/>
                <a:gd name="T37" fmla="*/ 54 h 62"/>
                <a:gd name="T38" fmla="*/ 29 w 30"/>
                <a:gd name="T39" fmla="*/ 53 h 62"/>
                <a:gd name="T40" fmla="*/ 28 w 30"/>
                <a:gd name="T41" fmla="*/ 51 h 62"/>
                <a:gd name="T42" fmla="*/ 27 w 30"/>
                <a:gd name="T43" fmla="*/ 51 h 62"/>
                <a:gd name="T44" fmla="*/ 25 w 30"/>
                <a:gd name="T45" fmla="*/ 49 h 62"/>
                <a:gd name="T46" fmla="*/ 24 w 30"/>
                <a:gd name="T47" fmla="*/ 47 h 62"/>
                <a:gd name="T48" fmla="*/ 23 w 30"/>
                <a:gd name="T49" fmla="*/ 41 h 62"/>
                <a:gd name="T50" fmla="*/ 23 w 30"/>
                <a:gd name="T51" fmla="*/ 32 h 62"/>
                <a:gd name="T52" fmla="*/ 24 w 30"/>
                <a:gd name="T53" fmla="*/ 24 h 62"/>
                <a:gd name="T54" fmla="*/ 25 w 30"/>
                <a:gd name="T55" fmla="*/ 18 h 62"/>
                <a:gd name="T56" fmla="*/ 26 w 30"/>
                <a:gd name="T57" fmla="*/ 15 h 62"/>
                <a:gd name="T58" fmla="*/ 26 w 30"/>
                <a:gd name="T59" fmla="*/ 9 h 62"/>
                <a:gd name="T60" fmla="*/ 27 w 30"/>
                <a:gd name="T61" fmla="*/ 4 h 62"/>
                <a:gd name="T62" fmla="*/ 28 w 30"/>
                <a:gd name="T63" fmla="*/ 1 h 62"/>
                <a:gd name="T64" fmla="*/ 25 w 30"/>
                <a:gd name="T65" fmla="*/ 2 h 62"/>
                <a:gd name="T66" fmla="*/ 24 w 30"/>
                <a:gd name="T67" fmla="*/ 5 h 62"/>
                <a:gd name="T68" fmla="*/ 21 w 30"/>
                <a:gd name="T69" fmla="*/ 9 h 62"/>
                <a:gd name="T70" fmla="*/ 20 w 30"/>
                <a:gd name="T71" fmla="*/ 12 h 62"/>
                <a:gd name="T72" fmla="*/ 18 w 30"/>
                <a:gd name="T73" fmla="*/ 17 h 62"/>
                <a:gd name="T74" fmla="*/ 17 w 30"/>
                <a:gd name="T75" fmla="*/ 26 h 62"/>
                <a:gd name="T76" fmla="*/ 17 w 30"/>
                <a:gd name="T77" fmla="*/ 35 h 62"/>
                <a:gd name="T78" fmla="*/ 17 w 30"/>
                <a:gd name="T79" fmla="*/ 42 h 62"/>
                <a:gd name="T80" fmla="*/ 15 w 30"/>
                <a:gd name="T81" fmla="*/ 45 h 62"/>
                <a:gd name="T82" fmla="*/ 15 w 30"/>
                <a:gd name="T83" fmla="*/ 47 h 62"/>
                <a:gd name="T84" fmla="*/ 14 w 30"/>
                <a:gd name="T85" fmla="*/ 49 h 62"/>
                <a:gd name="T86" fmla="*/ 14 w 30"/>
                <a:gd name="T87" fmla="*/ 49 h 62"/>
                <a:gd name="T88" fmla="*/ 11 w 30"/>
                <a:gd name="T89" fmla="*/ 51 h 62"/>
                <a:gd name="T90" fmla="*/ 8 w 30"/>
                <a:gd name="T91" fmla="*/ 51 h 62"/>
                <a:gd name="T92" fmla="*/ 5 w 30"/>
                <a:gd name="T93" fmla="*/ 49 h 62"/>
                <a:gd name="T94" fmla="*/ 4 w 30"/>
                <a:gd name="T95" fmla="*/ 47 h 62"/>
                <a:gd name="T96" fmla="*/ 3 w 30"/>
                <a:gd name="T97" fmla="*/ 47 h 62"/>
                <a:gd name="T98" fmla="*/ 2 w 30"/>
                <a:gd name="T99" fmla="*/ 49 h 62"/>
                <a:gd name="T100" fmla="*/ 0 w 30"/>
                <a:gd name="T101" fmla="*/ 51 h 62"/>
                <a:gd name="T102" fmla="*/ 0 w 30"/>
                <a:gd name="T103" fmla="*/ 51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 h="62">
                  <a:moveTo>
                    <a:pt x="0" y="51"/>
                  </a:moveTo>
                  <a:lnTo>
                    <a:pt x="0" y="52"/>
                  </a:lnTo>
                  <a:lnTo>
                    <a:pt x="0" y="54"/>
                  </a:lnTo>
                  <a:lnTo>
                    <a:pt x="1" y="54"/>
                  </a:lnTo>
                  <a:lnTo>
                    <a:pt x="1" y="56"/>
                  </a:lnTo>
                  <a:lnTo>
                    <a:pt x="1" y="57"/>
                  </a:lnTo>
                  <a:lnTo>
                    <a:pt x="2" y="57"/>
                  </a:lnTo>
                  <a:lnTo>
                    <a:pt x="2" y="59"/>
                  </a:lnTo>
                  <a:lnTo>
                    <a:pt x="3" y="59"/>
                  </a:lnTo>
                  <a:lnTo>
                    <a:pt x="5" y="59"/>
                  </a:lnTo>
                  <a:lnTo>
                    <a:pt x="5" y="60"/>
                  </a:lnTo>
                  <a:lnTo>
                    <a:pt x="7" y="60"/>
                  </a:lnTo>
                  <a:lnTo>
                    <a:pt x="9" y="60"/>
                  </a:lnTo>
                  <a:lnTo>
                    <a:pt x="9" y="61"/>
                  </a:lnTo>
                  <a:lnTo>
                    <a:pt x="10" y="61"/>
                  </a:lnTo>
                  <a:lnTo>
                    <a:pt x="11" y="61"/>
                  </a:lnTo>
                  <a:lnTo>
                    <a:pt x="10" y="61"/>
                  </a:lnTo>
                  <a:lnTo>
                    <a:pt x="10" y="59"/>
                  </a:lnTo>
                  <a:lnTo>
                    <a:pt x="10" y="61"/>
                  </a:lnTo>
                  <a:lnTo>
                    <a:pt x="11" y="61"/>
                  </a:lnTo>
                  <a:lnTo>
                    <a:pt x="13" y="61"/>
                  </a:lnTo>
                  <a:lnTo>
                    <a:pt x="14" y="61"/>
                  </a:lnTo>
                  <a:lnTo>
                    <a:pt x="15" y="61"/>
                  </a:lnTo>
                  <a:lnTo>
                    <a:pt x="16" y="61"/>
                  </a:lnTo>
                  <a:lnTo>
                    <a:pt x="18" y="61"/>
                  </a:lnTo>
                  <a:lnTo>
                    <a:pt x="19" y="61"/>
                  </a:lnTo>
                  <a:lnTo>
                    <a:pt x="21" y="61"/>
                  </a:lnTo>
                  <a:lnTo>
                    <a:pt x="23" y="59"/>
                  </a:lnTo>
                  <a:lnTo>
                    <a:pt x="25" y="59"/>
                  </a:lnTo>
                  <a:lnTo>
                    <a:pt x="27" y="57"/>
                  </a:lnTo>
                  <a:lnTo>
                    <a:pt x="28" y="57"/>
                  </a:lnTo>
                  <a:lnTo>
                    <a:pt x="29" y="55"/>
                  </a:lnTo>
                  <a:lnTo>
                    <a:pt x="29" y="54"/>
                  </a:lnTo>
                  <a:lnTo>
                    <a:pt x="29" y="53"/>
                  </a:lnTo>
                  <a:lnTo>
                    <a:pt x="29" y="51"/>
                  </a:lnTo>
                  <a:lnTo>
                    <a:pt x="28" y="51"/>
                  </a:lnTo>
                  <a:lnTo>
                    <a:pt x="27" y="51"/>
                  </a:lnTo>
                  <a:lnTo>
                    <a:pt x="27" y="49"/>
                  </a:lnTo>
                  <a:lnTo>
                    <a:pt x="25" y="49"/>
                  </a:lnTo>
                  <a:lnTo>
                    <a:pt x="25" y="47"/>
                  </a:lnTo>
                  <a:lnTo>
                    <a:pt x="24" y="47"/>
                  </a:lnTo>
                  <a:lnTo>
                    <a:pt x="24" y="46"/>
                  </a:lnTo>
                  <a:lnTo>
                    <a:pt x="23" y="44"/>
                  </a:lnTo>
                  <a:lnTo>
                    <a:pt x="23" y="42"/>
                  </a:lnTo>
                  <a:lnTo>
                    <a:pt x="23" y="41"/>
                  </a:lnTo>
                  <a:lnTo>
                    <a:pt x="23" y="37"/>
                  </a:lnTo>
                  <a:lnTo>
                    <a:pt x="23" y="35"/>
                  </a:lnTo>
                  <a:lnTo>
                    <a:pt x="23" y="34"/>
                  </a:lnTo>
                  <a:lnTo>
                    <a:pt x="23" y="32"/>
                  </a:lnTo>
                  <a:lnTo>
                    <a:pt x="24" y="29"/>
                  </a:lnTo>
                  <a:lnTo>
                    <a:pt x="24" y="28"/>
                  </a:lnTo>
                  <a:lnTo>
                    <a:pt x="24" y="26"/>
                  </a:lnTo>
                  <a:lnTo>
                    <a:pt x="24" y="24"/>
                  </a:lnTo>
                  <a:lnTo>
                    <a:pt x="25" y="22"/>
                  </a:lnTo>
                  <a:lnTo>
                    <a:pt x="25" y="20"/>
                  </a:lnTo>
                  <a:lnTo>
                    <a:pt x="25" y="18"/>
                  </a:lnTo>
                  <a:lnTo>
                    <a:pt x="26" y="16"/>
                  </a:lnTo>
                  <a:lnTo>
                    <a:pt x="26" y="15"/>
                  </a:lnTo>
                  <a:lnTo>
                    <a:pt x="26" y="14"/>
                  </a:lnTo>
                  <a:lnTo>
                    <a:pt x="26" y="13"/>
                  </a:lnTo>
                  <a:lnTo>
                    <a:pt x="26" y="11"/>
                  </a:lnTo>
                  <a:lnTo>
                    <a:pt x="26" y="9"/>
                  </a:lnTo>
                  <a:lnTo>
                    <a:pt x="27" y="7"/>
                  </a:lnTo>
                  <a:lnTo>
                    <a:pt x="27" y="5"/>
                  </a:lnTo>
                  <a:lnTo>
                    <a:pt x="27" y="4"/>
                  </a:lnTo>
                  <a:lnTo>
                    <a:pt x="28" y="2"/>
                  </a:lnTo>
                  <a:lnTo>
                    <a:pt x="28" y="1"/>
                  </a:lnTo>
                  <a:lnTo>
                    <a:pt x="29" y="0"/>
                  </a:lnTo>
                  <a:lnTo>
                    <a:pt x="27" y="2"/>
                  </a:lnTo>
                  <a:lnTo>
                    <a:pt x="25" y="2"/>
                  </a:lnTo>
                  <a:lnTo>
                    <a:pt x="24" y="4"/>
                  </a:lnTo>
                  <a:lnTo>
                    <a:pt x="24" y="5"/>
                  </a:lnTo>
                  <a:lnTo>
                    <a:pt x="22" y="7"/>
                  </a:lnTo>
                  <a:lnTo>
                    <a:pt x="21" y="9"/>
                  </a:lnTo>
                  <a:lnTo>
                    <a:pt x="20" y="11"/>
                  </a:lnTo>
                  <a:lnTo>
                    <a:pt x="20" y="12"/>
                  </a:lnTo>
                  <a:lnTo>
                    <a:pt x="18" y="14"/>
                  </a:lnTo>
                  <a:lnTo>
                    <a:pt x="18" y="15"/>
                  </a:lnTo>
                  <a:lnTo>
                    <a:pt x="18" y="17"/>
                  </a:lnTo>
                  <a:lnTo>
                    <a:pt x="18" y="19"/>
                  </a:lnTo>
                  <a:lnTo>
                    <a:pt x="17" y="22"/>
                  </a:lnTo>
                  <a:lnTo>
                    <a:pt x="17" y="24"/>
                  </a:lnTo>
                  <a:lnTo>
                    <a:pt x="17" y="26"/>
                  </a:lnTo>
                  <a:lnTo>
                    <a:pt x="17" y="28"/>
                  </a:lnTo>
                  <a:lnTo>
                    <a:pt x="17" y="31"/>
                  </a:lnTo>
                  <a:lnTo>
                    <a:pt x="17" y="33"/>
                  </a:lnTo>
                  <a:lnTo>
                    <a:pt x="17" y="35"/>
                  </a:lnTo>
                  <a:lnTo>
                    <a:pt x="17" y="37"/>
                  </a:lnTo>
                  <a:lnTo>
                    <a:pt x="17" y="39"/>
                  </a:lnTo>
                  <a:lnTo>
                    <a:pt x="17" y="41"/>
                  </a:lnTo>
                  <a:lnTo>
                    <a:pt x="17" y="42"/>
                  </a:lnTo>
                  <a:lnTo>
                    <a:pt x="17" y="43"/>
                  </a:lnTo>
                  <a:lnTo>
                    <a:pt x="15" y="45"/>
                  </a:lnTo>
                  <a:lnTo>
                    <a:pt x="15" y="47"/>
                  </a:lnTo>
                  <a:lnTo>
                    <a:pt x="14" y="49"/>
                  </a:lnTo>
                  <a:lnTo>
                    <a:pt x="12" y="51"/>
                  </a:lnTo>
                  <a:lnTo>
                    <a:pt x="11" y="51"/>
                  </a:lnTo>
                  <a:lnTo>
                    <a:pt x="9" y="51"/>
                  </a:lnTo>
                  <a:lnTo>
                    <a:pt x="8" y="51"/>
                  </a:lnTo>
                  <a:lnTo>
                    <a:pt x="8" y="49"/>
                  </a:lnTo>
                  <a:lnTo>
                    <a:pt x="6" y="49"/>
                  </a:lnTo>
                  <a:lnTo>
                    <a:pt x="5" y="49"/>
                  </a:lnTo>
                  <a:lnTo>
                    <a:pt x="5" y="47"/>
                  </a:lnTo>
                  <a:lnTo>
                    <a:pt x="4" y="47"/>
                  </a:lnTo>
                  <a:lnTo>
                    <a:pt x="4" y="46"/>
                  </a:lnTo>
                  <a:lnTo>
                    <a:pt x="3" y="47"/>
                  </a:lnTo>
                  <a:lnTo>
                    <a:pt x="2" y="49"/>
                  </a:lnTo>
                  <a:lnTo>
                    <a:pt x="0" y="51"/>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1" name="Freeform 132"/>
            <p:cNvSpPr>
              <a:spLocks/>
            </p:cNvSpPr>
            <p:nvPr/>
          </p:nvSpPr>
          <p:spPr bwMode="auto">
            <a:xfrm>
              <a:off x="5275" y="3833"/>
              <a:ext cx="56" cy="11"/>
            </a:xfrm>
            <a:custGeom>
              <a:avLst/>
              <a:gdLst>
                <a:gd name="T0" fmla="*/ 13 w 56"/>
                <a:gd name="T1" fmla="*/ 3 h 11"/>
                <a:gd name="T2" fmla="*/ 14 w 56"/>
                <a:gd name="T3" fmla="*/ 3 h 11"/>
                <a:gd name="T4" fmla="*/ 17 w 56"/>
                <a:gd name="T5" fmla="*/ 3 h 11"/>
                <a:gd name="T6" fmla="*/ 18 w 56"/>
                <a:gd name="T7" fmla="*/ 3 h 11"/>
                <a:gd name="T8" fmla="*/ 21 w 56"/>
                <a:gd name="T9" fmla="*/ 3 h 11"/>
                <a:gd name="T10" fmla="*/ 23 w 56"/>
                <a:gd name="T11" fmla="*/ 3 h 11"/>
                <a:gd name="T12" fmla="*/ 25 w 56"/>
                <a:gd name="T13" fmla="*/ 3 h 11"/>
                <a:gd name="T14" fmla="*/ 27 w 56"/>
                <a:gd name="T15" fmla="*/ 3 h 11"/>
                <a:gd name="T16" fmla="*/ 29 w 56"/>
                <a:gd name="T17" fmla="*/ 2 h 11"/>
                <a:gd name="T18" fmla="*/ 31 w 56"/>
                <a:gd name="T19" fmla="*/ 2 h 11"/>
                <a:gd name="T20" fmla="*/ 35 w 56"/>
                <a:gd name="T21" fmla="*/ 0 h 11"/>
                <a:gd name="T22" fmla="*/ 35 w 56"/>
                <a:gd name="T23" fmla="*/ 1 h 11"/>
                <a:gd name="T24" fmla="*/ 40 w 56"/>
                <a:gd name="T25" fmla="*/ 2 h 11"/>
                <a:gd name="T26" fmla="*/ 45 w 56"/>
                <a:gd name="T27" fmla="*/ 3 h 11"/>
                <a:gd name="T28" fmla="*/ 50 w 56"/>
                <a:gd name="T29" fmla="*/ 3 h 11"/>
                <a:gd name="T30" fmla="*/ 53 w 56"/>
                <a:gd name="T31" fmla="*/ 4 h 11"/>
                <a:gd name="T32" fmla="*/ 54 w 56"/>
                <a:gd name="T33" fmla="*/ 4 h 11"/>
                <a:gd name="T34" fmla="*/ 53 w 56"/>
                <a:gd name="T35" fmla="*/ 4 h 11"/>
                <a:gd name="T36" fmla="*/ 53 w 56"/>
                <a:gd name="T37" fmla="*/ 4 h 11"/>
                <a:gd name="T38" fmla="*/ 51 w 56"/>
                <a:gd name="T39" fmla="*/ 4 h 11"/>
                <a:gd name="T40" fmla="*/ 50 w 56"/>
                <a:gd name="T41" fmla="*/ 4 h 11"/>
                <a:gd name="T42" fmla="*/ 48 w 56"/>
                <a:gd name="T43" fmla="*/ 5 h 11"/>
                <a:gd name="T44" fmla="*/ 47 w 56"/>
                <a:gd name="T45" fmla="*/ 5 h 11"/>
                <a:gd name="T46" fmla="*/ 43 w 56"/>
                <a:gd name="T47" fmla="*/ 5 h 11"/>
                <a:gd name="T48" fmla="*/ 39 w 56"/>
                <a:gd name="T49" fmla="*/ 5 h 11"/>
                <a:gd name="T50" fmla="*/ 36 w 56"/>
                <a:gd name="T51" fmla="*/ 5 h 11"/>
                <a:gd name="T52" fmla="*/ 35 w 56"/>
                <a:gd name="T53" fmla="*/ 4 h 11"/>
                <a:gd name="T54" fmla="*/ 31 w 56"/>
                <a:gd name="T55" fmla="*/ 5 h 11"/>
                <a:gd name="T56" fmla="*/ 29 w 56"/>
                <a:gd name="T57" fmla="*/ 6 h 11"/>
                <a:gd name="T58" fmla="*/ 26 w 56"/>
                <a:gd name="T59" fmla="*/ 8 h 11"/>
                <a:gd name="T60" fmla="*/ 24 w 56"/>
                <a:gd name="T61" fmla="*/ 8 h 11"/>
                <a:gd name="T62" fmla="*/ 22 w 56"/>
                <a:gd name="T63" fmla="*/ 9 h 11"/>
                <a:gd name="T64" fmla="*/ 21 w 56"/>
                <a:gd name="T65" fmla="*/ 10 h 11"/>
                <a:gd name="T66" fmla="*/ 21 w 56"/>
                <a:gd name="T67" fmla="*/ 10 h 11"/>
                <a:gd name="T68" fmla="*/ 21 w 56"/>
                <a:gd name="T69" fmla="*/ 9 h 11"/>
                <a:gd name="T70" fmla="*/ 21 w 56"/>
                <a:gd name="T71" fmla="*/ 9 h 11"/>
                <a:gd name="T72" fmla="*/ 21 w 56"/>
                <a:gd name="T73" fmla="*/ 9 h 11"/>
                <a:gd name="T74" fmla="*/ 20 w 56"/>
                <a:gd name="T75" fmla="*/ 8 h 11"/>
                <a:gd name="T76" fmla="*/ 20 w 56"/>
                <a:gd name="T77" fmla="*/ 8 h 11"/>
                <a:gd name="T78" fmla="*/ 20 w 56"/>
                <a:gd name="T79" fmla="*/ 8 h 11"/>
                <a:gd name="T80" fmla="*/ 19 w 56"/>
                <a:gd name="T81" fmla="*/ 7 h 11"/>
                <a:gd name="T82" fmla="*/ 18 w 56"/>
                <a:gd name="T83" fmla="*/ 7 h 11"/>
                <a:gd name="T84" fmla="*/ 18 w 56"/>
                <a:gd name="T85" fmla="*/ 6 h 11"/>
                <a:gd name="T86" fmla="*/ 14 w 56"/>
                <a:gd name="T87" fmla="*/ 6 h 11"/>
                <a:gd name="T88" fmla="*/ 10 w 56"/>
                <a:gd name="T89" fmla="*/ 6 h 11"/>
                <a:gd name="T90" fmla="*/ 6 w 56"/>
                <a:gd name="T91" fmla="*/ 8 h 11"/>
                <a:gd name="T92" fmla="*/ 1 w 56"/>
                <a:gd name="T93" fmla="*/ 8 h 11"/>
                <a:gd name="T94" fmla="*/ 0 w 56"/>
                <a:gd name="T95" fmla="*/ 8 h 11"/>
                <a:gd name="T96" fmla="*/ 0 w 56"/>
                <a:gd name="T97" fmla="*/ 7 h 11"/>
                <a:gd name="T98" fmla="*/ 0 w 56"/>
                <a:gd name="T99" fmla="*/ 7 h 11"/>
                <a:gd name="T100" fmla="*/ 0 w 56"/>
                <a:gd name="T101" fmla="*/ 5 h 11"/>
                <a:gd name="T102" fmla="*/ 0 w 56"/>
                <a:gd name="T103" fmla="*/ 5 h 11"/>
                <a:gd name="T104" fmla="*/ 0 w 56"/>
                <a:gd name="T105" fmla="*/ 5 h 11"/>
                <a:gd name="T106" fmla="*/ 1 w 56"/>
                <a:gd name="T107" fmla="*/ 4 h 11"/>
                <a:gd name="T108" fmla="*/ 2 w 56"/>
                <a:gd name="T109" fmla="*/ 4 h 11"/>
                <a:gd name="T110" fmla="*/ 2 w 56"/>
                <a:gd name="T111" fmla="*/ 4 h 11"/>
                <a:gd name="T112" fmla="*/ 6 w 56"/>
                <a:gd name="T113" fmla="*/ 3 h 11"/>
                <a:gd name="T114" fmla="*/ 8 w 56"/>
                <a:gd name="T115" fmla="*/ 3 h 11"/>
                <a:gd name="T116" fmla="*/ 13 w 56"/>
                <a:gd name="T117" fmla="*/ 2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 h="11">
                  <a:moveTo>
                    <a:pt x="13" y="2"/>
                  </a:moveTo>
                  <a:lnTo>
                    <a:pt x="13" y="3"/>
                  </a:lnTo>
                  <a:lnTo>
                    <a:pt x="14" y="3"/>
                  </a:lnTo>
                  <a:lnTo>
                    <a:pt x="15" y="3"/>
                  </a:lnTo>
                  <a:lnTo>
                    <a:pt x="17" y="3"/>
                  </a:lnTo>
                  <a:lnTo>
                    <a:pt x="18" y="3"/>
                  </a:lnTo>
                  <a:lnTo>
                    <a:pt x="19" y="3"/>
                  </a:lnTo>
                  <a:lnTo>
                    <a:pt x="21" y="3"/>
                  </a:lnTo>
                  <a:lnTo>
                    <a:pt x="23" y="3"/>
                  </a:lnTo>
                  <a:lnTo>
                    <a:pt x="25" y="3"/>
                  </a:lnTo>
                  <a:lnTo>
                    <a:pt x="27" y="3"/>
                  </a:lnTo>
                  <a:lnTo>
                    <a:pt x="28" y="2"/>
                  </a:lnTo>
                  <a:lnTo>
                    <a:pt x="29" y="2"/>
                  </a:lnTo>
                  <a:lnTo>
                    <a:pt x="31" y="2"/>
                  </a:lnTo>
                  <a:lnTo>
                    <a:pt x="33" y="2"/>
                  </a:lnTo>
                  <a:lnTo>
                    <a:pt x="35" y="0"/>
                  </a:lnTo>
                  <a:lnTo>
                    <a:pt x="35" y="1"/>
                  </a:lnTo>
                  <a:lnTo>
                    <a:pt x="37" y="1"/>
                  </a:lnTo>
                  <a:lnTo>
                    <a:pt x="38" y="2"/>
                  </a:lnTo>
                  <a:lnTo>
                    <a:pt x="40" y="2"/>
                  </a:lnTo>
                  <a:lnTo>
                    <a:pt x="42" y="2"/>
                  </a:lnTo>
                  <a:lnTo>
                    <a:pt x="44" y="2"/>
                  </a:lnTo>
                  <a:lnTo>
                    <a:pt x="45" y="3"/>
                  </a:lnTo>
                  <a:lnTo>
                    <a:pt x="47" y="3"/>
                  </a:lnTo>
                  <a:lnTo>
                    <a:pt x="48" y="3"/>
                  </a:lnTo>
                  <a:lnTo>
                    <a:pt x="50" y="3"/>
                  </a:lnTo>
                  <a:lnTo>
                    <a:pt x="50" y="4"/>
                  </a:lnTo>
                  <a:lnTo>
                    <a:pt x="52" y="4"/>
                  </a:lnTo>
                  <a:lnTo>
                    <a:pt x="53" y="4"/>
                  </a:lnTo>
                  <a:lnTo>
                    <a:pt x="55" y="4"/>
                  </a:lnTo>
                  <a:lnTo>
                    <a:pt x="54" y="4"/>
                  </a:lnTo>
                  <a:lnTo>
                    <a:pt x="53" y="4"/>
                  </a:lnTo>
                  <a:lnTo>
                    <a:pt x="51" y="4"/>
                  </a:lnTo>
                  <a:lnTo>
                    <a:pt x="50" y="4"/>
                  </a:lnTo>
                  <a:lnTo>
                    <a:pt x="48" y="5"/>
                  </a:lnTo>
                  <a:lnTo>
                    <a:pt x="47" y="5"/>
                  </a:lnTo>
                  <a:lnTo>
                    <a:pt x="45" y="5"/>
                  </a:lnTo>
                  <a:lnTo>
                    <a:pt x="43" y="5"/>
                  </a:lnTo>
                  <a:lnTo>
                    <a:pt x="41" y="5"/>
                  </a:lnTo>
                  <a:lnTo>
                    <a:pt x="39" y="5"/>
                  </a:lnTo>
                  <a:lnTo>
                    <a:pt x="38" y="5"/>
                  </a:lnTo>
                  <a:lnTo>
                    <a:pt x="36" y="5"/>
                  </a:lnTo>
                  <a:lnTo>
                    <a:pt x="35" y="5"/>
                  </a:lnTo>
                  <a:lnTo>
                    <a:pt x="35" y="4"/>
                  </a:lnTo>
                  <a:lnTo>
                    <a:pt x="33" y="5"/>
                  </a:lnTo>
                  <a:lnTo>
                    <a:pt x="31" y="5"/>
                  </a:lnTo>
                  <a:lnTo>
                    <a:pt x="29" y="6"/>
                  </a:lnTo>
                  <a:lnTo>
                    <a:pt x="28" y="6"/>
                  </a:lnTo>
                  <a:lnTo>
                    <a:pt x="26" y="8"/>
                  </a:lnTo>
                  <a:lnTo>
                    <a:pt x="24" y="8"/>
                  </a:lnTo>
                  <a:lnTo>
                    <a:pt x="22" y="9"/>
                  </a:lnTo>
                  <a:lnTo>
                    <a:pt x="21" y="10"/>
                  </a:lnTo>
                  <a:lnTo>
                    <a:pt x="21" y="9"/>
                  </a:lnTo>
                  <a:lnTo>
                    <a:pt x="22" y="8"/>
                  </a:lnTo>
                  <a:lnTo>
                    <a:pt x="20" y="8"/>
                  </a:lnTo>
                  <a:lnTo>
                    <a:pt x="20" y="7"/>
                  </a:lnTo>
                  <a:lnTo>
                    <a:pt x="19" y="7"/>
                  </a:lnTo>
                  <a:lnTo>
                    <a:pt x="18" y="7"/>
                  </a:lnTo>
                  <a:lnTo>
                    <a:pt x="18" y="6"/>
                  </a:lnTo>
                  <a:lnTo>
                    <a:pt x="16" y="6"/>
                  </a:lnTo>
                  <a:lnTo>
                    <a:pt x="14" y="6"/>
                  </a:lnTo>
                  <a:lnTo>
                    <a:pt x="12" y="6"/>
                  </a:lnTo>
                  <a:lnTo>
                    <a:pt x="10" y="6"/>
                  </a:lnTo>
                  <a:lnTo>
                    <a:pt x="8" y="6"/>
                  </a:lnTo>
                  <a:lnTo>
                    <a:pt x="6" y="8"/>
                  </a:lnTo>
                  <a:lnTo>
                    <a:pt x="4" y="8"/>
                  </a:lnTo>
                  <a:lnTo>
                    <a:pt x="2" y="8"/>
                  </a:lnTo>
                  <a:lnTo>
                    <a:pt x="1" y="8"/>
                  </a:lnTo>
                  <a:lnTo>
                    <a:pt x="0" y="8"/>
                  </a:lnTo>
                  <a:lnTo>
                    <a:pt x="0" y="7"/>
                  </a:lnTo>
                  <a:lnTo>
                    <a:pt x="0" y="5"/>
                  </a:lnTo>
                  <a:lnTo>
                    <a:pt x="1" y="4"/>
                  </a:lnTo>
                  <a:lnTo>
                    <a:pt x="2" y="4"/>
                  </a:lnTo>
                  <a:lnTo>
                    <a:pt x="4" y="3"/>
                  </a:lnTo>
                  <a:lnTo>
                    <a:pt x="6" y="3"/>
                  </a:lnTo>
                  <a:lnTo>
                    <a:pt x="8" y="3"/>
                  </a:lnTo>
                  <a:lnTo>
                    <a:pt x="10" y="3"/>
                  </a:lnTo>
                  <a:lnTo>
                    <a:pt x="11" y="3"/>
                  </a:lnTo>
                  <a:lnTo>
                    <a:pt x="13" y="2"/>
                  </a:lnTo>
                </a:path>
              </a:pathLst>
            </a:custGeom>
            <a:solidFill>
              <a:srgbClr val="81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2" name="Freeform 133"/>
            <p:cNvSpPr>
              <a:spLocks/>
            </p:cNvSpPr>
            <p:nvPr/>
          </p:nvSpPr>
          <p:spPr bwMode="auto">
            <a:xfrm>
              <a:off x="5310" y="3760"/>
              <a:ext cx="42" cy="13"/>
            </a:xfrm>
            <a:custGeom>
              <a:avLst/>
              <a:gdLst>
                <a:gd name="T0" fmla="*/ 25 w 42"/>
                <a:gd name="T1" fmla="*/ 6 h 13"/>
                <a:gd name="T2" fmla="*/ 24 w 42"/>
                <a:gd name="T3" fmla="*/ 7 h 13"/>
                <a:gd name="T4" fmla="*/ 24 w 42"/>
                <a:gd name="T5" fmla="*/ 7 h 13"/>
                <a:gd name="T6" fmla="*/ 22 w 42"/>
                <a:gd name="T7" fmla="*/ 8 h 13"/>
                <a:gd name="T8" fmla="*/ 22 w 42"/>
                <a:gd name="T9" fmla="*/ 8 h 13"/>
                <a:gd name="T10" fmla="*/ 20 w 42"/>
                <a:gd name="T11" fmla="*/ 8 h 13"/>
                <a:gd name="T12" fmla="*/ 18 w 42"/>
                <a:gd name="T13" fmla="*/ 8 h 13"/>
                <a:gd name="T14" fmla="*/ 14 w 42"/>
                <a:gd name="T15" fmla="*/ 8 h 13"/>
                <a:gd name="T16" fmla="*/ 11 w 42"/>
                <a:gd name="T17" fmla="*/ 8 h 13"/>
                <a:gd name="T18" fmla="*/ 7 w 42"/>
                <a:gd name="T19" fmla="*/ 8 h 13"/>
                <a:gd name="T20" fmla="*/ 2 w 42"/>
                <a:gd name="T21" fmla="*/ 5 h 13"/>
                <a:gd name="T22" fmla="*/ 2 w 42"/>
                <a:gd name="T23" fmla="*/ 5 h 13"/>
                <a:gd name="T24" fmla="*/ 4 w 42"/>
                <a:gd name="T25" fmla="*/ 5 h 13"/>
                <a:gd name="T26" fmla="*/ 6 w 42"/>
                <a:gd name="T27" fmla="*/ 3 h 13"/>
                <a:gd name="T28" fmla="*/ 9 w 42"/>
                <a:gd name="T29" fmla="*/ 3 h 13"/>
                <a:gd name="T30" fmla="*/ 10 w 42"/>
                <a:gd name="T31" fmla="*/ 4 h 13"/>
                <a:gd name="T32" fmla="*/ 12 w 42"/>
                <a:gd name="T33" fmla="*/ 6 h 13"/>
                <a:gd name="T34" fmla="*/ 16 w 42"/>
                <a:gd name="T35" fmla="*/ 8 h 13"/>
                <a:gd name="T36" fmla="*/ 23 w 42"/>
                <a:gd name="T37" fmla="*/ 7 h 13"/>
                <a:gd name="T38" fmla="*/ 29 w 42"/>
                <a:gd name="T39" fmla="*/ 7 h 13"/>
                <a:gd name="T40" fmla="*/ 34 w 42"/>
                <a:gd name="T41" fmla="*/ 5 h 13"/>
                <a:gd name="T42" fmla="*/ 33 w 42"/>
                <a:gd name="T43" fmla="*/ 3 h 13"/>
                <a:gd name="T44" fmla="*/ 33 w 42"/>
                <a:gd name="T45" fmla="*/ 2 h 13"/>
                <a:gd name="T46" fmla="*/ 31 w 42"/>
                <a:gd name="T47" fmla="*/ 2 h 13"/>
                <a:gd name="T48" fmla="*/ 29 w 42"/>
                <a:gd name="T49" fmla="*/ 0 h 13"/>
                <a:gd name="T50" fmla="*/ 24 w 42"/>
                <a:gd name="T51" fmla="*/ 0 h 13"/>
                <a:gd name="T52" fmla="*/ 18 w 42"/>
                <a:gd name="T53" fmla="*/ 0 h 13"/>
                <a:gd name="T54" fmla="*/ 12 w 42"/>
                <a:gd name="T55" fmla="*/ 0 h 13"/>
                <a:gd name="T56" fmla="*/ 9 w 42"/>
                <a:gd name="T57" fmla="*/ 0 h 13"/>
                <a:gd name="T58" fmla="*/ 5 w 42"/>
                <a:gd name="T59" fmla="*/ 1 h 13"/>
                <a:gd name="T60" fmla="*/ 3 w 42"/>
                <a:gd name="T61" fmla="*/ 1 h 13"/>
                <a:gd name="T62" fmla="*/ 3 w 42"/>
                <a:gd name="T63" fmla="*/ 1 h 13"/>
                <a:gd name="T64" fmla="*/ 2 w 42"/>
                <a:gd name="T65" fmla="*/ 3 h 13"/>
                <a:gd name="T66" fmla="*/ 2 w 42"/>
                <a:gd name="T67" fmla="*/ 5 h 13"/>
                <a:gd name="T68" fmla="*/ 2 w 42"/>
                <a:gd name="T69" fmla="*/ 5 h 13"/>
                <a:gd name="T70" fmla="*/ 0 w 42"/>
                <a:gd name="T71" fmla="*/ 7 h 13"/>
                <a:gd name="T72" fmla="*/ 0 w 42"/>
                <a:gd name="T73" fmla="*/ 8 h 13"/>
                <a:gd name="T74" fmla="*/ 1 w 42"/>
                <a:gd name="T75" fmla="*/ 10 h 13"/>
                <a:gd name="T76" fmla="*/ 3 w 42"/>
                <a:gd name="T77" fmla="*/ 10 h 13"/>
                <a:gd name="T78" fmla="*/ 6 w 42"/>
                <a:gd name="T79" fmla="*/ 11 h 13"/>
                <a:gd name="T80" fmla="*/ 12 w 42"/>
                <a:gd name="T81" fmla="*/ 12 h 13"/>
                <a:gd name="T82" fmla="*/ 17 w 42"/>
                <a:gd name="T83" fmla="*/ 12 h 13"/>
                <a:gd name="T84" fmla="*/ 23 w 42"/>
                <a:gd name="T85" fmla="*/ 11 h 13"/>
                <a:gd name="T86" fmla="*/ 24 w 42"/>
                <a:gd name="T87" fmla="*/ 11 h 13"/>
                <a:gd name="T88" fmla="*/ 29 w 42"/>
                <a:gd name="T89" fmla="*/ 10 h 13"/>
                <a:gd name="T90" fmla="*/ 33 w 42"/>
                <a:gd name="T91" fmla="*/ 9 h 13"/>
                <a:gd name="T92" fmla="*/ 38 w 42"/>
                <a:gd name="T93" fmla="*/ 7 h 13"/>
                <a:gd name="T94" fmla="*/ 40 w 42"/>
                <a:gd name="T95" fmla="*/ 6 h 13"/>
                <a:gd name="T96" fmla="*/ 40 w 42"/>
                <a:gd name="T97" fmla="*/ 5 h 13"/>
                <a:gd name="T98" fmla="*/ 36 w 42"/>
                <a:gd name="T99" fmla="*/ 5 h 13"/>
                <a:gd name="T100" fmla="*/ 33 w 42"/>
                <a:gd name="T101" fmla="*/ 3 h 13"/>
                <a:gd name="T102" fmla="*/ 28 w 42"/>
                <a:gd name="T103" fmla="*/ 3 h 13"/>
                <a:gd name="T104" fmla="*/ 26 w 42"/>
                <a:gd name="T105" fmla="*/ 4 h 13"/>
                <a:gd name="T106" fmla="*/ 26 w 42"/>
                <a:gd name="T107" fmla="*/ 4 h 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 h="13">
                  <a:moveTo>
                    <a:pt x="26" y="4"/>
                  </a:moveTo>
                  <a:lnTo>
                    <a:pt x="25" y="6"/>
                  </a:lnTo>
                  <a:lnTo>
                    <a:pt x="24" y="7"/>
                  </a:lnTo>
                  <a:lnTo>
                    <a:pt x="22" y="8"/>
                  </a:lnTo>
                  <a:lnTo>
                    <a:pt x="20" y="8"/>
                  </a:lnTo>
                  <a:lnTo>
                    <a:pt x="18" y="8"/>
                  </a:lnTo>
                  <a:lnTo>
                    <a:pt x="16" y="8"/>
                  </a:lnTo>
                  <a:lnTo>
                    <a:pt x="14" y="8"/>
                  </a:lnTo>
                  <a:lnTo>
                    <a:pt x="12" y="8"/>
                  </a:lnTo>
                  <a:lnTo>
                    <a:pt x="11" y="8"/>
                  </a:lnTo>
                  <a:lnTo>
                    <a:pt x="9" y="8"/>
                  </a:lnTo>
                  <a:lnTo>
                    <a:pt x="7" y="8"/>
                  </a:lnTo>
                  <a:lnTo>
                    <a:pt x="5" y="7"/>
                  </a:lnTo>
                  <a:lnTo>
                    <a:pt x="3" y="7"/>
                  </a:lnTo>
                  <a:lnTo>
                    <a:pt x="2" y="5"/>
                  </a:lnTo>
                  <a:lnTo>
                    <a:pt x="3" y="5"/>
                  </a:lnTo>
                  <a:lnTo>
                    <a:pt x="4" y="5"/>
                  </a:lnTo>
                  <a:lnTo>
                    <a:pt x="6" y="3"/>
                  </a:lnTo>
                  <a:lnTo>
                    <a:pt x="7" y="3"/>
                  </a:lnTo>
                  <a:lnTo>
                    <a:pt x="9" y="3"/>
                  </a:lnTo>
                  <a:lnTo>
                    <a:pt x="9" y="4"/>
                  </a:lnTo>
                  <a:lnTo>
                    <a:pt x="10" y="4"/>
                  </a:lnTo>
                  <a:lnTo>
                    <a:pt x="11" y="4"/>
                  </a:lnTo>
                  <a:lnTo>
                    <a:pt x="11" y="6"/>
                  </a:lnTo>
                  <a:lnTo>
                    <a:pt x="12" y="6"/>
                  </a:lnTo>
                  <a:lnTo>
                    <a:pt x="13" y="8"/>
                  </a:lnTo>
                  <a:lnTo>
                    <a:pt x="14" y="8"/>
                  </a:lnTo>
                  <a:lnTo>
                    <a:pt x="16" y="8"/>
                  </a:lnTo>
                  <a:lnTo>
                    <a:pt x="18" y="8"/>
                  </a:lnTo>
                  <a:lnTo>
                    <a:pt x="20" y="8"/>
                  </a:lnTo>
                  <a:lnTo>
                    <a:pt x="23" y="7"/>
                  </a:lnTo>
                  <a:lnTo>
                    <a:pt x="25" y="7"/>
                  </a:lnTo>
                  <a:lnTo>
                    <a:pt x="27" y="7"/>
                  </a:lnTo>
                  <a:lnTo>
                    <a:pt x="29" y="7"/>
                  </a:lnTo>
                  <a:lnTo>
                    <a:pt x="31" y="5"/>
                  </a:lnTo>
                  <a:lnTo>
                    <a:pt x="32" y="5"/>
                  </a:lnTo>
                  <a:lnTo>
                    <a:pt x="34" y="5"/>
                  </a:lnTo>
                  <a:lnTo>
                    <a:pt x="35" y="3"/>
                  </a:lnTo>
                  <a:lnTo>
                    <a:pt x="33" y="3"/>
                  </a:lnTo>
                  <a:lnTo>
                    <a:pt x="33" y="2"/>
                  </a:lnTo>
                  <a:lnTo>
                    <a:pt x="32" y="2"/>
                  </a:lnTo>
                  <a:lnTo>
                    <a:pt x="31" y="2"/>
                  </a:lnTo>
                  <a:lnTo>
                    <a:pt x="31" y="0"/>
                  </a:lnTo>
                  <a:lnTo>
                    <a:pt x="30" y="0"/>
                  </a:lnTo>
                  <a:lnTo>
                    <a:pt x="29" y="0"/>
                  </a:lnTo>
                  <a:lnTo>
                    <a:pt x="27" y="0"/>
                  </a:lnTo>
                  <a:lnTo>
                    <a:pt x="26" y="0"/>
                  </a:lnTo>
                  <a:lnTo>
                    <a:pt x="24" y="0"/>
                  </a:lnTo>
                  <a:lnTo>
                    <a:pt x="22" y="0"/>
                  </a:lnTo>
                  <a:lnTo>
                    <a:pt x="20" y="0"/>
                  </a:lnTo>
                  <a:lnTo>
                    <a:pt x="18" y="0"/>
                  </a:lnTo>
                  <a:lnTo>
                    <a:pt x="16" y="0"/>
                  </a:lnTo>
                  <a:lnTo>
                    <a:pt x="14" y="0"/>
                  </a:lnTo>
                  <a:lnTo>
                    <a:pt x="12" y="0"/>
                  </a:lnTo>
                  <a:lnTo>
                    <a:pt x="10" y="0"/>
                  </a:lnTo>
                  <a:lnTo>
                    <a:pt x="9" y="0"/>
                  </a:lnTo>
                  <a:lnTo>
                    <a:pt x="7" y="0"/>
                  </a:lnTo>
                  <a:lnTo>
                    <a:pt x="5" y="1"/>
                  </a:lnTo>
                  <a:lnTo>
                    <a:pt x="3" y="1"/>
                  </a:lnTo>
                  <a:lnTo>
                    <a:pt x="2" y="3"/>
                  </a:lnTo>
                  <a:lnTo>
                    <a:pt x="2" y="5"/>
                  </a:lnTo>
                  <a:lnTo>
                    <a:pt x="0" y="7"/>
                  </a:lnTo>
                  <a:lnTo>
                    <a:pt x="0" y="8"/>
                  </a:lnTo>
                  <a:lnTo>
                    <a:pt x="1" y="8"/>
                  </a:lnTo>
                  <a:lnTo>
                    <a:pt x="1" y="10"/>
                  </a:lnTo>
                  <a:lnTo>
                    <a:pt x="3" y="10"/>
                  </a:lnTo>
                  <a:lnTo>
                    <a:pt x="3" y="11"/>
                  </a:lnTo>
                  <a:lnTo>
                    <a:pt x="4" y="11"/>
                  </a:lnTo>
                  <a:lnTo>
                    <a:pt x="6" y="11"/>
                  </a:lnTo>
                  <a:lnTo>
                    <a:pt x="8" y="11"/>
                  </a:lnTo>
                  <a:lnTo>
                    <a:pt x="10" y="12"/>
                  </a:lnTo>
                  <a:lnTo>
                    <a:pt x="12" y="12"/>
                  </a:lnTo>
                  <a:lnTo>
                    <a:pt x="13" y="12"/>
                  </a:lnTo>
                  <a:lnTo>
                    <a:pt x="15" y="12"/>
                  </a:lnTo>
                  <a:lnTo>
                    <a:pt x="17" y="12"/>
                  </a:lnTo>
                  <a:lnTo>
                    <a:pt x="19" y="12"/>
                  </a:lnTo>
                  <a:lnTo>
                    <a:pt x="21" y="12"/>
                  </a:lnTo>
                  <a:lnTo>
                    <a:pt x="23" y="11"/>
                  </a:lnTo>
                  <a:lnTo>
                    <a:pt x="24" y="11"/>
                  </a:lnTo>
                  <a:lnTo>
                    <a:pt x="26" y="10"/>
                  </a:lnTo>
                  <a:lnTo>
                    <a:pt x="27" y="10"/>
                  </a:lnTo>
                  <a:lnTo>
                    <a:pt x="29" y="10"/>
                  </a:lnTo>
                  <a:lnTo>
                    <a:pt x="31" y="10"/>
                  </a:lnTo>
                  <a:lnTo>
                    <a:pt x="33" y="9"/>
                  </a:lnTo>
                  <a:lnTo>
                    <a:pt x="34" y="9"/>
                  </a:lnTo>
                  <a:lnTo>
                    <a:pt x="36" y="9"/>
                  </a:lnTo>
                  <a:lnTo>
                    <a:pt x="38" y="7"/>
                  </a:lnTo>
                  <a:lnTo>
                    <a:pt x="40" y="6"/>
                  </a:lnTo>
                  <a:lnTo>
                    <a:pt x="41" y="5"/>
                  </a:lnTo>
                  <a:lnTo>
                    <a:pt x="40" y="5"/>
                  </a:lnTo>
                  <a:lnTo>
                    <a:pt x="38" y="5"/>
                  </a:lnTo>
                  <a:lnTo>
                    <a:pt x="36" y="5"/>
                  </a:lnTo>
                  <a:lnTo>
                    <a:pt x="35" y="5"/>
                  </a:lnTo>
                  <a:lnTo>
                    <a:pt x="33" y="5"/>
                  </a:lnTo>
                  <a:lnTo>
                    <a:pt x="33" y="3"/>
                  </a:lnTo>
                  <a:lnTo>
                    <a:pt x="31" y="3"/>
                  </a:lnTo>
                  <a:lnTo>
                    <a:pt x="30" y="3"/>
                  </a:lnTo>
                  <a:lnTo>
                    <a:pt x="28" y="3"/>
                  </a:lnTo>
                  <a:lnTo>
                    <a:pt x="26"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3" name="Freeform 134"/>
            <p:cNvSpPr>
              <a:spLocks/>
            </p:cNvSpPr>
            <p:nvPr/>
          </p:nvSpPr>
          <p:spPr bwMode="auto">
            <a:xfrm>
              <a:off x="5235" y="3742"/>
              <a:ext cx="45" cy="15"/>
            </a:xfrm>
            <a:custGeom>
              <a:avLst/>
              <a:gdLst>
                <a:gd name="T0" fmla="*/ 0 w 45"/>
                <a:gd name="T1" fmla="*/ 9 h 15"/>
                <a:gd name="T2" fmla="*/ 1 w 45"/>
                <a:gd name="T3" fmla="*/ 8 h 15"/>
                <a:gd name="T4" fmla="*/ 6 w 45"/>
                <a:gd name="T5" fmla="*/ 7 h 15"/>
                <a:gd name="T6" fmla="*/ 10 w 45"/>
                <a:gd name="T7" fmla="*/ 7 h 15"/>
                <a:gd name="T8" fmla="*/ 12 w 45"/>
                <a:gd name="T9" fmla="*/ 6 h 15"/>
                <a:gd name="T10" fmla="*/ 14 w 45"/>
                <a:gd name="T11" fmla="*/ 6 h 15"/>
                <a:gd name="T12" fmla="*/ 18 w 45"/>
                <a:gd name="T13" fmla="*/ 6 h 15"/>
                <a:gd name="T14" fmla="*/ 21 w 45"/>
                <a:gd name="T15" fmla="*/ 7 h 15"/>
                <a:gd name="T16" fmla="*/ 24 w 45"/>
                <a:gd name="T17" fmla="*/ 9 h 15"/>
                <a:gd name="T18" fmla="*/ 28 w 45"/>
                <a:gd name="T19" fmla="*/ 10 h 15"/>
                <a:gd name="T20" fmla="*/ 33 w 45"/>
                <a:gd name="T21" fmla="*/ 10 h 15"/>
                <a:gd name="T22" fmla="*/ 33 w 45"/>
                <a:gd name="T23" fmla="*/ 11 h 15"/>
                <a:gd name="T24" fmla="*/ 36 w 45"/>
                <a:gd name="T25" fmla="*/ 12 h 15"/>
                <a:gd name="T26" fmla="*/ 38 w 45"/>
                <a:gd name="T27" fmla="*/ 14 h 15"/>
                <a:gd name="T28" fmla="*/ 41 w 45"/>
                <a:gd name="T29" fmla="*/ 14 h 15"/>
                <a:gd name="T30" fmla="*/ 42 w 45"/>
                <a:gd name="T31" fmla="*/ 14 h 15"/>
                <a:gd name="T32" fmla="*/ 44 w 45"/>
                <a:gd name="T33" fmla="*/ 14 h 15"/>
                <a:gd name="T34" fmla="*/ 44 w 45"/>
                <a:gd name="T35" fmla="*/ 14 h 15"/>
                <a:gd name="T36" fmla="*/ 44 w 45"/>
                <a:gd name="T37" fmla="*/ 12 h 15"/>
                <a:gd name="T38" fmla="*/ 44 w 45"/>
                <a:gd name="T39" fmla="*/ 12 h 15"/>
                <a:gd name="T40" fmla="*/ 44 w 45"/>
                <a:gd name="T41" fmla="*/ 11 h 15"/>
                <a:gd name="T42" fmla="*/ 43 w 45"/>
                <a:gd name="T43" fmla="*/ 10 h 15"/>
                <a:gd name="T44" fmla="*/ 43 w 45"/>
                <a:gd name="T45" fmla="*/ 10 h 15"/>
                <a:gd name="T46" fmla="*/ 43 w 45"/>
                <a:gd name="T47" fmla="*/ 10 h 15"/>
                <a:gd name="T48" fmla="*/ 41 w 45"/>
                <a:gd name="T49" fmla="*/ 8 h 15"/>
                <a:gd name="T50" fmla="*/ 41 w 45"/>
                <a:gd name="T51" fmla="*/ 7 h 15"/>
                <a:gd name="T52" fmla="*/ 41 w 45"/>
                <a:gd name="T53" fmla="*/ 6 h 15"/>
                <a:gd name="T54" fmla="*/ 36 w 45"/>
                <a:gd name="T55" fmla="*/ 6 h 15"/>
                <a:gd name="T56" fmla="*/ 33 w 45"/>
                <a:gd name="T57" fmla="*/ 4 h 15"/>
                <a:gd name="T58" fmla="*/ 30 w 45"/>
                <a:gd name="T59" fmla="*/ 2 h 15"/>
                <a:gd name="T60" fmla="*/ 26 w 45"/>
                <a:gd name="T61" fmla="*/ 2 h 15"/>
                <a:gd name="T62" fmla="*/ 22 w 45"/>
                <a:gd name="T63" fmla="*/ 2 h 15"/>
                <a:gd name="T64" fmla="*/ 20 w 45"/>
                <a:gd name="T65" fmla="*/ 2 h 15"/>
                <a:gd name="T66" fmla="*/ 16 w 45"/>
                <a:gd name="T67" fmla="*/ 2 h 15"/>
                <a:gd name="T68" fmla="*/ 12 w 45"/>
                <a:gd name="T69" fmla="*/ 2 h 15"/>
                <a:gd name="T70" fmla="*/ 7 w 45"/>
                <a:gd name="T71" fmla="*/ 2 h 15"/>
                <a:gd name="T72" fmla="*/ 5 w 45"/>
                <a:gd name="T73" fmla="*/ 2 h 15"/>
                <a:gd name="T74" fmla="*/ 4 w 45"/>
                <a:gd name="T75" fmla="*/ 4 h 15"/>
                <a:gd name="T76" fmla="*/ 4 w 45"/>
                <a:gd name="T77" fmla="*/ 4 h 15"/>
                <a:gd name="T78" fmla="*/ 3 w 45"/>
                <a:gd name="T79" fmla="*/ 6 h 15"/>
                <a:gd name="T80" fmla="*/ 1 w 45"/>
                <a:gd name="T81" fmla="*/ 8 h 15"/>
                <a:gd name="T82" fmla="*/ 0 w 45"/>
                <a:gd name="T83" fmla="*/ 9 h 15"/>
                <a:gd name="T84" fmla="*/ 0 w 45"/>
                <a:gd name="T85" fmla="*/ 9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 h="15">
                  <a:moveTo>
                    <a:pt x="0" y="9"/>
                  </a:moveTo>
                  <a:lnTo>
                    <a:pt x="0" y="9"/>
                  </a:lnTo>
                  <a:lnTo>
                    <a:pt x="1" y="8"/>
                  </a:lnTo>
                  <a:lnTo>
                    <a:pt x="3" y="8"/>
                  </a:lnTo>
                  <a:lnTo>
                    <a:pt x="4" y="8"/>
                  </a:lnTo>
                  <a:lnTo>
                    <a:pt x="6" y="7"/>
                  </a:lnTo>
                  <a:lnTo>
                    <a:pt x="8" y="7"/>
                  </a:lnTo>
                  <a:lnTo>
                    <a:pt x="10" y="7"/>
                  </a:lnTo>
                  <a:lnTo>
                    <a:pt x="11" y="6"/>
                  </a:lnTo>
                  <a:lnTo>
                    <a:pt x="12" y="6"/>
                  </a:lnTo>
                  <a:lnTo>
                    <a:pt x="14" y="4"/>
                  </a:lnTo>
                  <a:lnTo>
                    <a:pt x="14" y="6"/>
                  </a:lnTo>
                  <a:lnTo>
                    <a:pt x="16" y="6"/>
                  </a:lnTo>
                  <a:lnTo>
                    <a:pt x="18" y="6"/>
                  </a:lnTo>
                  <a:lnTo>
                    <a:pt x="18" y="7"/>
                  </a:lnTo>
                  <a:lnTo>
                    <a:pt x="20" y="7"/>
                  </a:lnTo>
                  <a:lnTo>
                    <a:pt x="21" y="7"/>
                  </a:lnTo>
                  <a:lnTo>
                    <a:pt x="22" y="7"/>
                  </a:lnTo>
                  <a:lnTo>
                    <a:pt x="22" y="9"/>
                  </a:lnTo>
                  <a:lnTo>
                    <a:pt x="24" y="9"/>
                  </a:lnTo>
                  <a:lnTo>
                    <a:pt x="25" y="9"/>
                  </a:lnTo>
                  <a:lnTo>
                    <a:pt x="27" y="9"/>
                  </a:lnTo>
                  <a:lnTo>
                    <a:pt x="28" y="10"/>
                  </a:lnTo>
                  <a:lnTo>
                    <a:pt x="30" y="10"/>
                  </a:lnTo>
                  <a:lnTo>
                    <a:pt x="31" y="10"/>
                  </a:lnTo>
                  <a:lnTo>
                    <a:pt x="33" y="10"/>
                  </a:lnTo>
                  <a:lnTo>
                    <a:pt x="33" y="11"/>
                  </a:lnTo>
                  <a:lnTo>
                    <a:pt x="35" y="11"/>
                  </a:lnTo>
                  <a:lnTo>
                    <a:pt x="35" y="12"/>
                  </a:lnTo>
                  <a:lnTo>
                    <a:pt x="36" y="12"/>
                  </a:lnTo>
                  <a:lnTo>
                    <a:pt x="38" y="12"/>
                  </a:lnTo>
                  <a:lnTo>
                    <a:pt x="38" y="14"/>
                  </a:lnTo>
                  <a:lnTo>
                    <a:pt x="39" y="14"/>
                  </a:lnTo>
                  <a:lnTo>
                    <a:pt x="41" y="14"/>
                  </a:lnTo>
                  <a:lnTo>
                    <a:pt x="42" y="14"/>
                  </a:lnTo>
                  <a:lnTo>
                    <a:pt x="44" y="14"/>
                  </a:lnTo>
                  <a:lnTo>
                    <a:pt x="44" y="12"/>
                  </a:lnTo>
                  <a:lnTo>
                    <a:pt x="44" y="11"/>
                  </a:lnTo>
                  <a:lnTo>
                    <a:pt x="44" y="10"/>
                  </a:lnTo>
                  <a:lnTo>
                    <a:pt x="43" y="10"/>
                  </a:lnTo>
                  <a:lnTo>
                    <a:pt x="43" y="8"/>
                  </a:lnTo>
                  <a:lnTo>
                    <a:pt x="41" y="8"/>
                  </a:lnTo>
                  <a:lnTo>
                    <a:pt x="41" y="7"/>
                  </a:lnTo>
                  <a:lnTo>
                    <a:pt x="41" y="6"/>
                  </a:lnTo>
                  <a:lnTo>
                    <a:pt x="40" y="6"/>
                  </a:lnTo>
                  <a:lnTo>
                    <a:pt x="38" y="6"/>
                  </a:lnTo>
                  <a:lnTo>
                    <a:pt x="36" y="6"/>
                  </a:lnTo>
                  <a:lnTo>
                    <a:pt x="36" y="4"/>
                  </a:lnTo>
                  <a:lnTo>
                    <a:pt x="34" y="4"/>
                  </a:lnTo>
                  <a:lnTo>
                    <a:pt x="33" y="4"/>
                  </a:lnTo>
                  <a:lnTo>
                    <a:pt x="31" y="4"/>
                  </a:lnTo>
                  <a:lnTo>
                    <a:pt x="31" y="2"/>
                  </a:lnTo>
                  <a:lnTo>
                    <a:pt x="30" y="2"/>
                  </a:lnTo>
                  <a:lnTo>
                    <a:pt x="28" y="2"/>
                  </a:lnTo>
                  <a:lnTo>
                    <a:pt x="26" y="2"/>
                  </a:lnTo>
                  <a:lnTo>
                    <a:pt x="24" y="2"/>
                  </a:lnTo>
                  <a:lnTo>
                    <a:pt x="22" y="2"/>
                  </a:lnTo>
                  <a:lnTo>
                    <a:pt x="22" y="0"/>
                  </a:lnTo>
                  <a:lnTo>
                    <a:pt x="21" y="2"/>
                  </a:lnTo>
                  <a:lnTo>
                    <a:pt x="20" y="2"/>
                  </a:lnTo>
                  <a:lnTo>
                    <a:pt x="18" y="2"/>
                  </a:lnTo>
                  <a:lnTo>
                    <a:pt x="16" y="2"/>
                  </a:lnTo>
                  <a:lnTo>
                    <a:pt x="14" y="2"/>
                  </a:lnTo>
                  <a:lnTo>
                    <a:pt x="12" y="2"/>
                  </a:lnTo>
                  <a:lnTo>
                    <a:pt x="10" y="2"/>
                  </a:lnTo>
                  <a:lnTo>
                    <a:pt x="9" y="2"/>
                  </a:lnTo>
                  <a:lnTo>
                    <a:pt x="7" y="2"/>
                  </a:lnTo>
                  <a:lnTo>
                    <a:pt x="5" y="2"/>
                  </a:lnTo>
                  <a:lnTo>
                    <a:pt x="4" y="4"/>
                  </a:lnTo>
                  <a:lnTo>
                    <a:pt x="3" y="6"/>
                  </a:lnTo>
                  <a:lnTo>
                    <a:pt x="1" y="8"/>
                  </a:lnTo>
                  <a:lnTo>
                    <a:pt x="0" y="9"/>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4" name="Freeform 135"/>
            <p:cNvSpPr>
              <a:spLocks/>
            </p:cNvSpPr>
            <p:nvPr/>
          </p:nvSpPr>
          <p:spPr bwMode="auto">
            <a:xfrm>
              <a:off x="5310" y="3744"/>
              <a:ext cx="51" cy="15"/>
            </a:xfrm>
            <a:custGeom>
              <a:avLst/>
              <a:gdLst>
                <a:gd name="T0" fmla="*/ 46 w 51"/>
                <a:gd name="T1" fmla="*/ 14 h 15"/>
                <a:gd name="T2" fmla="*/ 43 w 51"/>
                <a:gd name="T3" fmla="*/ 13 h 15"/>
                <a:gd name="T4" fmla="*/ 41 w 51"/>
                <a:gd name="T5" fmla="*/ 11 h 15"/>
                <a:gd name="T6" fmla="*/ 36 w 51"/>
                <a:gd name="T7" fmla="*/ 11 h 15"/>
                <a:gd name="T8" fmla="*/ 34 w 51"/>
                <a:gd name="T9" fmla="*/ 9 h 15"/>
                <a:gd name="T10" fmla="*/ 33 w 51"/>
                <a:gd name="T11" fmla="*/ 8 h 15"/>
                <a:gd name="T12" fmla="*/ 28 w 51"/>
                <a:gd name="T13" fmla="*/ 8 h 15"/>
                <a:gd name="T14" fmla="*/ 24 w 51"/>
                <a:gd name="T15" fmla="*/ 8 h 15"/>
                <a:gd name="T16" fmla="*/ 22 w 51"/>
                <a:gd name="T17" fmla="*/ 9 h 15"/>
                <a:gd name="T18" fmla="*/ 18 w 51"/>
                <a:gd name="T19" fmla="*/ 10 h 15"/>
                <a:gd name="T20" fmla="*/ 15 w 51"/>
                <a:gd name="T21" fmla="*/ 10 h 15"/>
                <a:gd name="T22" fmla="*/ 12 w 51"/>
                <a:gd name="T23" fmla="*/ 11 h 15"/>
                <a:gd name="T24" fmla="*/ 10 w 51"/>
                <a:gd name="T25" fmla="*/ 12 h 15"/>
                <a:gd name="T26" fmla="*/ 7 w 51"/>
                <a:gd name="T27" fmla="*/ 13 h 15"/>
                <a:gd name="T28" fmla="*/ 5 w 51"/>
                <a:gd name="T29" fmla="*/ 13 h 15"/>
                <a:gd name="T30" fmla="*/ 3 w 51"/>
                <a:gd name="T31" fmla="*/ 13 h 15"/>
                <a:gd name="T32" fmla="*/ 2 w 51"/>
                <a:gd name="T33" fmla="*/ 13 h 15"/>
                <a:gd name="T34" fmla="*/ 1 w 51"/>
                <a:gd name="T35" fmla="*/ 13 h 15"/>
                <a:gd name="T36" fmla="*/ 1 w 51"/>
                <a:gd name="T37" fmla="*/ 12 h 15"/>
                <a:gd name="T38" fmla="*/ 0 w 51"/>
                <a:gd name="T39" fmla="*/ 12 h 15"/>
                <a:gd name="T40" fmla="*/ 0 w 51"/>
                <a:gd name="T41" fmla="*/ 12 h 15"/>
                <a:gd name="T42" fmla="*/ 0 w 51"/>
                <a:gd name="T43" fmla="*/ 11 h 15"/>
                <a:gd name="T44" fmla="*/ 0 w 51"/>
                <a:gd name="T45" fmla="*/ 10 h 15"/>
                <a:gd name="T46" fmla="*/ 2 w 51"/>
                <a:gd name="T47" fmla="*/ 10 h 15"/>
                <a:gd name="T48" fmla="*/ 5 w 51"/>
                <a:gd name="T49" fmla="*/ 8 h 15"/>
                <a:gd name="T50" fmla="*/ 7 w 51"/>
                <a:gd name="T51" fmla="*/ 6 h 15"/>
                <a:gd name="T52" fmla="*/ 10 w 51"/>
                <a:gd name="T53" fmla="*/ 5 h 15"/>
                <a:gd name="T54" fmla="*/ 12 w 51"/>
                <a:gd name="T55" fmla="*/ 5 h 15"/>
                <a:gd name="T56" fmla="*/ 16 w 51"/>
                <a:gd name="T57" fmla="*/ 4 h 15"/>
                <a:gd name="T58" fmla="*/ 20 w 51"/>
                <a:gd name="T59" fmla="*/ 2 h 15"/>
                <a:gd name="T60" fmla="*/ 25 w 51"/>
                <a:gd name="T61" fmla="*/ 2 h 15"/>
                <a:gd name="T62" fmla="*/ 30 w 51"/>
                <a:gd name="T63" fmla="*/ 2 h 15"/>
                <a:gd name="T64" fmla="*/ 33 w 51"/>
                <a:gd name="T65" fmla="*/ 2 h 15"/>
                <a:gd name="T66" fmla="*/ 35 w 51"/>
                <a:gd name="T67" fmla="*/ 4 h 15"/>
                <a:gd name="T68" fmla="*/ 41 w 51"/>
                <a:gd name="T69" fmla="*/ 4 h 15"/>
                <a:gd name="T70" fmla="*/ 44 w 51"/>
                <a:gd name="T71" fmla="*/ 7 h 15"/>
                <a:gd name="T72" fmla="*/ 48 w 51"/>
                <a:gd name="T73" fmla="*/ 8 h 15"/>
                <a:gd name="T74" fmla="*/ 48 w 51"/>
                <a:gd name="T75" fmla="*/ 9 h 15"/>
                <a:gd name="T76" fmla="*/ 48 w 51"/>
                <a:gd name="T77" fmla="*/ 9 h 15"/>
                <a:gd name="T78" fmla="*/ 48 w 51"/>
                <a:gd name="T79" fmla="*/ 11 h 15"/>
                <a:gd name="T80" fmla="*/ 48 w 51"/>
                <a:gd name="T81" fmla="*/ 13 h 15"/>
                <a:gd name="T82" fmla="*/ 48 w 51"/>
                <a:gd name="T83" fmla="*/ 14 h 15"/>
                <a:gd name="T84" fmla="*/ 48 w 51"/>
                <a:gd name="T85" fmla="*/ 14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15">
                  <a:moveTo>
                    <a:pt x="48" y="14"/>
                  </a:moveTo>
                  <a:lnTo>
                    <a:pt x="46" y="14"/>
                  </a:lnTo>
                  <a:lnTo>
                    <a:pt x="45" y="14"/>
                  </a:lnTo>
                  <a:lnTo>
                    <a:pt x="45" y="13"/>
                  </a:lnTo>
                  <a:lnTo>
                    <a:pt x="43" y="13"/>
                  </a:lnTo>
                  <a:lnTo>
                    <a:pt x="41" y="13"/>
                  </a:lnTo>
                  <a:lnTo>
                    <a:pt x="41" y="11"/>
                  </a:lnTo>
                  <a:lnTo>
                    <a:pt x="39" y="11"/>
                  </a:lnTo>
                  <a:lnTo>
                    <a:pt x="38" y="11"/>
                  </a:lnTo>
                  <a:lnTo>
                    <a:pt x="36" y="11"/>
                  </a:lnTo>
                  <a:lnTo>
                    <a:pt x="36" y="9"/>
                  </a:lnTo>
                  <a:lnTo>
                    <a:pt x="34" y="9"/>
                  </a:lnTo>
                  <a:lnTo>
                    <a:pt x="34" y="8"/>
                  </a:lnTo>
                  <a:lnTo>
                    <a:pt x="33" y="8"/>
                  </a:lnTo>
                  <a:lnTo>
                    <a:pt x="31" y="8"/>
                  </a:lnTo>
                  <a:lnTo>
                    <a:pt x="29" y="8"/>
                  </a:lnTo>
                  <a:lnTo>
                    <a:pt x="28" y="8"/>
                  </a:lnTo>
                  <a:lnTo>
                    <a:pt x="26" y="8"/>
                  </a:lnTo>
                  <a:lnTo>
                    <a:pt x="24" y="8"/>
                  </a:lnTo>
                  <a:lnTo>
                    <a:pt x="22" y="9"/>
                  </a:lnTo>
                  <a:lnTo>
                    <a:pt x="20" y="9"/>
                  </a:lnTo>
                  <a:lnTo>
                    <a:pt x="18" y="10"/>
                  </a:lnTo>
                  <a:lnTo>
                    <a:pt x="17" y="10"/>
                  </a:lnTo>
                  <a:lnTo>
                    <a:pt x="15" y="10"/>
                  </a:lnTo>
                  <a:lnTo>
                    <a:pt x="13" y="11"/>
                  </a:lnTo>
                  <a:lnTo>
                    <a:pt x="12" y="11"/>
                  </a:lnTo>
                  <a:lnTo>
                    <a:pt x="10" y="12"/>
                  </a:lnTo>
                  <a:lnTo>
                    <a:pt x="9" y="12"/>
                  </a:lnTo>
                  <a:lnTo>
                    <a:pt x="7" y="13"/>
                  </a:lnTo>
                  <a:lnTo>
                    <a:pt x="5" y="13"/>
                  </a:lnTo>
                  <a:lnTo>
                    <a:pt x="3" y="13"/>
                  </a:lnTo>
                  <a:lnTo>
                    <a:pt x="2" y="13"/>
                  </a:lnTo>
                  <a:lnTo>
                    <a:pt x="1" y="13"/>
                  </a:lnTo>
                  <a:lnTo>
                    <a:pt x="1" y="12"/>
                  </a:lnTo>
                  <a:lnTo>
                    <a:pt x="0" y="12"/>
                  </a:lnTo>
                  <a:lnTo>
                    <a:pt x="0" y="11"/>
                  </a:lnTo>
                  <a:lnTo>
                    <a:pt x="0" y="10"/>
                  </a:lnTo>
                  <a:lnTo>
                    <a:pt x="2" y="10"/>
                  </a:lnTo>
                  <a:lnTo>
                    <a:pt x="4" y="8"/>
                  </a:lnTo>
                  <a:lnTo>
                    <a:pt x="5" y="8"/>
                  </a:lnTo>
                  <a:lnTo>
                    <a:pt x="7" y="6"/>
                  </a:lnTo>
                  <a:lnTo>
                    <a:pt x="8" y="6"/>
                  </a:lnTo>
                  <a:lnTo>
                    <a:pt x="10" y="5"/>
                  </a:lnTo>
                  <a:lnTo>
                    <a:pt x="12" y="5"/>
                  </a:lnTo>
                  <a:lnTo>
                    <a:pt x="14" y="4"/>
                  </a:lnTo>
                  <a:lnTo>
                    <a:pt x="16" y="4"/>
                  </a:lnTo>
                  <a:lnTo>
                    <a:pt x="18" y="4"/>
                  </a:lnTo>
                  <a:lnTo>
                    <a:pt x="20" y="2"/>
                  </a:lnTo>
                  <a:lnTo>
                    <a:pt x="22" y="2"/>
                  </a:lnTo>
                  <a:lnTo>
                    <a:pt x="23" y="2"/>
                  </a:lnTo>
                  <a:lnTo>
                    <a:pt x="25" y="2"/>
                  </a:lnTo>
                  <a:lnTo>
                    <a:pt x="26" y="2"/>
                  </a:lnTo>
                  <a:lnTo>
                    <a:pt x="28" y="2"/>
                  </a:lnTo>
                  <a:lnTo>
                    <a:pt x="30" y="2"/>
                  </a:lnTo>
                  <a:lnTo>
                    <a:pt x="31" y="0"/>
                  </a:lnTo>
                  <a:lnTo>
                    <a:pt x="31" y="2"/>
                  </a:lnTo>
                  <a:lnTo>
                    <a:pt x="33" y="2"/>
                  </a:lnTo>
                  <a:lnTo>
                    <a:pt x="34" y="2"/>
                  </a:lnTo>
                  <a:lnTo>
                    <a:pt x="35" y="4"/>
                  </a:lnTo>
                  <a:lnTo>
                    <a:pt x="37" y="4"/>
                  </a:lnTo>
                  <a:lnTo>
                    <a:pt x="39" y="4"/>
                  </a:lnTo>
                  <a:lnTo>
                    <a:pt x="41" y="4"/>
                  </a:lnTo>
                  <a:lnTo>
                    <a:pt x="41" y="6"/>
                  </a:lnTo>
                  <a:lnTo>
                    <a:pt x="43" y="6"/>
                  </a:lnTo>
                  <a:lnTo>
                    <a:pt x="44" y="7"/>
                  </a:lnTo>
                  <a:lnTo>
                    <a:pt x="46" y="7"/>
                  </a:lnTo>
                  <a:lnTo>
                    <a:pt x="46" y="8"/>
                  </a:lnTo>
                  <a:lnTo>
                    <a:pt x="48" y="8"/>
                  </a:lnTo>
                  <a:lnTo>
                    <a:pt x="50" y="8"/>
                  </a:lnTo>
                  <a:lnTo>
                    <a:pt x="48" y="9"/>
                  </a:lnTo>
                  <a:lnTo>
                    <a:pt x="48" y="11"/>
                  </a:lnTo>
                  <a:lnTo>
                    <a:pt x="48" y="13"/>
                  </a:lnTo>
                  <a:lnTo>
                    <a:pt x="48" y="1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5" name="Freeform 136"/>
            <p:cNvSpPr>
              <a:spLocks/>
            </p:cNvSpPr>
            <p:nvPr/>
          </p:nvSpPr>
          <p:spPr bwMode="auto">
            <a:xfrm>
              <a:off x="5213" y="3744"/>
              <a:ext cx="60" cy="135"/>
            </a:xfrm>
            <a:custGeom>
              <a:avLst/>
              <a:gdLst>
                <a:gd name="T0" fmla="*/ 4 w 60"/>
                <a:gd name="T1" fmla="*/ 20 h 135"/>
                <a:gd name="T2" fmla="*/ 5 w 60"/>
                <a:gd name="T3" fmla="*/ 24 h 135"/>
                <a:gd name="T4" fmla="*/ 6 w 60"/>
                <a:gd name="T5" fmla="*/ 26 h 135"/>
                <a:gd name="T6" fmla="*/ 6 w 60"/>
                <a:gd name="T7" fmla="*/ 32 h 135"/>
                <a:gd name="T8" fmla="*/ 6 w 60"/>
                <a:gd name="T9" fmla="*/ 34 h 135"/>
                <a:gd name="T10" fmla="*/ 6 w 60"/>
                <a:gd name="T11" fmla="*/ 39 h 135"/>
                <a:gd name="T12" fmla="*/ 8 w 60"/>
                <a:gd name="T13" fmla="*/ 45 h 135"/>
                <a:gd name="T14" fmla="*/ 8 w 60"/>
                <a:gd name="T15" fmla="*/ 55 h 135"/>
                <a:gd name="T16" fmla="*/ 10 w 60"/>
                <a:gd name="T17" fmla="*/ 64 h 135"/>
                <a:gd name="T18" fmla="*/ 12 w 60"/>
                <a:gd name="T19" fmla="*/ 72 h 135"/>
                <a:gd name="T20" fmla="*/ 14 w 60"/>
                <a:gd name="T21" fmla="*/ 75 h 135"/>
                <a:gd name="T22" fmla="*/ 22 w 60"/>
                <a:gd name="T23" fmla="*/ 92 h 135"/>
                <a:gd name="T24" fmla="*/ 33 w 60"/>
                <a:gd name="T25" fmla="*/ 105 h 135"/>
                <a:gd name="T26" fmla="*/ 43 w 60"/>
                <a:gd name="T27" fmla="*/ 119 h 135"/>
                <a:gd name="T28" fmla="*/ 53 w 60"/>
                <a:gd name="T29" fmla="*/ 129 h 135"/>
                <a:gd name="T30" fmla="*/ 58 w 60"/>
                <a:gd name="T31" fmla="*/ 134 h 135"/>
                <a:gd name="T32" fmla="*/ 58 w 60"/>
                <a:gd name="T33" fmla="*/ 134 h 135"/>
                <a:gd name="T34" fmla="*/ 54 w 60"/>
                <a:gd name="T35" fmla="*/ 132 h 135"/>
                <a:gd name="T36" fmla="*/ 53 w 60"/>
                <a:gd name="T37" fmla="*/ 126 h 135"/>
                <a:gd name="T38" fmla="*/ 48 w 60"/>
                <a:gd name="T39" fmla="*/ 121 h 135"/>
                <a:gd name="T40" fmla="*/ 46 w 60"/>
                <a:gd name="T41" fmla="*/ 116 h 135"/>
                <a:gd name="T42" fmla="*/ 43 w 60"/>
                <a:gd name="T43" fmla="*/ 112 h 135"/>
                <a:gd name="T44" fmla="*/ 40 w 60"/>
                <a:gd name="T45" fmla="*/ 106 h 135"/>
                <a:gd name="T46" fmla="*/ 33 w 60"/>
                <a:gd name="T47" fmla="*/ 95 h 135"/>
                <a:gd name="T48" fmla="*/ 25 w 60"/>
                <a:gd name="T49" fmla="*/ 82 h 135"/>
                <a:gd name="T50" fmla="*/ 20 w 60"/>
                <a:gd name="T51" fmla="*/ 71 h 135"/>
                <a:gd name="T52" fmla="*/ 17 w 60"/>
                <a:gd name="T53" fmla="*/ 63 h 135"/>
                <a:gd name="T54" fmla="*/ 14 w 60"/>
                <a:gd name="T55" fmla="*/ 61 h 135"/>
                <a:gd name="T56" fmla="*/ 12 w 60"/>
                <a:gd name="T57" fmla="*/ 53 h 135"/>
                <a:gd name="T58" fmla="*/ 10 w 60"/>
                <a:gd name="T59" fmla="*/ 44 h 135"/>
                <a:gd name="T60" fmla="*/ 10 w 60"/>
                <a:gd name="T61" fmla="*/ 34 h 135"/>
                <a:gd name="T62" fmla="*/ 8 w 60"/>
                <a:gd name="T63" fmla="*/ 29 h 135"/>
                <a:gd name="T64" fmla="*/ 6 w 60"/>
                <a:gd name="T65" fmla="*/ 25 h 135"/>
                <a:gd name="T66" fmla="*/ 4 w 60"/>
                <a:gd name="T67" fmla="*/ 20 h 135"/>
                <a:gd name="T68" fmla="*/ 4 w 60"/>
                <a:gd name="T69" fmla="*/ 12 h 135"/>
                <a:gd name="T70" fmla="*/ 3 w 60"/>
                <a:gd name="T71" fmla="*/ 6 h 135"/>
                <a:gd name="T72" fmla="*/ 3 w 60"/>
                <a:gd name="T73" fmla="*/ 2 h 135"/>
                <a:gd name="T74" fmla="*/ 3 w 60"/>
                <a:gd name="T75" fmla="*/ 2 h 135"/>
                <a:gd name="T76" fmla="*/ 3 w 60"/>
                <a:gd name="T77" fmla="*/ 4 h 135"/>
                <a:gd name="T78" fmla="*/ 1 w 60"/>
                <a:gd name="T79" fmla="*/ 8 h 135"/>
                <a:gd name="T80" fmla="*/ 0 w 60"/>
                <a:gd name="T81" fmla="*/ 12 h 135"/>
                <a:gd name="T82" fmla="*/ 0 w 60"/>
                <a:gd name="T83" fmla="*/ 15 h 135"/>
                <a:gd name="T84" fmla="*/ 3 w 60"/>
                <a:gd name="T85" fmla="*/ 18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 h="135">
                  <a:moveTo>
                    <a:pt x="3" y="18"/>
                  </a:moveTo>
                  <a:lnTo>
                    <a:pt x="3" y="20"/>
                  </a:lnTo>
                  <a:lnTo>
                    <a:pt x="4" y="20"/>
                  </a:lnTo>
                  <a:lnTo>
                    <a:pt x="4" y="22"/>
                  </a:lnTo>
                  <a:lnTo>
                    <a:pt x="5" y="22"/>
                  </a:lnTo>
                  <a:lnTo>
                    <a:pt x="5" y="24"/>
                  </a:lnTo>
                  <a:lnTo>
                    <a:pt x="5" y="25"/>
                  </a:lnTo>
                  <a:lnTo>
                    <a:pt x="5" y="26"/>
                  </a:lnTo>
                  <a:lnTo>
                    <a:pt x="6" y="26"/>
                  </a:lnTo>
                  <a:lnTo>
                    <a:pt x="6" y="28"/>
                  </a:lnTo>
                  <a:lnTo>
                    <a:pt x="6" y="30"/>
                  </a:lnTo>
                  <a:lnTo>
                    <a:pt x="6" y="32"/>
                  </a:lnTo>
                  <a:lnTo>
                    <a:pt x="6" y="34"/>
                  </a:lnTo>
                  <a:lnTo>
                    <a:pt x="6" y="36"/>
                  </a:lnTo>
                  <a:lnTo>
                    <a:pt x="6" y="39"/>
                  </a:lnTo>
                  <a:lnTo>
                    <a:pt x="6" y="41"/>
                  </a:lnTo>
                  <a:lnTo>
                    <a:pt x="6" y="43"/>
                  </a:lnTo>
                  <a:lnTo>
                    <a:pt x="8" y="45"/>
                  </a:lnTo>
                  <a:lnTo>
                    <a:pt x="8" y="49"/>
                  </a:lnTo>
                  <a:lnTo>
                    <a:pt x="8" y="52"/>
                  </a:lnTo>
                  <a:lnTo>
                    <a:pt x="8" y="55"/>
                  </a:lnTo>
                  <a:lnTo>
                    <a:pt x="10" y="57"/>
                  </a:lnTo>
                  <a:lnTo>
                    <a:pt x="10" y="61"/>
                  </a:lnTo>
                  <a:lnTo>
                    <a:pt x="10" y="64"/>
                  </a:lnTo>
                  <a:lnTo>
                    <a:pt x="10" y="68"/>
                  </a:lnTo>
                  <a:lnTo>
                    <a:pt x="12" y="70"/>
                  </a:lnTo>
                  <a:lnTo>
                    <a:pt x="12" y="72"/>
                  </a:lnTo>
                  <a:lnTo>
                    <a:pt x="12" y="74"/>
                  </a:lnTo>
                  <a:lnTo>
                    <a:pt x="12" y="75"/>
                  </a:lnTo>
                  <a:lnTo>
                    <a:pt x="14" y="75"/>
                  </a:lnTo>
                  <a:lnTo>
                    <a:pt x="16" y="81"/>
                  </a:lnTo>
                  <a:lnTo>
                    <a:pt x="18" y="86"/>
                  </a:lnTo>
                  <a:lnTo>
                    <a:pt x="22" y="92"/>
                  </a:lnTo>
                  <a:lnTo>
                    <a:pt x="25" y="95"/>
                  </a:lnTo>
                  <a:lnTo>
                    <a:pt x="29" y="101"/>
                  </a:lnTo>
                  <a:lnTo>
                    <a:pt x="33" y="105"/>
                  </a:lnTo>
                  <a:lnTo>
                    <a:pt x="36" y="110"/>
                  </a:lnTo>
                  <a:lnTo>
                    <a:pt x="40" y="114"/>
                  </a:lnTo>
                  <a:lnTo>
                    <a:pt x="43" y="119"/>
                  </a:lnTo>
                  <a:lnTo>
                    <a:pt x="46" y="122"/>
                  </a:lnTo>
                  <a:lnTo>
                    <a:pt x="49" y="126"/>
                  </a:lnTo>
                  <a:lnTo>
                    <a:pt x="53" y="129"/>
                  </a:lnTo>
                  <a:lnTo>
                    <a:pt x="54" y="131"/>
                  </a:lnTo>
                  <a:lnTo>
                    <a:pt x="57" y="133"/>
                  </a:lnTo>
                  <a:lnTo>
                    <a:pt x="58" y="134"/>
                  </a:lnTo>
                  <a:lnTo>
                    <a:pt x="59" y="134"/>
                  </a:lnTo>
                  <a:lnTo>
                    <a:pt x="58" y="134"/>
                  </a:lnTo>
                  <a:lnTo>
                    <a:pt x="56" y="134"/>
                  </a:lnTo>
                  <a:lnTo>
                    <a:pt x="56" y="132"/>
                  </a:lnTo>
                  <a:lnTo>
                    <a:pt x="54" y="132"/>
                  </a:lnTo>
                  <a:lnTo>
                    <a:pt x="54" y="130"/>
                  </a:lnTo>
                  <a:lnTo>
                    <a:pt x="53" y="128"/>
                  </a:lnTo>
                  <a:lnTo>
                    <a:pt x="53" y="126"/>
                  </a:lnTo>
                  <a:lnTo>
                    <a:pt x="51" y="125"/>
                  </a:lnTo>
                  <a:lnTo>
                    <a:pt x="50" y="123"/>
                  </a:lnTo>
                  <a:lnTo>
                    <a:pt x="48" y="121"/>
                  </a:lnTo>
                  <a:lnTo>
                    <a:pt x="48" y="119"/>
                  </a:lnTo>
                  <a:lnTo>
                    <a:pt x="46" y="118"/>
                  </a:lnTo>
                  <a:lnTo>
                    <a:pt x="46" y="116"/>
                  </a:lnTo>
                  <a:lnTo>
                    <a:pt x="44" y="114"/>
                  </a:lnTo>
                  <a:lnTo>
                    <a:pt x="44" y="112"/>
                  </a:lnTo>
                  <a:lnTo>
                    <a:pt x="43" y="112"/>
                  </a:lnTo>
                  <a:lnTo>
                    <a:pt x="43" y="111"/>
                  </a:lnTo>
                  <a:lnTo>
                    <a:pt x="41" y="109"/>
                  </a:lnTo>
                  <a:lnTo>
                    <a:pt x="40" y="106"/>
                  </a:lnTo>
                  <a:lnTo>
                    <a:pt x="36" y="103"/>
                  </a:lnTo>
                  <a:lnTo>
                    <a:pt x="34" y="99"/>
                  </a:lnTo>
                  <a:lnTo>
                    <a:pt x="33" y="95"/>
                  </a:lnTo>
                  <a:lnTo>
                    <a:pt x="31" y="90"/>
                  </a:lnTo>
                  <a:lnTo>
                    <a:pt x="27" y="86"/>
                  </a:lnTo>
                  <a:lnTo>
                    <a:pt x="25" y="82"/>
                  </a:lnTo>
                  <a:lnTo>
                    <a:pt x="23" y="78"/>
                  </a:lnTo>
                  <a:lnTo>
                    <a:pt x="22" y="73"/>
                  </a:lnTo>
                  <a:lnTo>
                    <a:pt x="20" y="71"/>
                  </a:lnTo>
                  <a:lnTo>
                    <a:pt x="18" y="67"/>
                  </a:lnTo>
                  <a:lnTo>
                    <a:pt x="17" y="65"/>
                  </a:lnTo>
                  <a:lnTo>
                    <a:pt x="17" y="63"/>
                  </a:lnTo>
                  <a:lnTo>
                    <a:pt x="15" y="63"/>
                  </a:lnTo>
                  <a:lnTo>
                    <a:pt x="15" y="62"/>
                  </a:lnTo>
                  <a:lnTo>
                    <a:pt x="14" y="61"/>
                  </a:lnTo>
                  <a:lnTo>
                    <a:pt x="14" y="58"/>
                  </a:lnTo>
                  <a:lnTo>
                    <a:pt x="12" y="56"/>
                  </a:lnTo>
                  <a:lnTo>
                    <a:pt x="12" y="53"/>
                  </a:lnTo>
                  <a:lnTo>
                    <a:pt x="12" y="50"/>
                  </a:lnTo>
                  <a:lnTo>
                    <a:pt x="12" y="46"/>
                  </a:lnTo>
                  <a:lnTo>
                    <a:pt x="10" y="44"/>
                  </a:lnTo>
                  <a:lnTo>
                    <a:pt x="10" y="41"/>
                  </a:lnTo>
                  <a:lnTo>
                    <a:pt x="10" y="38"/>
                  </a:lnTo>
                  <a:lnTo>
                    <a:pt x="10" y="34"/>
                  </a:lnTo>
                  <a:lnTo>
                    <a:pt x="8" y="32"/>
                  </a:lnTo>
                  <a:lnTo>
                    <a:pt x="8" y="30"/>
                  </a:lnTo>
                  <a:lnTo>
                    <a:pt x="8" y="29"/>
                  </a:lnTo>
                  <a:lnTo>
                    <a:pt x="8" y="27"/>
                  </a:lnTo>
                  <a:lnTo>
                    <a:pt x="6" y="27"/>
                  </a:lnTo>
                  <a:lnTo>
                    <a:pt x="6" y="25"/>
                  </a:lnTo>
                  <a:lnTo>
                    <a:pt x="5" y="24"/>
                  </a:lnTo>
                  <a:lnTo>
                    <a:pt x="5" y="22"/>
                  </a:lnTo>
                  <a:lnTo>
                    <a:pt x="4" y="20"/>
                  </a:lnTo>
                  <a:lnTo>
                    <a:pt x="4" y="18"/>
                  </a:lnTo>
                  <a:lnTo>
                    <a:pt x="4" y="16"/>
                  </a:lnTo>
                  <a:lnTo>
                    <a:pt x="4" y="12"/>
                  </a:lnTo>
                  <a:lnTo>
                    <a:pt x="3" y="10"/>
                  </a:lnTo>
                  <a:lnTo>
                    <a:pt x="3" y="8"/>
                  </a:lnTo>
                  <a:lnTo>
                    <a:pt x="3" y="6"/>
                  </a:lnTo>
                  <a:lnTo>
                    <a:pt x="3" y="5"/>
                  </a:lnTo>
                  <a:lnTo>
                    <a:pt x="3" y="4"/>
                  </a:lnTo>
                  <a:lnTo>
                    <a:pt x="3" y="2"/>
                  </a:lnTo>
                  <a:lnTo>
                    <a:pt x="3" y="0"/>
                  </a:lnTo>
                  <a:lnTo>
                    <a:pt x="3" y="2"/>
                  </a:lnTo>
                  <a:lnTo>
                    <a:pt x="3" y="4"/>
                  </a:lnTo>
                  <a:lnTo>
                    <a:pt x="1" y="5"/>
                  </a:lnTo>
                  <a:lnTo>
                    <a:pt x="1" y="6"/>
                  </a:lnTo>
                  <a:lnTo>
                    <a:pt x="1" y="8"/>
                  </a:lnTo>
                  <a:lnTo>
                    <a:pt x="0" y="10"/>
                  </a:lnTo>
                  <a:lnTo>
                    <a:pt x="0" y="12"/>
                  </a:lnTo>
                  <a:lnTo>
                    <a:pt x="0" y="14"/>
                  </a:lnTo>
                  <a:lnTo>
                    <a:pt x="0" y="15"/>
                  </a:lnTo>
                  <a:lnTo>
                    <a:pt x="1" y="16"/>
                  </a:lnTo>
                  <a:lnTo>
                    <a:pt x="1" y="18"/>
                  </a:lnTo>
                  <a:lnTo>
                    <a:pt x="3" y="1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6" name="Freeform 137"/>
            <p:cNvSpPr>
              <a:spLocks/>
            </p:cNvSpPr>
            <p:nvPr/>
          </p:nvSpPr>
          <p:spPr bwMode="auto">
            <a:xfrm>
              <a:off x="5196" y="3555"/>
              <a:ext cx="210" cy="180"/>
            </a:xfrm>
            <a:custGeom>
              <a:avLst/>
              <a:gdLst>
                <a:gd name="T0" fmla="*/ 98 w 210"/>
                <a:gd name="T1" fmla="*/ 179 h 180"/>
                <a:gd name="T2" fmla="*/ 139 w 210"/>
                <a:gd name="T3" fmla="*/ 177 h 180"/>
                <a:gd name="T4" fmla="*/ 168 w 210"/>
                <a:gd name="T5" fmla="*/ 171 h 180"/>
                <a:gd name="T6" fmla="*/ 187 w 210"/>
                <a:gd name="T7" fmla="*/ 163 h 180"/>
                <a:gd name="T8" fmla="*/ 198 w 210"/>
                <a:gd name="T9" fmla="*/ 153 h 180"/>
                <a:gd name="T10" fmla="*/ 202 w 210"/>
                <a:gd name="T11" fmla="*/ 144 h 180"/>
                <a:gd name="T12" fmla="*/ 204 w 210"/>
                <a:gd name="T13" fmla="*/ 136 h 180"/>
                <a:gd name="T14" fmla="*/ 205 w 210"/>
                <a:gd name="T15" fmla="*/ 131 h 180"/>
                <a:gd name="T16" fmla="*/ 205 w 210"/>
                <a:gd name="T17" fmla="*/ 128 h 180"/>
                <a:gd name="T18" fmla="*/ 207 w 210"/>
                <a:gd name="T19" fmla="*/ 118 h 180"/>
                <a:gd name="T20" fmla="*/ 207 w 210"/>
                <a:gd name="T21" fmla="*/ 102 h 180"/>
                <a:gd name="T22" fmla="*/ 205 w 210"/>
                <a:gd name="T23" fmla="*/ 82 h 180"/>
                <a:gd name="T24" fmla="*/ 199 w 210"/>
                <a:gd name="T25" fmla="*/ 62 h 180"/>
                <a:gd name="T26" fmla="*/ 188 w 210"/>
                <a:gd name="T27" fmla="*/ 42 h 180"/>
                <a:gd name="T28" fmla="*/ 172 w 210"/>
                <a:gd name="T29" fmla="*/ 23 h 180"/>
                <a:gd name="T30" fmla="*/ 149 w 210"/>
                <a:gd name="T31" fmla="*/ 8 h 180"/>
                <a:gd name="T32" fmla="*/ 124 w 210"/>
                <a:gd name="T33" fmla="*/ 2 h 180"/>
                <a:gd name="T34" fmla="*/ 100 w 210"/>
                <a:gd name="T35" fmla="*/ 0 h 180"/>
                <a:gd name="T36" fmla="*/ 79 w 210"/>
                <a:gd name="T37" fmla="*/ 4 h 180"/>
                <a:gd name="T38" fmla="*/ 60 w 210"/>
                <a:gd name="T39" fmla="*/ 11 h 180"/>
                <a:gd name="T40" fmla="*/ 43 w 210"/>
                <a:gd name="T41" fmla="*/ 22 h 180"/>
                <a:gd name="T42" fmla="*/ 28 w 210"/>
                <a:gd name="T43" fmla="*/ 35 h 180"/>
                <a:gd name="T44" fmla="*/ 16 w 210"/>
                <a:gd name="T45" fmla="*/ 52 h 180"/>
                <a:gd name="T46" fmla="*/ 6 w 210"/>
                <a:gd name="T47" fmla="*/ 70 h 180"/>
                <a:gd name="T48" fmla="*/ 2 w 210"/>
                <a:gd name="T49" fmla="*/ 86 h 180"/>
                <a:gd name="T50" fmla="*/ 0 w 210"/>
                <a:gd name="T51" fmla="*/ 99 h 180"/>
                <a:gd name="T52" fmla="*/ 2 w 210"/>
                <a:gd name="T53" fmla="*/ 116 h 180"/>
                <a:gd name="T54" fmla="*/ 6 w 210"/>
                <a:gd name="T55" fmla="*/ 132 h 180"/>
                <a:gd name="T56" fmla="*/ 14 w 210"/>
                <a:gd name="T57" fmla="*/ 147 h 180"/>
                <a:gd name="T58" fmla="*/ 27 w 210"/>
                <a:gd name="T59" fmla="*/ 162 h 180"/>
                <a:gd name="T60" fmla="*/ 42 w 210"/>
                <a:gd name="T61" fmla="*/ 173 h 180"/>
                <a:gd name="T62" fmla="*/ 61 w 210"/>
                <a:gd name="T63" fmla="*/ 179 h 180"/>
                <a:gd name="T64" fmla="*/ 73 w 210"/>
                <a:gd name="T65" fmla="*/ 179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180">
                  <a:moveTo>
                    <a:pt x="73" y="179"/>
                  </a:moveTo>
                  <a:lnTo>
                    <a:pt x="98" y="179"/>
                  </a:lnTo>
                  <a:lnTo>
                    <a:pt x="120" y="179"/>
                  </a:lnTo>
                  <a:lnTo>
                    <a:pt x="139" y="177"/>
                  </a:lnTo>
                  <a:lnTo>
                    <a:pt x="155" y="174"/>
                  </a:lnTo>
                  <a:lnTo>
                    <a:pt x="168" y="171"/>
                  </a:lnTo>
                  <a:lnTo>
                    <a:pt x="179" y="166"/>
                  </a:lnTo>
                  <a:lnTo>
                    <a:pt x="187" y="163"/>
                  </a:lnTo>
                  <a:lnTo>
                    <a:pt x="194" y="157"/>
                  </a:lnTo>
                  <a:lnTo>
                    <a:pt x="198" y="153"/>
                  </a:lnTo>
                  <a:lnTo>
                    <a:pt x="201" y="147"/>
                  </a:lnTo>
                  <a:lnTo>
                    <a:pt x="202" y="144"/>
                  </a:lnTo>
                  <a:lnTo>
                    <a:pt x="204" y="139"/>
                  </a:lnTo>
                  <a:lnTo>
                    <a:pt x="204" y="136"/>
                  </a:lnTo>
                  <a:lnTo>
                    <a:pt x="205" y="133"/>
                  </a:lnTo>
                  <a:lnTo>
                    <a:pt x="205" y="131"/>
                  </a:lnTo>
                  <a:lnTo>
                    <a:pt x="205" y="130"/>
                  </a:lnTo>
                  <a:lnTo>
                    <a:pt x="205" y="128"/>
                  </a:lnTo>
                  <a:lnTo>
                    <a:pt x="207" y="124"/>
                  </a:lnTo>
                  <a:lnTo>
                    <a:pt x="207" y="118"/>
                  </a:lnTo>
                  <a:lnTo>
                    <a:pt x="209" y="110"/>
                  </a:lnTo>
                  <a:lnTo>
                    <a:pt x="207" y="102"/>
                  </a:lnTo>
                  <a:lnTo>
                    <a:pt x="207" y="92"/>
                  </a:lnTo>
                  <a:lnTo>
                    <a:pt x="205" y="82"/>
                  </a:lnTo>
                  <a:lnTo>
                    <a:pt x="204" y="71"/>
                  </a:lnTo>
                  <a:lnTo>
                    <a:pt x="199" y="62"/>
                  </a:lnTo>
                  <a:lnTo>
                    <a:pt x="194" y="51"/>
                  </a:lnTo>
                  <a:lnTo>
                    <a:pt x="188" y="42"/>
                  </a:lnTo>
                  <a:lnTo>
                    <a:pt x="181" y="31"/>
                  </a:lnTo>
                  <a:lnTo>
                    <a:pt x="172" y="23"/>
                  </a:lnTo>
                  <a:lnTo>
                    <a:pt x="162" y="15"/>
                  </a:lnTo>
                  <a:lnTo>
                    <a:pt x="149" y="8"/>
                  </a:lnTo>
                  <a:lnTo>
                    <a:pt x="137" y="3"/>
                  </a:lnTo>
                  <a:lnTo>
                    <a:pt x="124" y="2"/>
                  </a:lnTo>
                  <a:lnTo>
                    <a:pt x="112" y="0"/>
                  </a:lnTo>
                  <a:lnTo>
                    <a:pt x="100" y="0"/>
                  </a:lnTo>
                  <a:lnTo>
                    <a:pt x="90" y="1"/>
                  </a:lnTo>
                  <a:lnTo>
                    <a:pt x="79" y="4"/>
                  </a:lnTo>
                  <a:lnTo>
                    <a:pt x="69" y="6"/>
                  </a:lnTo>
                  <a:lnTo>
                    <a:pt x="60" y="11"/>
                  </a:lnTo>
                  <a:lnTo>
                    <a:pt x="51" y="15"/>
                  </a:lnTo>
                  <a:lnTo>
                    <a:pt x="43" y="22"/>
                  </a:lnTo>
                  <a:lnTo>
                    <a:pt x="35" y="28"/>
                  </a:lnTo>
                  <a:lnTo>
                    <a:pt x="28" y="35"/>
                  </a:lnTo>
                  <a:lnTo>
                    <a:pt x="22" y="43"/>
                  </a:lnTo>
                  <a:lnTo>
                    <a:pt x="16" y="52"/>
                  </a:lnTo>
                  <a:lnTo>
                    <a:pt x="11" y="61"/>
                  </a:lnTo>
                  <a:lnTo>
                    <a:pt x="6" y="70"/>
                  </a:lnTo>
                  <a:lnTo>
                    <a:pt x="3" y="79"/>
                  </a:lnTo>
                  <a:lnTo>
                    <a:pt x="2" y="86"/>
                  </a:lnTo>
                  <a:lnTo>
                    <a:pt x="0" y="92"/>
                  </a:lnTo>
                  <a:lnTo>
                    <a:pt x="0" y="99"/>
                  </a:lnTo>
                  <a:lnTo>
                    <a:pt x="1" y="106"/>
                  </a:lnTo>
                  <a:lnTo>
                    <a:pt x="2" y="116"/>
                  </a:lnTo>
                  <a:lnTo>
                    <a:pt x="3" y="123"/>
                  </a:lnTo>
                  <a:lnTo>
                    <a:pt x="6" y="132"/>
                  </a:lnTo>
                  <a:lnTo>
                    <a:pt x="11" y="139"/>
                  </a:lnTo>
                  <a:lnTo>
                    <a:pt x="14" y="147"/>
                  </a:lnTo>
                  <a:lnTo>
                    <a:pt x="20" y="155"/>
                  </a:lnTo>
                  <a:lnTo>
                    <a:pt x="27" y="162"/>
                  </a:lnTo>
                  <a:lnTo>
                    <a:pt x="34" y="167"/>
                  </a:lnTo>
                  <a:lnTo>
                    <a:pt x="42" y="173"/>
                  </a:lnTo>
                  <a:lnTo>
                    <a:pt x="51" y="176"/>
                  </a:lnTo>
                  <a:lnTo>
                    <a:pt x="61" y="179"/>
                  </a:lnTo>
                  <a:lnTo>
                    <a:pt x="73" y="179"/>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7" name="Freeform 138"/>
            <p:cNvSpPr>
              <a:spLocks/>
            </p:cNvSpPr>
            <p:nvPr/>
          </p:nvSpPr>
          <p:spPr bwMode="auto">
            <a:xfrm>
              <a:off x="5306" y="3823"/>
              <a:ext cx="61" cy="123"/>
            </a:xfrm>
            <a:custGeom>
              <a:avLst/>
              <a:gdLst>
                <a:gd name="T0" fmla="*/ 59 w 61"/>
                <a:gd name="T1" fmla="*/ 1 h 123"/>
                <a:gd name="T2" fmla="*/ 55 w 61"/>
                <a:gd name="T3" fmla="*/ 6 h 123"/>
                <a:gd name="T4" fmla="*/ 50 w 61"/>
                <a:gd name="T5" fmla="*/ 14 h 123"/>
                <a:gd name="T6" fmla="*/ 44 w 61"/>
                <a:gd name="T7" fmla="*/ 24 h 123"/>
                <a:gd name="T8" fmla="*/ 34 w 61"/>
                <a:gd name="T9" fmla="*/ 34 h 123"/>
                <a:gd name="T10" fmla="*/ 24 w 61"/>
                <a:gd name="T11" fmla="*/ 44 h 123"/>
                <a:gd name="T12" fmla="*/ 15 w 61"/>
                <a:gd name="T13" fmla="*/ 51 h 123"/>
                <a:gd name="T14" fmla="*/ 5 w 61"/>
                <a:gd name="T15" fmla="*/ 56 h 123"/>
                <a:gd name="T16" fmla="*/ 0 w 61"/>
                <a:gd name="T17" fmla="*/ 57 h 123"/>
                <a:gd name="T18" fmla="*/ 0 w 61"/>
                <a:gd name="T19" fmla="*/ 63 h 123"/>
                <a:gd name="T20" fmla="*/ 4 w 61"/>
                <a:gd name="T21" fmla="*/ 73 h 123"/>
                <a:gd name="T22" fmla="*/ 7 w 61"/>
                <a:gd name="T23" fmla="*/ 84 h 123"/>
                <a:gd name="T24" fmla="*/ 10 w 61"/>
                <a:gd name="T25" fmla="*/ 97 h 123"/>
                <a:gd name="T26" fmla="*/ 14 w 61"/>
                <a:gd name="T27" fmla="*/ 108 h 123"/>
                <a:gd name="T28" fmla="*/ 17 w 61"/>
                <a:gd name="T29" fmla="*/ 117 h 123"/>
                <a:gd name="T30" fmla="*/ 21 w 61"/>
                <a:gd name="T31" fmla="*/ 122 h 123"/>
                <a:gd name="T32" fmla="*/ 24 w 61"/>
                <a:gd name="T33" fmla="*/ 120 h 123"/>
                <a:gd name="T34" fmla="*/ 27 w 61"/>
                <a:gd name="T35" fmla="*/ 111 h 123"/>
                <a:gd name="T36" fmla="*/ 32 w 61"/>
                <a:gd name="T37" fmla="*/ 96 h 123"/>
                <a:gd name="T38" fmla="*/ 38 w 61"/>
                <a:gd name="T39" fmla="*/ 78 h 123"/>
                <a:gd name="T40" fmla="*/ 44 w 61"/>
                <a:gd name="T41" fmla="*/ 60 h 123"/>
                <a:gd name="T42" fmla="*/ 49 w 61"/>
                <a:gd name="T43" fmla="*/ 43 h 123"/>
                <a:gd name="T44" fmla="*/ 54 w 61"/>
                <a:gd name="T45" fmla="*/ 28 h 123"/>
                <a:gd name="T46" fmla="*/ 56 w 61"/>
                <a:gd name="T47" fmla="*/ 20 h 123"/>
                <a:gd name="T48" fmla="*/ 57 w 61"/>
                <a:gd name="T49" fmla="*/ 18 h 123"/>
                <a:gd name="T50" fmla="*/ 57 w 61"/>
                <a:gd name="T51" fmla="*/ 17 h 123"/>
                <a:gd name="T52" fmla="*/ 57 w 61"/>
                <a:gd name="T53" fmla="*/ 14 h 123"/>
                <a:gd name="T54" fmla="*/ 57 w 61"/>
                <a:gd name="T55" fmla="*/ 10 h 123"/>
                <a:gd name="T56" fmla="*/ 59 w 61"/>
                <a:gd name="T57" fmla="*/ 8 h 123"/>
                <a:gd name="T58" fmla="*/ 59 w 61"/>
                <a:gd name="T59" fmla="*/ 4 h 123"/>
                <a:gd name="T60" fmla="*/ 59 w 61"/>
                <a:gd name="T61" fmla="*/ 3 h 123"/>
                <a:gd name="T62" fmla="*/ 59 w 61"/>
                <a:gd name="T63" fmla="*/ 1 h 123"/>
                <a:gd name="T64" fmla="*/ 60 w 61"/>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123">
                  <a:moveTo>
                    <a:pt x="60" y="0"/>
                  </a:moveTo>
                  <a:lnTo>
                    <a:pt x="59" y="1"/>
                  </a:lnTo>
                  <a:lnTo>
                    <a:pt x="58" y="3"/>
                  </a:lnTo>
                  <a:lnTo>
                    <a:pt x="55" y="6"/>
                  </a:lnTo>
                  <a:lnTo>
                    <a:pt x="54" y="9"/>
                  </a:lnTo>
                  <a:lnTo>
                    <a:pt x="50" y="14"/>
                  </a:lnTo>
                  <a:lnTo>
                    <a:pt x="47" y="19"/>
                  </a:lnTo>
                  <a:lnTo>
                    <a:pt x="44" y="24"/>
                  </a:lnTo>
                  <a:lnTo>
                    <a:pt x="40" y="28"/>
                  </a:lnTo>
                  <a:lnTo>
                    <a:pt x="34" y="34"/>
                  </a:lnTo>
                  <a:lnTo>
                    <a:pt x="30" y="39"/>
                  </a:lnTo>
                  <a:lnTo>
                    <a:pt x="24" y="44"/>
                  </a:lnTo>
                  <a:lnTo>
                    <a:pt x="20" y="48"/>
                  </a:lnTo>
                  <a:lnTo>
                    <a:pt x="15" y="51"/>
                  </a:lnTo>
                  <a:lnTo>
                    <a:pt x="10" y="54"/>
                  </a:lnTo>
                  <a:lnTo>
                    <a:pt x="5" y="56"/>
                  </a:lnTo>
                  <a:lnTo>
                    <a:pt x="1" y="56"/>
                  </a:lnTo>
                  <a:lnTo>
                    <a:pt x="0" y="57"/>
                  </a:lnTo>
                  <a:lnTo>
                    <a:pt x="0" y="60"/>
                  </a:lnTo>
                  <a:lnTo>
                    <a:pt x="0" y="63"/>
                  </a:lnTo>
                  <a:lnTo>
                    <a:pt x="2" y="67"/>
                  </a:lnTo>
                  <a:lnTo>
                    <a:pt x="4" y="73"/>
                  </a:lnTo>
                  <a:lnTo>
                    <a:pt x="6" y="78"/>
                  </a:lnTo>
                  <a:lnTo>
                    <a:pt x="7" y="84"/>
                  </a:lnTo>
                  <a:lnTo>
                    <a:pt x="9" y="90"/>
                  </a:lnTo>
                  <a:lnTo>
                    <a:pt x="10" y="97"/>
                  </a:lnTo>
                  <a:lnTo>
                    <a:pt x="12" y="102"/>
                  </a:lnTo>
                  <a:lnTo>
                    <a:pt x="14" y="108"/>
                  </a:lnTo>
                  <a:lnTo>
                    <a:pt x="16" y="112"/>
                  </a:lnTo>
                  <a:lnTo>
                    <a:pt x="17" y="117"/>
                  </a:lnTo>
                  <a:lnTo>
                    <a:pt x="19" y="120"/>
                  </a:lnTo>
                  <a:lnTo>
                    <a:pt x="21" y="122"/>
                  </a:lnTo>
                  <a:lnTo>
                    <a:pt x="23" y="121"/>
                  </a:lnTo>
                  <a:lnTo>
                    <a:pt x="24" y="120"/>
                  </a:lnTo>
                  <a:lnTo>
                    <a:pt x="26" y="116"/>
                  </a:lnTo>
                  <a:lnTo>
                    <a:pt x="27" y="111"/>
                  </a:lnTo>
                  <a:lnTo>
                    <a:pt x="30" y="104"/>
                  </a:lnTo>
                  <a:lnTo>
                    <a:pt x="32" y="96"/>
                  </a:lnTo>
                  <a:lnTo>
                    <a:pt x="36" y="87"/>
                  </a:lnTo>
                  <a:lnTo>
                    <a:pt x="38" y="78"/>
                  </a:lnTo>
                  <a:lnTo>
                    <a:pt x="42" y="68"/>
                  </a:lnTo>
                  <a:lnTo>
                    <a:pt x="44" y="60"/>
                  </a:lnTo>
                  <a:lnTo>
                    <a:pt x="47" y="50"/>
                  </a:lnTo>
                  <a:lnTo>
                    <a:pt x="49" y="43"/>
                  </a:lnTo>
                  <a:lnTo>
                    <a:pt x="52" y="34"/>
                  </a:lnTo>
                  <a:lnTo>
                    <a:pt x="54" y="28"/>
                  </a:lnTo>
                  <a:lnTo>
                    <a:pt x="55" y="23"/>
                  </a:lnTo>
                  <a:lnTo>
                    <a:pt x="56" y="20"/>
                  </a:lnTo>
                  <a:lnTo>
                    <a:pt x="57" y="18"/>
                  </a:lnTo>
                  <a:lnTo>
                    <a:pt x="57" y="17"/>
                  </a:lnTo>
                  <a:lnTo>
                    <a:pt x="57" y="15"/>
                  </a:lnTo>
                  <a:lnTo>
                    <a:pt x="57" y="14"/>
                  </a:lnTo>
                  <a:lnTo>
                    <a:pt x="57" y="12"/>
                  </a:lnTo>
                  <a:lnTo>
                    <a:pt x="57" y="10"/>
                  </a:lnTo>
                  <a:lnTo>
                    <a:pt x="59" y="8"/>
                  </a:lnTo>
                  <a:lnTo>
                    <a:pt x="59" y="6"/>
                  </a:lnTo>
                  <a:lnTo>
                    <a:pt x="59" y="4"/>
                  </a:lnTo>
                  <a:lnTo>
                    <a:pt x="59" y="3"/>
                  </a:lnTo>
                  <a:lnTo>
                    <a:pt x="59" y="1"/>
                  </a:lnTo>
                  <a:lnTo>
                    <a:pt x="60"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8" name="Freeform 139"/>
            <p:cNvSpPr>
              <a:spLocks/>
            </p:cNvSpPr>
            <p:nvPr/>
          </p:nvSpPr>
          <p:spPr bwMode="auto">
            <a:xfrm>
              <a:off x="5348" y="3835"/>
              <a:ext cx="178" cy="206"/>
            </a:xfrm>
            <a:custGeom>
              <a:avLst/>
              <a:gdLst>
                <a:gd name="T0" fmla="*/ 26 w 178"/>
                <a:gd name="T1" fmla="*/ 5 h 206"/>
                <a:gd name="T2" fmla="*/ 25 w 178"/>
                <a:gd name="T3" fmla="*/ 20 h 206"/>
                <a:gd name="T4" fmla="*/ 20 w 178"/>
                <a:gd name="T5" fmla="*/ 45 h 206"/>
                <a:gd name="T6" fmla="*/ 5 w 178"/>
                <a:gd name="T7" fmla="*/ 78 h 206"/>
                <a:gd name="T8" fmla="*/ 2 w 178"/>
                <a:gd name="T9" fmla="*/ 92 h 206"/>
                <a:gd name="T10" fmla="*/ 19 w 178"/>
                <a:gd name="T11" fmla="*/ 99 h 206"/>
                <a:gd name="T12" fmla="*/ 39 w 178"/>
                <a:gd name="T13" fmla="*/ 106 h 206"/>
                <a:gd name="T14" fmla="*/ 55 w 178"/>
                <a:gd name="T15" fmla="*/ 108 h 206"/>
                <a:gd name="T16" fmla="*/ 59 w 178"/>
                <a:gd name="T17" fmla="*/ 105 h 206"/>
                <a:gd name="T18" fmla="*/ 59 w 178"/>
                <a:gd name="T19" fmla="*/ 95 h 206"/>
                <a:gd name="T20" fmla="*/ 58 w 178"/>
                <a:gd name="T21" fmla="*/ 83 h 206"/>
                <a:gd name="T22" fmla="*/ 60 w 178"/>
                <a:gd name="T23" fmla="*/ 74 h 206"/>
                <a:gd name="T24" fmla="*/ 65 w 178"/>
                <a:gd name="T25" fmla="*/ 73 h 206"/>
                <a:gd name="T26" fmla="*/ 71 w 178"/>
                <a:gd name="T27" fmla="*/ 78 h 206"/>
                <a:gd name="T28" fmla="*/ 79 w 178"/>
                <a:gd name="T29" fmla="*/ 83 h 206"/>
                <a:gd name="T30" fmla="*/ 84 w 178"/>
                <a:gd name="T31" fmla="*/ 91 h 206"/>
                <a:gd name="T32" fmla="*/ 86 w 178"/>
                <a:gd name="T33" fmla="*/ 96 h 206"/>
                <a:gd name="T34" fmla="*/ 90 w 178"/>
                <a:gd name="T35" fmla="*/ 105 h 206"/>
                <a:gd name="T36" fmla="*/ 94 w 178"/>
                <a:gd name="T37" fmla="*/ 114 h 206"/>
                <a:gd name="T38" fmla="*/ 98 w 178"/>
                <a:gd name="T39" fmla="*/ 119 h 206"/>
                <a:gd name="T40" fmla="*/ 100 w 178"/>
                <a:gd name="T41" fmla="*/ 119 h 206"/>
                <a:gd name="T42" fmla="*/ 100 w 178"/>
                <a:gd name="T43" fmla="*/ 115 h 206"/>
                <a:gd name="T44" fmla="*/ 100 w 178"/>
                <a:gd name="T45" fmla="*/ 110 h 206"/>
                <a:gd name="T46" fmla="*/ 100 w 178"/>
                <a:gd name="T47" fmla="*/ 106 h 206"/>
                <a:gd name="T48" fmla="*/ 103 w 178"/>
                <a:gd name="T49" fmla="*/ 106 h 206"/>
                <a:gd name="T50" fmla="*/ 108 w 178"/>
                <a:gd name="T51" fmla="*/ 109 h 206"/>
                <a:gd name="T52" fmla="*/ 112 w 178"/>
                <a:gd name="T53" fmla="*/ 113 h 206"/>
                <a:gd name="T54" fmla="*/ 117 w 178"/>
                <a:gd name="T55" fmla="*/ 115 h 206"/>
                <a:gd name="T56" fmla="*/ 122 w 178"/>
                <a:gd name="T57" fmla="*/ 121 h 206"/>
                <a:gd name="T58" fmla="*/ 128 w 178"/>
                <a:gd name="T59" fmla="*/ 130 h 206"/>
                <a:gd name="T60" fmla="*/ 135 w 178"/>
                <a:gd name="T61" fmla="*/ 138 h 206"/>
                <a:gd name="T62" fmla="*/ 141 w 178"/>
                <a:gd name="T63" fmla="*/ 146 h 206"/>
                <a:gd name="T64" fmla="*/ 143 w 178"/>
                <a:gd name="T65" fmla="*/ 152 h 206"/>
                <a:gd name="T66" fmla="*/ 146 w 178"/>
                <a:gd name="T67" fmla="*/ 157 h 206"/>
                <a:gd name="T68" fmla="*/ 148 w 178"/>
                <a:gd name="T69" fmla="*/ 163 h 206"/>
                <a:gd name="T70" fmla="*/ 152 w 178"/>
                <a:gd name="T71" fmla="*/ 168 h 206"/>
                <a:gd name="T72" fmla="*/ 155 w 178"/>
                <a:gd name="T73" fmla="*/ 175 h 206"/>
                <a:gd name="T74" fmla="*/ 163 w 178"/>
                <a:gd name="T75" fmla="*/ 188 h 206"/>
                <a:gd name="T76" fmla="*/ 171 w 178"/>
                <a:gd name="T77" fmla="*/ 199 h 206"/>
                <a:gd name="T78" fmla="*/ 175 w 178"/>
                <a:gd name="T79" fmla="*/ 205 h 206"/>
                <a:gd name="T80" fmla="*/ 175 w 178"/>
                <a:gd name="T81" fmla="*/ 202 h 206"/>
                <a:gd name="T82" fmla="*/ 171 w 178"/>
                <a:gd name="T83" fmla="*/ 187 h 206"/>
                <a:gd name="T84" fmla="*/ 165 w 178"/>
                <a:gd name="T85" fmla="*/ 169 h 206"/>
                <a:gd name="T86" fmla="*/ 161 w 178"/>
                <a:gd name="T87" fmla="*/ 153 h 206"/>
                <a:gd name="T88" fmla="*/ 156 w 178"/>
                <a:gd name="T89" fmla="*/ 144 h 206"/>
                <a:gd name="T90" fmla="*/ 152 w 178"/>
                <a:gd name="T91" fmla="*/ 136 h 206"/>
                <a:gd name="T92" fmla="*/ 147 w 178"/>
                <a:gd name="T93" fmla="*/ 130 h 206"/>
                <a:gd name="T94" fmla="*/ 143 w 178"/>
                <a:gd name="T95" fmla="*/ 123 h 206"/>
                <a:gd name="T96" fmla="*/ 101 w 178"/>
                <a:gd name="T97" fmla="*/ 81 h 206"/>
                <a:gd name="T98" fmla="*/ 60 w 178"/>
                <a:gd name="T99" fmla="*/ 40 h 206"/>
                <a:gd name="T100" fmla="*/ 36 w 178"/>
                <a:gd name="T101" fmla="*/ 14 h 206"/>
                <a:gd name="T102" fmla="*/ 26 w 178"/>
                <a:gd name="T103" fmla="*/ 1 h 2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8" h="206">
                  <a:moveTo>
                    <a:pt x="26" y="0"/>
                  </a:moveTo>
                  <a:lnTo>
                    <a:pt x="26" y="1"/>
                  </a:lnTo>
                  <a:lnTo>
                    <a:pt x="26" y="2"/>
                  </a:lnTo>
                  <a:lnTo>
                    <a:pt x="26" y="5"/>
                  </a:lnTo>
                  <a:lnTo>
                    <a:pt x="26" y="7"/>
                  </a:lnTo>
                  <a:lnTo>
                    <a:pt x="25" y="11"/>
                  </a:lnTo>
                  <a:lnTo>
                    <a:pt x="25" y="15"/>
                  </a:lnTo>
                  <a:lnTo>
                    <a:pt x="25" y="20"/>
                  </a:lnTo>
                  <a:lnTo>
                    <a:pt x="25" y="25"/>
                  </a:lnTo>
                  <a:lnTo>
                    <a:pt x="23" y="31"/>
                  </a:lnTo>
                  <a:lnTo>
                    <a:pt x="22" y="38"/>
                  </a:lnTo>
                  <a:lnTo>
                    <a:pt x="20" y="45"/>
                  </a:lnTo>
                  <a:lnTo>
                    <a:pt x="18" y="52"/>
                  </a:lnTo>
                  <a:lnTo>
                    <a:pt x="14" y="61"/>
                  </a:lnTo>
                  <a:lnTo>
                    <a:pt x="10" y="68"/>
                  </a:lnTo>
                  <a:lnTo>
                    <a:pt x="5" y="78"/>
                  </a:lnTo>
                  <a:lnTo>
                    <a:pt x="1" y="85"/>
                  </a:lnTo>
                  <a:lnTo>
                    <a:pt x="0" y="87"/>
                  </a:lnTo>
                  <a:lnTo>
                    <a:pt x="0" y="90"/>
                  </a:lnTo>
                  <a:lnTo>
                    <a:pt x="2" y="92"/>
                  </a:lnTo>
                  <a:lnTo>
                    <a:pt x="6" y="94"/>
                  </a:lnTo>
                  <a:lnTo>
                    <a:pt x="9" y="95"/>
                  </a:lnTo>
                  <a:lnTo>
                    <a:pt x="13" y="97"/>
                  </a:lnTo>
                  <a:lnTo>
                    <a:pt x="19" y="99"/>
                  </a:lnTo>
                  <a:lnTo>
                    <a:pt x="24" y="101"/>
                  </a:lnTo>
                  <a:lnTo>
                    <a:pt x="29" y="103"/>
                  </a:lnTo>
                  <a:lnTo>
                    <a:pt x="34" y="105"/>
                  </a:lnTo>
                  <a:lnTo>
                    <a:pt x="39" y="106"/>
                  </a:lnTo>
                  <a:lnTo>
                    <a:pt x="45" y="106"/>
                  </a:lnTo>
                  <a:lnTo>
                    <a:pt x="49" y="108"/>
                  </a:lnTo>
                  <a:lnTo>
                    <a:pt x="52" y="108"/>
                  </a:lnTo>
                  <a:lnTo>
                    <a:pt x="55" y="108"/>
                  </a:lnTo>
                  <a:lnTo>
                    <a:pt x="58" y="108"/>
                  </a:lnTo>
                  <a:lnTo>
                    <a:pt x="59" y="107"/>
                  </a:lnTo>
                  <a:lnTo>
                    <a:pt x="59" y="105"/>
                  </a:lnTo>
                  <a:lnTo>
                    <a:pt x="59" y="103"/>
                  </a:lnTo>
                  <a:lnTo>
                    <a:pt x="59" y="101"/>
                  </a:lnTo>
                  <a:lnTo>
                    <a:pt x="59" y="98"/>
                  </a:lnTo>
                  <a:lnTo>
                    <a:pt x="59" y="95"/>
                  </a:lnTo>
                  <a:lnTo>
                    <a:pt x="59" y="91"/>
                  </a:lnTo>
                  <a:lnTo>
                    <a:pt x="58" y="89"/>
                  </a:lnTo>
                  <a:lnTo>
                    <a:pt x="58" y="85"/>
                  </a:lnTo>
                  <a:lnTo>
                    <a:pt x="58" y="83"/>
                  </a:lnTo>
                  <a:lnTo>
                    <a:pt x="58" y="79"/>
                  </a:lnTo>
                  <a:lnTo>
                    <a:pt x="58" y="77"/>
                  </a:lnTo>
                  <a:lnTo>
                    <a:pt x="59" y="75"/>
                  </a:lnTo>
                  <a:lnTo>
                    <a:pt x="60" y="74"/>
                  </a:lnTo>
                  <a:lnTo>
                    <a:pt x="62" y="72"/>
                  </a:lnTo>
                  <a:lnTo>
                    <a:pt x="62" y="73"/>
                  </a:lnTo>
                  <a:lnTo>
                    <a:pt x="63" y="73"/>
                  </a:lnTo>
                  <a:lnTo>
                    <a:pt x="65" y="73"/>
                  </a:lnTo>
                  <a:lnTo>
                    <a:pt x="67" y="73"/>
                  </a:lnTo>
                  <a:lnTo>
                    <a:pt x="68" y="75"/>
                  </a:lnTo>
                  <a:lnTo>
                    <a:pt x="70" y="76"/>
                  </a:lnTo>
                  <a:lnTo>
                    <a:pt x="71" y="78"/>
                  </a:lnTo>
                  <a:lnTo>
                    <a:pt x="73" y="78"/>
                  </a:lnTo>
                  <a:lnTo>
                    <a:pt x="75" y="79"/>
                  </a:lnTo>
                  <a:lnTo>
                    <a:pt x="77" y="81"/>
                  </a:lnTo>
                  <a:lnTo>
                    <a:pt x="79" y="83"/>
                  </a:lnTo>
                  <a:lnTo>
                    <a:pt x="80" y="85"/>
                  </a:lnTo>
                  <a:lnTo>
                    <a:pt x="81" y="87"/>
                  </a:lnTo>
                  <a:lnTo>
                    <a:pt x="83" y="89"/>
                  </a:lnTo>
                  <a:lnTo>
                    <a:pt x="84" y="91"/>
                  </a:lnTo>
                  <a:lnTo>
                    <a:pt x="86" y="91"/>
                  </a:lnTo>
                  <a:lnTo>
                    <a:pt x="86" y="93"/>
                  </a:lnTo>
                  <a:lnTo>
                    <a:pt x="86" y="95"/>
                  </a:lnTo>
                  <a:lnTo>
                    <a:pt x="86" y="96"/>
                  </a:lnTo>
                  <a:lnTo>
                    <a:pt x="88" y="98"/>
                  </a:lnTo>
                  <a:lnTo>
                    <a:pt x="88" y="102"/>
                  </a:lnTo>
                  <a:lnTo>
                    <a:pt x="90" y="103"/>
                  </a:lnTo>
                  <a:lnTo>
                    <a:pt x="90" y="105"/>
                  </a:lnTo>
                  <a:lnTo>
                    <a:pt x="92" y="107"/>
                  </a:lnTo>
                  <a:lnTo>
                    <a:pt x="92" y="110"/>
                  </a:lnTo>
                  <a:lnTo>
                    <a:pt x="94" y="112"/>
                  </a:lnTo>
                  <a:lnTo>
                    <a:pt x="94" y="114"/>
                  </a:lnTo>
                  <a:lnTo>
                    <a:pt x="96" y="116"/>
                  </a:lnTo>
                  <a:lnTo>
                    <a:pt x="96" y="118"/>
                  </a:lnTo>
                  <a:lnTo>
                    <a:pt x="97" y="118"/>
                  </a:lnTo>
                  <a:lnTo>
                    <a:pt x="98" y="119"/>
                  </a:lnTo>
                  <a:lnTo>
                    <a:pt x="100" y="119"/>
                  </a:lnTo>
                  <a:lnTo>
                    <a:pt x="100" y="118"/>
                  </a:lnTo>
                  <a:lnTo>
                    <a:pt x="100" y="116"/>
                  </a:lnTo>
                  <a:lnTo>
                    <a:pt x="100" y="115"/>
                  </a:lnTo>
                  <a:lnTo>
                    <a:pt x="100" y="113"/>
                  </a:lnTo>
                  <a:lnTo>
                    <a:pt x="100" y="111"/>
                  </a:lnTo>
                  <a:lnTo>
                    <a:pt x="100" y="110"/>
                  </a:lnTo>
                  <a:lnTo>
                    <a:pt x="100" y="108"/>
                  </a:lnTo>
                  <a:lnTo>
                    <a:pt x="100" y="106"/>
                  </a:lnTo>
                  <a:lnTo>
                    <a:pt x="101" y="105"/>
                  </a:lnTo>
                  <a:lnTo>
                    <a:pt x="101" y="106"/>
                  </a:lnTo>
                  <a:lnTo>
                    <a:pt x="103" y="106"/>
                  </a:lnTo>
                  <a:lnTo>
                    <a:pt x="105" y="106"/>
                  </a:lnTo>
                  <a:lnTo>
                    <a:pt x="105" y="108"/>
                  </a:lnTo>
                  <a:lnTo>
                    <a:pt x="107" y="108"/>
                  </a:lnTo>
                  <a:lnTo>
                    <a:pt x="108" y="109"/>
                  </a:lnTo>
                  <a:lnTo>
                    <a:pt x="110" y="109"/>
                  </a:lnTo>
                  <a:lnTo>
                    <a:pt x="110" y="111"/>
                  </a:lnTo>
                  <a:lnTo>
                    <a:pt x="112" y="112"/>
                  </a:lnTo>
                  <a:lnTo>
                    <a:pt x="112" y="113"/>
                  </a:lnTo>
                  <a:lnTo>
                    <a:pt x="114" y="113"/>
                  </a:lnTo>
                  <a:lnTo>
                    <a:pt x="114" y="115"/>
                  </a:lnTo>
                  <a:lnTo>
                    <a:pt x="116" y="115"/>
                  </a:lnTo>
                  <a:lnTo>
                    <a:pt x="117" y="115"/>
                  </a:lnTo>
                  <a:lnTo>
                    <a:pt x="118" y="115"/>
                  </a:lnTo>
                  <a:lnTo>
                    <a:pt x="118" y="117"/>
                  </a:lnTo>
                  <a:lnTo>
                    <a:pt x="120" y="119"/>
                  </a:lnTo>
                  <a:lnTo>
                    <a:pt x="122" y="121"/>
                  </a:lnTo>
                  <a:lnTo>
                    <a:pt x="124" y="123"/>
                  </a:lnTo>
                  <a:lnTo>
                    <a:pt x="125" y="126"/>
                  </a:lnTo>
                  <a:lnTo>
                    <a:pt x="127" y="128"/>
                  </a:lnTo>
                  <a:lnTo>
                    <a:pt x="128" y="130"/>
                  </a:lnTo>
                  <a:lnTo>
                    <a:pt x="130" y="132"/>
                  </a:lnTo>
                  <a:lnTo>
                    <a:pt x="131" y="134"/>
                  </a:lnTo>
                  <a:lnTo>
                    <a:pt x="133" y="136"/>
                  </a:lnTo>
                  <a:lnTo>
                    <a:pt x="135" y="138"/>
                  </a:lnTo>
                  <a:lnTo>
                    <a:pt x="137" y="140"/>
                  </a:lnTo>
                  <a:lnTo>
                    <a:pt x="137" y="142"/>
                  </a:lnTo>
                  <a:lnTo>
                    <a:pt x="139" y="144"/>
                  </a:lnTo>
                  <a:lnTo>
                    <a:pt x="141" y="146"/>
                  </a:lnTo>
                  <a:lnTo>
                    <a:pt x="143" y="146"/>
                  </a:lnTo>
                  <a:lnTo>
                    <a:pt x="143" y="148"/>
                  </a:lnTo>
                  <a:lnTo>
                    <a:pt x="143" y="150"/>
                  </a:lnTo>
                  <a:lnTo>
                    <a:pt x="143" y="152"/>
                  </a:lnTo>
                  <a:lnTo>
                    <a:pt x="144" y="152"/>
                  </a:lnTo>
                  <a:lnTo>
                    <a:pt x="144" y="153"/>
                  </a:lnTo>
                  <a:lnTo>
                    <a:pt x="146" y="155"/>
                  </a:lnTo>
                  <a:lnTo>
                    <a:pt x="146" y="157"/>
                  </a:lnTo>
                  <a:lnTo>
                    <a:pt x="147" y="157"/>
                  </a:lnTo>
                  <a:lnTo>
                    <a:pt x="147" y="159"/>
                  </a:lnTo>
                  <a:lnTo>
                    <a:pt x="148" y="161"/>
                  </a:lnTo>
                  <a:lnTo>
                    <a:pt x="148" y="163"/>
                  </a:lnTo>
                  <a:lnTo>
                    <a:pt x="150" y="163"/>
                  </a:lnTo>
                  <a:lnTo>
                    <a:pt x="150" y="165"/>
                  </a:lnTo>
                  <a:lnTo>
                    <a:pt x="152" y="166"/>
                  </a:lnTo>
                  <a:lnTo>
                    <a:pt x="152" y="168"/>
                  </a:lnTo>
                  <a:lnTo>
                    <a:pt x="154" y="168"/>
                  </a:lnTo>
                  <a:lnTo>
                    <a:pt x="154" y="170"/>
                  </a:lnTo>
                  <a:lnTo>
                    <a:pt x="154" y="172"/>
                  </a:lnTo>
                  <a:lnTo>
                    <a:pt x="155" y="175"/>
                  </a:lnTo>
                  <a:lnTo>
                    <a:pt x="157" y="177"/>
                  </a:lnTo>
                  <a:lnTo>
                    <a:pt x="158" y="181"/>
                  </a:lnTo>
                  <a:lnTo>
                    <a:pt x="161" y="184"/>
                  </a:lnTo>
                  <a:lnTo>
                    <a:pt x="163" y="188"/>
                  </a:lnTo>
                  <a:lnTo>
                    <a:pt x="165" y="190"/>
                  </a:lnTo>
                  <a:lnTo>
                    <a:pt x="167" y="193"/>
                  </a:lnTo>
                  <a:lnTo>
                    <a:pt x="169" y="196"/>
                  </a:lnTo>
                  <a:lnTo>
                    <a:pt x="171" y="199"/>
                  </a:lnTo>
                  <a:lnTo>
                    <a:pt x="173" y="201"/>
                  </a:lnTo>
                  <a:lnTo>
                    <a:pt x="173" y="203"/>
                  </a:lnTo>
                  <a:lnTo>
                    <a:pt x="175" y="205"/>
                  </a:lnTo>
                  <a:lnTo>
                    <a:pt x="177" y="205"/>
                  </a:lnTo>
                  <a:lnTo>
                    <a:pt x="175" y="205"/>
                  </a:lnTo>
                  <a:lnTo>
                    <a:pt x="175" y="204"/>
                  </a:lnTo>
                  <a:lnTo>
                    <a:pt x="175" y="202"/>
                  </a:lnTo>
                  <a:lnTo>
                    <a:pt x="175" y="199"/>
                  </a:lnTo>
                  <a:lnTo>
                    <a:pt x="173" y="195"/>
                  </a:lnTo>
                  <a:lnTo>
                    <a:pt x="173" y="191"/>
                  </a:lnTo>
                  <a:lnTo>
                    <a:pt x="171" y="187"/>
                  </a:lnTo>
                  <a:lnTo>
                    <a:pt x="171" y="181"/>
                  </a:lnTo>
                  <a:lnTo>
                    <a:pt x="169" y="178"/>
                  </a:lnTo>
                  <a:lnTo>
                    <a:pt x="167" y="173"/>
                  </a:lnTo>
                  <a:lnTo>
                    <a:pt x="165" y="169"/>
                  </a:lnTo>
                  <a:lnTo>
                    <a:pt x="164" y="163"/>
                  </a:lnTo>
                  <a:lnTo>
                    <a:pt x="163" y="160"/>
                  </a:lnTo>
                  <a:lnTo>
                    <a:pt x="162" y="156"/>
                  </a:lnTo>
                  <a:lnTo>
                    <a:pt x="161" y="153"/>
                  </a:lnTo>
                  <a:lnTo>
                    <a:pt x="161" y="150"/>
                  </a:lnTo>
                  <a:lnTo>
                    <a:pt x="158" y="148"/>
                  </a:lnTo>
                  <a:lnTo>
                    <a:pt x="158" y="146"/>
                  </a:lnTo>
                  <a:lnTo>
                    <a:pt x="156" y="144"/>
                  </a:lnTo>
                  <a:lnTo>
                    <a:pt x="156" y="142"/>
                  </a:lnTo>
                  <a:lnTo>
                    <a:pt x="154" y="140"/>
                  </a:lnTo>
                  <a:lnTo>
                    <a:pt x="154" y="138"/>
                  </a:lnTo>
                  <a:lnTo>
                    <a:pt x="152" y="136"/>
                  </a:lnTo>
                  <a:lnTo>
                    <a:pt x="152" y="134"/>
                  </a:lnTo>
                  <a:lnTo>
                    <a:pt x="150" y="133"/>
                  </a:lnTo>
                  <a:lnTo>
                    <a:pt x="148" y="132"/>
                  </a:lnTo>
                  <a:lnTo>
                    <a:pt x="147" y="130"/>
                  </a:lnTo>
                  <a:lnTo>
                    <a:pt x="147" y="128"/>
                  </a:lnTo>
                  <a:lnTo>
                    <a:pt x="145" y="127"/>
                  </a:lnTo>
                  <a:lnTo>
                    <a:pt x="145" y="125"/>
                  </a:lnTo>
                  <a:lnTo>
                    <a:pt x="143" y="123"/>
                  </a:lnTo>
                  <a:lnTo>
                    <a:pt x="143" y="122"/>
                  </a:lnTo>
                  <a:lnTo>
                    <a:pt x="127" y="108"/>
                  </a:lnTo>
                  <a:lnTo>
                    <a:pt x="114" y="94"/>
                  </a:lnTo>
                  <a:lnTo>
                    <a:pt x="101" y="81"/>
                  </a:lnTo>
                  <a:lnTo>
                    <a:pt x="90" y="69"/>
                  </a:lnTo>
                  <a:lnTo>
                    <a:pt x="79" y="59"/>
                  </a:lnTo>
                  <a:lnTo>
                    <a:pt x="69" y="48"/>
                  </a:lnTo>
                  <a:lnTo>
                    <a:pt x="60" y="40"/>
                  </a:lnTo>
                  <a:lnTo>
                    <a:pt x="53" y="31"/>
                  </a:lnTo>
                  <a:lnTo>
                    <a:pt x="46" y="25"/>
                  </a:lnTo>
                  <a:lnTo>
                    <a:pt x="40" y="18"/>
                  </a:lnTo>
                  <a:lnTo>
                    <a:pt x="36" y="14"/>
                  </a:lnTo>
                  <a:lnTo>
                    <a:pt x="32" y="9"/>
                  </a:lnTo>
                  <a:lnTo>
                    <a:pt x="29" y="6"/>
                  </a:lnTo>
                  <a:lnTo>
                    <a:pt x="27" y="3"/>
                  </a:lnTo>
                  <a:lnTo>
                    <a:pt x="26" y="1"/>
                  </a:lnTo>
                  <a:lnTo>
                    <a:pt x="26"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9" name="Freeform 140"/>
            <p:cNvSpPr>
              <a:spLocks/>
            </p:cNvSpPr>
            <p:nvPr/>
          </p:nvSpPr>
          <p:spPr bwMode="auto">
            <a:xfrm>
              <a:off x="5238" y="3758"/>
              <a:ext cx="36" cy="15"/>
            </a:xfrm>
            <a:custGeom>
              <a:avLst/>
              <a:gdLst>
                <a:gd name="T0" fmla="*/ 0 w 36"/>
                <a:gd name="T1" fmla="*/ 7 h 15"/>
                <a:gd name="T2" fmla="*/ 1 w 36"/>
                <a:gd name="T3" fmla="*/ 7 h 15"/>
                <a:gd name="T4" fmla="*/ 5 w 36"/>
                <a:gd name="T5" fmla="*/ 5 h 15"/>
                <a:gd name="T6" fmla="*/ 9 w 36"/>
                <a:gd name="T7" fmla="*/ 5 h 15"/>
                <a:gd name="T8" fmla="*/ 11 w 36"/>
                <a:gd name="T9" fmla="*/ 4 h 15"/>
                <a:gd name="T10" fmla="*/ 11 w 36"/>
                <a:gd name="T11" fmla="*/ 4 h 15"/>
                <a:gd name="T12" fmla="*/ 11 w 36"/>
                <a:gd name="T13" fmla="*/ 6 h 15"/>
                <a:gd name="T14" fmla="*/ 11 w 36"/>
                <a:gd name="T15" fmla="*/ 6 h 15"/>
                <a:gd name="T16" fmla="*/ 11 w 36"/>
                <a:gd name="T17" fmla="*/ 9 h 15"/>
                <a:gd name="T18" fmla="*/ 11 w 36"/>
                <a:gd name="T19" fmla="*/ 10 h 15"/>
                <a:gd name="T20" fmla="*/ 13 w 36"/>
                <a:gd name="T21" fmla="*/ 10 h 15"/>
                <a:gd name="T22" fmla="*/ 16 w 36"/>
                <a:gd name="T23" fmla="*/ 10 h 15"/>
                <a:gd name="T24" fmla="*/ 18 w 36"/>
                <a:gd name="T25" fmla="*/ 10 h 15"/>
                <a:gd name="T26" fmla="*/ 20 w 36"/>
                <a:gd name="T27" fmla="*/ 10 h 15"/>
                <a:gd name="T28" fmla="*/ 23 w 36"/>
                <a:gd name="T29" fmla="*/ 10 h 15"/>
                <a:gd name="T30" fmla="*/ 30 w 36"/>
                <a:gd name="T31" fmla="*/ 8 h 15"/>
                <a:gd name="T32" fmla="*/ 31 w 36"/>
                <a:gd name="T33" fmla="*/ 6 h 15"/>
                <a:gd name="T34" fmla="*/ 28 w 36"/>
                <a:gd name="T35" fmla="*/ 6 h 15"/>
                <a:gd name="T36" fmla="*/ 24 w 36"/>
                <a:gd name="T37" fmla="*/ 6 h 15"/>
                <a:gd name="T38" fmla="*/ 23 w 36"/>
                <a:gd name="T39" fmla="*/ 7 h 15"/>
                <a:gd name="T40" fmla="*/ 20 w 36"/>
                <a:gd name="T41" fmla="*/ 11 h 15"/>
                <a:gd name="T42" fmla="*/ 13 w 36"/>
                <a:gd name="T43" fmla="*/ 11 h 15"/>
                <a:gd name="T44" fmla="*/ 5 w 36"/>
                <a:gd name="T45" fmla="*/ 9 h 15"/>
                <a:gd name="T46" fmla="*/ 0 w 36"/>
                <a:gd name="T47" fmla="*/ 6 h 15"/>
                <a:gd name="T48" fmla="*/ 0 w 36"/>
                <a:gd name="T49" fmla="*/ 4 h 15"/>
                <a:gd name="T50" fmla="*/ 5 w 36"/>
                <a:gd name="T51" fmla="*/ 4 h 15"/>
                <a:gd name="T52" fmla="*/ 11 w 36"/>
                <a:gd name="T53" fmla="*/ 2 h 15"/>
                <a:gd name="T54" fmla="*/ 18 w 36"/>
                <a:gd name="T55" fmla="*/ 1 h 15"/>
                <a:gd name="T56" fmla="*/ 24 w 36"/>
                <a:gd name="T57" fmla="*/ 1 h 15"/>
                <a:gd name="T58" fmla="*/ 29 w 36"/>
                <a:gd name="T59" fmla="*/ 2 h 15"/>
                <a:gd name="T60" fmla="*/ 31 w 36"/>
                <a:gd name="T61" fmla="*/ 4 h 15"/>
                <a:gd name="T62" fmla="*/ 34 w 36"/>
                <a:gd name="T63" fmla="*/ 4 h 15"/>
                <a:gd name="T64" fmla="*/ 35 w 36"/>
                <a:gd name="T65" fmla="*/ 6 h 15"/>
                <a:gd name="T66" fmla="*/ 35 w 36"/>
                <a:gd name="T67" fmla="*/ 6 h 15"/>
                <a:gd name="T68" fmla="*/ 33 w 36"/>
                <a:gd name="T69" fmla="*/ 8 h 15"/>
                <a:gd name="T70" fmla="*/ 33 w 36"/>
                <a:gd name="T71" fmla="*/ 8 h 15"/>
                <a:gd name="T72" fmla="*/ 31 w 36"/>
                <a:gd name="T73" fmla="*/ 10 h 15"/>
                <a:gd name="T74" fmla="*/ 29 w 36"/>
                <a:gd name="T75" fmla="*/ 12 h 15"/>
                <a:gd name="T76" fmla="*/ 25 w 36"/>
                <a:gd name="T77" fmla="*/ 14 h 15"/>
                <a:gd name="T78" fmla="*/ 19 w 36"/>
                <a:gd name="T79" fmla="*/ 14 h 15"/>
                <a:gd name="T80" fmla="*/ 12 w 36"/>
                <a:gd name="T81" fmla="*/ 13 h 15"/>
                <a:gd name="T82" fmla="*/ 7 w 36"/>
                <a:gd name="T83" fmla="*/ 13 h 15"/>
                <a:gd name="T84" fmla="*/ 1 w 36"/>
                <a:gd name="T85" fmla="*/ 11 h 15"/>
                <a:gd name="T86" fmla="*/ 0 w 36"/>
                <a:gd name="T87" fmla="*/ 10 h 15"/>
                <a:gd name="T88" fmla="*/ 0 w 36"/>
                <a:gd name="T89" fmla="*/ 9 h 15"/>
                <a:gd name="T90" fmla="*/ 0 w 36"/>
                <a:gd name="T91" fmla="*/ 9 h 15"/>
                <a:gd name="T92" fmla="*/ 0 w 36"/>
                <a:gd name="T93" fmla="*/ 8 h 15"/>
                <a:gd name="T94" fmla="*/ 0 w 36"/>
                <a:gd name="T95" fmla="*/ 8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 h="15">
                  <a:moveTo>
                    <a:pt x="0" y="7"/>
                  </a:moveTo>
                  <a:lnTo>
                    <a:pt x="0" y="7"/>
                  </a:lnTo>
                  <a:lnTo>
                    <a:pt x="1" y="7"/>
                  </a:lnTo>
                  <a:lnTo>
                    <a:pt x="3" y="5"/>
                  </a:lnTo>
                  <a:lnTo>
                    <a:pt x="5" y="5"/>
                  </a:lnTo>
                  <a:lnTo>
                    <a:pt x="7" y="5"/>
                  </a:lnTo>
                  <a:lnTo>
                    <a:pt x="9" y="5"/>
                  </a:lnTo>
                  <a:lnTo>
                    <a:pt x="11" y="4"/>
                  </a:lnTo>
                  <a:lnTo>
                    <a:pt x="11" y="6"/>
                  </a:lnTo>
                  <a:lnTo>
                    <a:pt x="11" y="8"/>
                  </a:lnTo>
                  <a:lnTo>
                    <a:pt x="11" y="9"/>
                  </a:lnTo>
                  <a:lnTo>
                    <a:pt x="11" y="10"/>
                  </a:lnTo>
                  <a:lnTo>
                    <a:pt x="13" y="10"/>
                  </a:lnTo>
                  <a:lnTo>
                    <a:pt x="15" y="10"/>
                  </a:lnTo>
                  <a:lnTo>
                    <a:pt x="16" y="10"/>
                  </a:lnTo>
                  <a:lnTo>
                    <a:pt x="17" y="10"/>
                  </a:lnTo>
                  <a:lnTo>
                    <a:pt x="18" y="10"/>
                  </a:lnTo>
                  <a:lnTo>
                    <a:pt x="19" y="10"/>
                  </a:lnTo>
                  <a:lnTo>
                    <a:pt x="20" y="10"/>
                  </a:lnTo>
                  <a:lnTo>
                    <a:pt x="22" y="10"/>
                  </a:lnTo>
                  <a:lnTo>
                    <a:pt x="23" y="10"/>
                  </a:lnTo>
                  <a:lnTo>
                    <a:pt x="25" y="8"/>
                  </a:lnTo>
                  <a:lnTo>
                    <a:pt x="27" y="8"/>
                  </a:lnTo>
                  <a:lnTo>
                    <a:pt x="28" y="8"/>
                  </a:lnTo>
                  <a:lnTo>
                    <a:pt x="30" y="8"/>
                  </a:lnTo>
                  <a:lnTo>
                    <a:pt x="33" y="6"/>
                  </a:lnTo>
                  <a:lnTo>
                    <a:pt x="31" y="6"/>
                  </a:lnTo>
                  <a:lnTo>
                    <a:pt x="29" y="6"/>
                  </a:lnTo>
                  <a:lnTo>
                    <a:pt x="28" y="6"/>
                  </a:lnTo>
                  <a:lnTo>
                    <a:pt x="28" y="5"/>
                  </a:lnTo>
                  <a:lnTo>
                    <a:pt x="26" y="6"/>
                  </a:lnTo>
                  <a:lnTo>
                    <a:pt x="24" y="6"/>
                  </a:lnTo>
                  <a:lnTo>
                    <a:pt x="23" y="7"/>
                  </a:lnTo>
                  <a:lnTo>
                    <a:pt x="22" y="9"/>
                  </a:lnTo>
                  <a:lnTo>
                    <a:pt x="22" y="10"/>
                  </a:lnTo>
                  <a:lnTo>
                    <a:pt x="20" y="11"/>
                  </a:lnTo>
                  <a:lnTo>
                    <a:pt x="19" y="11"/>
                  </a:lnTo>
                  <a:lnTo>
                    <a:pt x="17" y="11"/>
                  </a:lnTo>
                  <a:lnTo>
                    <a:pt x="15" y="11"/>
                  </a:lnTo>
                  <a:lnTo>
                    <a:pt x="13" y="11"/>
                  </a:lnTo>
                  <a:lnTo>
                    <a:pt x="11" y="10"/>
                  </a:lnTo>
                  <a:lnTo>
                    <a:pt x="8" y="10"/>
                  </a:lnTo>
                  <a:lnTo>
                    <a:pt x="7" y="9"/>
                  </a:lnTo>
                  <a:lnTo>
                    <a:pt x="5" y="9"/>
                  </a:lnTo>
                  <a:lnTo>
                    <a:pt x="3" y="7"/>
                  </a:lnTo>
                  <a:lnTo>
                    <a:pt x="1" y="7"/>
                  </a:lnTo>
                  <a:lnTo>
                    <a:pt x="0" y="6"/>
                  </a:lnTo>
                  <a:lnTo>
                    <a:pt x="0" y="4"/>
                  </a:lnTo>
                  <a:lnTo>
                    <a:pt x="1" y="4"/>
                  </a:lnTo>
                  <a:lnTo>
                    <a:pt x="3" y="4"/>
                  </a:lnTo>
                  <a:lnTo>
                    <a:pt x="5" y="4"/>
                  </a:lnTo>
                  <a:lnTo>
                    <a:pt x="7" y="2"/>
                  </a:lnTo>
                  <a:lnTo>
                    <a:pt x="9" y="2"/>
                  </a:lnTo>
                  <a:lnTo>
                    <a:pt x="11" y="2"/>
                  </a:lnTo>
                  <a:lnTo>
                    <a:pt x="13" y="1"/>
                  </a:lnTo>
                  <a:lnTo>
                    <a:pt x="15" y="1"/>
                  </a:lnTo>
                  <a:lnTo>
                    <a:pt x="17" y="1"/>
                  </a:lnTo>
                  <a:lnTo>
                    <a:pt x="18" y="1"/>
                  </a:lnTo>
                  <a:lnTo>
                    <a:pt x="21" y="0"/>
                  </a:lnTo>
                  <a:lnTo>
                    <a:pt x="21" y="1"/>
                  </a:lnTo>
                  <a:lnTo>
                    <a:pt x="23" y="1"/>
                  </a:lnTo>
                  <a:lnTo>
                    <a:pt x="24" y="1"/>
                  </a:lnTo>
                  <a:lnTo>
                    <a:pt x="26" y="1"/>
                  </a:lnTo>
                  <a:lnTo>
                    <a:pt x="26" y="2"/>
                  </a:lnTo>
                  <a:lnTo>
                    <a:pt x="28" y="2"/>
                  </a:lnTo>
                  <a:lnTo>
                    <a:pt x="29" y="2"/>
                  </a:lnTo>
                  <a:lnTo>
                    <a:pt x="31" y="2"/>
                  </a:lnTo>
                  <a:lnTo>
                    <a:pt x="31" y="4"/>
                  </a:lnTo>
                  <a:lnTo>
                    <a:pt x="33" y="4"/>
                  </a:lnTo>
                  <a:lnTo>
                    <a:pt x="34" y="4"/>
                  </a:lnTo>
                  <a:lnTo>
                    <a:pt x="35" y="4"/>
                  </a:lnTo>
                  <a:lnTo>
                    <a:pt x="35" y="6"/>
                  </a:lnTo>
                  <a:lnTo>
                    <a:pt x="33" y="8"/>
                  </a:lnTo>
                  <a:lnTo>
                    <a:pt x="31" y="10"/>
                  </a:lnTo>
                  <a:lnTo>
                    <a:pt x="29" y="12"/>
                  </a:lnTo>
                  <a:lnTo>
                    <a:pt x="27" y="14"/>
                  </a:lnTo>
                  <a:lnTo>
                    <a:pt x="25" y="14"/>
                  </a:lnTo>
                  <a:lnTo>
                    <a:pt x="23" y="14"/>
                  </a:lnTo>
                  <a:lnTo>
                    <a:pt x="21" y="14"/>
                  </a:lnTo>
                  <a:lnTo>
                    <a:pt x="19" y="14"/>
                  </a:lnTo>
                  <a:lnTo>
                    <a:pt x="17" y="13"/>
                  </a:lnTo>
                  <a:lnTo>
                    <a:pt x="15" y="13"/>
                  </a:lnTo>
                  <a:lnTo>
                    <a:pt x="14" y="13"/>
                  </a:lnTo>
                  <a:lnTo>
                    <a:pt x="12" y="13"/>
                  </a:lnTo>
                  <a:lnTo>
                    <a:pt x="10" y="13"/>
                  </a:lnTo>
                  <a:lnTo>
                    <a:pt x="8" y="13"/>
                  </a:lnTo>
                  <a:lnTo>
                    <a:pt x="7" y="13"/>
                  </a:lnTo>
                  <a:lnTo>
                    <a:pt x="7" y="11"/>
                  </a:lnTo>
                  <a:lnTo>
                    <a:pt x="5" y="11"/>
                  </a:lnTo>
                  <a:lnTo>
                    <a:pt x="3" y="11"/>
                  </a:lnTo>
                  <a:lnTo>
                    <a:pt x="1" y="11"/>
                  </a:lnTo>
                  <a:lnTo>
                    <a:pt x="1" y="10"/>
                  </a:lnTo>
                  <a:lnTo>
                    <a:pt x="0" y="10"/>
                  </a:lnTo>
                  <a:lnTo>
                    <a:pt x="0" y="9"/>
                  </a:lnTo>
                  <a:lnTo>
                    <a:pt x="0" y="8"/>
                  </a:lnTo>
                  <a:lnTo>
                    <a:pt x="0" y="7"/>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0" name="Freeform 141"/>
            <p:cNvSpPr>
              <a:spLocks/>
            </p:cNvSpPr>
            <p:nvPr/>
          </p:nvSpPr>
          <p:spPr bwMode="auto">
            <a:xfrm>
              <a:off x="5219" y="4042"/>
              <a:ext cx="183" cy="249"/>
            </a:xfrm>
            <a:custGeom>
              <a:avLst/>
              <a:gdLst>
                <a:gd name="T0" fmla="*/ 161 w 183"/>
                <a:gd name="T1" fmla="*/ 75 h 249"/>
                <a:gd name="T2" fmla="*/ 161 w 183"/>
                <a:gd name="T3" fmla="*/ 93 h 249"/>
                <a:gd name="T4" fmla="*/ 161 w 183"/>
                <a:gd name="T5" fmla="*/ 115 h 249"/>
                <a:gd name="T6" fmla="*/ 160 w 183"/>
                <a:gd name="T7" fmla="*/ 137 h 249"/>
                <a:gd name="T8" fmla="*/ 158 w 183"/>
                <a:gd name="T9" fmla="*/ 154 h 249"/>
                <a:gd name="T10" fmla="*/ 149 w 183"/>
                <a:gd name="T11" fmla="*/ 162 h 249"/>
                <a:gd name="T12" fmla="*/ 125 w 183"/>
                <a:gd name="T13" fmla="*/ 174 h 249"/>
                <a:gd name="T14" fmla="*/ 91 w 183"/>
                <a:gd name="T15" fmla="*/ 192 h 249"/>
                <a:gd name="T16" fmla="*/ 55 w 183"/>
                <a:gd name="T17" fmla="*/ 210 h 249"/>
                <a:gd name="T18" fmla="*/ 23 w 183"/>
                <a:gd name="T19" fmla="*/ 225 h 249"/>
                <a:gd name="T20" fmla="*/ 4 w 183"/>
                <a:gd name="T21" fmla="*/ 234 h 249"/>
                <a:gd name="T22" fmla="*/ 0 w 183"/>
                <a:gd name="T23" fmla="*/ 238 h 249"/>
                <a:gd name="T24" fmla="*/ 0 w 183"/>
                <a:gd name="T25" fmla="*/ 240 h 249"/>
                <a:gd name="T26" fmla="*/ 1 w 183"/>
                <a:gd name="T27" fmla="*/ 243 h 249"/>
                <a:gd name="T28" fmla="*/ 2 w 183"/>
                <a:gd name="T29" fmla="*/ 245 h 249"/>
                <a:gd name="T30" fmla="*/ 2 w 183"/>
                <a:gd name="T31" fmla="*/ 247 h 249"/>
                <a:gd name="T32" fmla="*/ 7 w 183"/>
                <a:gd name="T33" fmla="*/ 247 h 249"/>
                <a:gd name="T34" fmla="*/ 19 w 183"/>
                <a:gd name="T35" fmla="*/ 242 h 249"/>
                <a:gd name="T36" fmla="*/ 39 w 183"/>
                <a:gd name="T37" fmla="*/ 234 h 249"/>
                <a:gd name="T38" fmla="*/ 60 w 183"/>
                <a:gd name="T39" fmla="*/ 226 h 249"/>
                <a:gd name="T40" fmla="*/ 79 w 183"/>
                <a:gd name="T41" fmla="*/ 217 h 249"/>
                <a:gd name="T42" fmla="*/ 91 w 183"/>
                <a:gd name="T43" fmla="*/ 213 h 249"/>
                <a:gd name="T44" fmla="*/ 103 w 183"/>
                <a:gd name="T45" fmla="*/ 207 h 249"/>
                <a:gd name="T46" fmla="*/ 119 w 183"/>
                <a:gd name="T47" fmla="*/ 199 h 249"/>
                <a:gd name="T48" fmla="*/ 135 w 183"/>
                <a:gd name="T49" fmla="*/ 189 h 249"/>
                <a:gd name="T50" fmla="*/ 150 w 183"/>
                <a:gd name="T51" fmla="*/ 181 h 249"/>
                <a:gd name="T52" fmla="*/ 161 w 183"/>
                <a:gd name="T53" fmla="*/ 174 h 249"/>
                <a:gd name="T54" fmla="*/ 164 w 183"/>
                <a:gd name="T55" fmla="*/ 172 h 249"/>
                <a:gd name="T56" fmla="*/ 167 w 183"/>
                <a:gd name="T57" fmla="*/ 168 h 249"/>
                <a:gd name="T58" fmla="*/ 169 w 183"/>
                <a:gd name="T59" fmla="*/ 166 h 249"/>
                <a:gd name="T60" fmla="*/ 169 w 183"/>
                <a:gd name="T61" fmla="*/ 162 h 249"/>
                <a:gd name="T62" fmla="*/ 172 w 183"/>
                <a:gd name="T63" fmla="*/ 157 h 249"/>
                <a:gd name="T64" fmla="*/ 174 w 183"/>
                <a:gd name="T65" fmla="*/ 150 h 249"/>
                <a:gd name="T66" fmla="*/ 176 w 183"/>
                <a:gd name="T67" fmla="*/ 135 h 249"/>
                <a:gd name="T68" fmla="*/ 179 w 183"/>
                <a:gd name="T69" fmla="*/ 115 h 249"/>
                <a:gd name="T70" fmla="*/ 179 w 183"/>
                <a:gd name="T71" fmla="*/ 97 h 249"/>
                <a:gd name="T72" fmla="*/ 181 w 183"/>
                <a:gd name="T73" fmla="*/ 81 h 249"/>
                <a:gd name="T74" fmla="*/ 181 w 183"/>
                <a:gd name="T75" fmla="*/ 71 h 249"/>
                <a:gd name="T76" fmla="*/ 180 w 183"/>
                <a:gd name="T77" fmla="*/ 57 h 249"/>
                <a:gd name="T78" fmla="*/ 178 w 183"/>
                <a:gd name="T79" fmla="*/ 40 h 249"/>
                <a:gd name="T80" fmla="*/ 176 w 183"/>
                <a:gd name="T81" fmla="*/ 21 h 249"/>
                <a:gd name="T82" fmla="*/ 174 w 183"/>
                <a:gd name="T83" fmla="*/ 8 h 249"/>
                <a:gd name="T84" fmla="*/ 174 w 183"/>
                <a:gd name="T85" fmla="*/ 2 h 249"/>
                <a:gd name="T86" fmla="*/ 172 w 183"/>
                <a:gd name="T87" fmla="*/ 2 h 249"/>
                <a:gd name="T88" fmla="*/ 170 w 183"/>
                <a:gd name="T89" fmla="*/ 1 h 249"/>
                <a:gd name="T90" fmla="*/ 168 w 183"/>
                <a:gd name="T91" fmla="*/ 6 h 249"/>
                <a:gd name="T92" fmla="*/ 166 w 183"/>
                <a:gd name="T93" fmla="*/ 22 h 249"/>
                <a:gd name="T94" fmla="*/ 161 w 183"/>
                <a:gd name="T95" fmla="*/ 53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 h="249">
                  <a:moveTo>
                    <a:pt x="161" y="67"/>
                  </a:moveTo>
                  <a:lnTo>
                    <a:pt x="161" y="71"/>
                  </a:lnTo>
                  <a:lnTo>
                    <a:pt x="161" y="75"/>
                  </a:lnTo>
                  <a:lnTo>
                    <a:pt x="161" y="80"/>
                  </a:lnTo>
                  <a:lnTo>
                    <a:pt x="161" y="86"/>
                  </a:lnTo>
                  <a:lnTo>
                    <a:pt x="161" y="93"/>
                  </a:lnTo>
                  <a:lnTo>
                    <a:pt x="161" y="100"/>
                  </a:lnTo>
                  <a:lnTo>
                    <a:pt x="161" y="108"/>
                  </a:lnTo>
                  <a:lnTo>
                    <a:pt x="161" y="115"/>
                  </a:lnTo>
                  <a:lnTo>
                    <a:pt x="160" y="122"/>
                  </a:lnTo>
                  <a:lnTo>
                    <a:pt x="160" y="130"/>
                  </a:lnTo>
                  <a:lnTo>
                    <a:pt x="160" y="137"/>
                  </a:lnTo>
                  <a:lnTo>
                    <a:pt x="160" y="143"/>
                  </a:lnTo>
                  <a:lnTo>
                    <a:pt x="158" y="149"/>
                  </a:lnTo>
                  <a:lnTo>
                    <a:pt x="158" y="154"/>
                  </a:lnTo>
                  <a:lnTo>
                    <a:pt x="156" y="157"/>
                  </a:lnTo>
                  <a:lnTo>
                    <a:pt x="155" y="158"/>
                  </a:lnTo>
                  <a:lnTo>
                    <a:pt x="149" y="162"/>
                  </a:lnTo>
                  <a:lnTo>
                    <a:pt x="142" y="165"/>
                  </a:lnTo>
                  <a:lnTo>
                    <a:pt x="134" y="171"/>
                  </a:lnTo>
                  <a:lnTo>
                    <a:pt x="125" y="174"/>
                  </a:lnTo>
                  <a:lnTo>
                    <a:pt x="114" y="181"/>
                  </a:lnTo>
                  <a:lnTo>
                    <a:pt x="103" y="186"/>
                  </a:lnTo>
                  <a:lnTo>
                    <a:pt x="91" y="192"/>
                  </a:lnTo>
                  <a:lnTo>
                    <a:pt x="79" y="197"/>
                  </a:lnTo>
                  <a:lnTo>
                    <a:pt x="66" y="204"/>
                  </a:lnTo>
                  <a:lnTo>
                    <a:pt x="55" y="210"/>
                  </a:lnTo>
                  <a:lnTo>
                    <a:pt x="44" y="215"/>
                  </a:lnTo>
                  <a:lnTo>
                    <a:pt x="33" y="221"/>
                  </a:lnTo>
                  <a:lnTo>
                    <a:pt x="23" y="225"/>
                  </a:lnTo>
                  <a:lnTo>
                    <a:pt x="15" y="229"/>
                  </a:lnTo>
                  <a:lnTo>
                    <a:pt x="9" y="232"/>
                  </a:lnTo>
                  <a:lnTo>
                    <a:pt x="4" y="234"/>
                  </a:lnTo>
                  <a:lnTo>
                    <a:pt x="2" y="236"/>
                  </a:lnTo>
                  <a:lnTo>
                    <a:pt x="0" y="238"/>
                  </a:lnTo>
                  <a:lnTo>
                    <a:pt x="0" y="240"/>
                  </a:lnTo>
                  <a:lnTo>
                    <a:pt x="0" y="241"/>
                  </a:lnTo>
                  <a:lnTo>
                    <a:pt x="1" y="241"/>
                  </a:lnTo>
                  <a:lnTo>
                    <a:pt x="1" y="243"/>
                  </a:lnTo>
                  <a:lnTo>
                    <a:pt x="1" y="245"/>
                  </a:lnTo>
                  <a:lnTo>
                    <a:pt x="2" y="245"/>
                  </a:lnTo>
                  <a:lnTo>
                    <a:pt x="2" y="247"/>
                  </a:lnTo>
                  <a:lnTo>
                    <a:pt x="4" y="247"/>
                  </a:lnTo>
                  <a:lnTo>
                    <a:pt x="4" y="248"/>
                  </a:lnTo>
                  <a:lnTo>
                    <a:pt x="7" y="247"/>
                  </a:lnTo>
                  <a:lnTo>
                    <a:pt x="10" y="246"/>
                  </a:lnTo>
                  <a:lnTo>
                    <a:pt x="14" y="244"/>
                  </a:lnTo>
                  <a:lnTo>
                    <a:pt x="19" y="242"/>
                  </a:lnTo>
                  <a:lnTo>
                    <a:pt x="26" y="240"/>
                  </a:lnTo>
                  <a:lnTo>
                    <a:pt x="32" y="238"/>
                  </a:lnTo>
                  <a:lnTo>
                    <a:pt x="39" y="234"/>
                  </a:lnTo>
                  <a:lnTo>
                    <a:pt x="46" y="232"/>
                  </a:lnTo>
                  <a:lnTo>
                    <a:pt x="53" y="229"/>
                  </a:lnTo>
                  <a:lnTo>
                    <a:pt x="60" y="226"/>
                  </a:lnTo>
                  <a:lnTo>
                    <a:pt x="67" y="222"/>
                  </a:lnTo>
                  <a:lnTo>
                    <a:pt x="73" y="221"/>
                  </a:lnTo>
                  <a:lnTo>
                    <a:pt x="79" y="217"/>
                  </a:lnTo>
                  <a:lnTo>
                    <a:pt x="84" y="215"/>
                  </a:lnTo>
                  <a:lnTo>
                    <a:pt x="89" y="213"/>
                  </a:lnTo>
                  <a:lnTo>
                    <a:pt x="91" y="213"/>
                  </a:lnTo>
                  <a:lnTo>
                    <a:pt x="94" y="211"/>
                  </a:lnTo>
                  <a:lnTo>
                    <a:pt x="98" y="209"/>
                  </a:lnTo>
                  <a:lnTo>
                    <a:pt x="103" y="207"/>
                  </a:lnTo>
                  <a:lnTo>
                    <a:pt x="108" y="205"/>
                  </a:lnTo>
                  <a:lnTo>
                    <a:pt x="114" y="202"/>
                  </a:lnTo>
                  <a:lnTo>
                    <a:pt x="119" y="199"/>
                  </a:lnTo>
                  <a:lnTo>
                    <a:pt x="125" y="195"/>
                  </a:lnTo>
                  <a:lnTo>
                    <a:pt x="130" y="193"/>
                  </a:lnTo>
                  <a:lnTo>
                    <a:pt x="135" y="189"/>
                  </a:lnTo>
                  <a:lnTo>
                    <a:pt x="141" y="186"/>
                  </a:lnTo>
                  <a:lnTo>
                    <a:pt x="146" y="182"/>
                  </a:lnTo>
                  <a:lnTo>
                    <a:pt x="150" y="181"/>
                  </a:lnTo>
                  <a:lnTo>
                    <a:pt x="155" y="178"/>
                  </a:lnTo>
                  <a:lnTo>
                    <a:pt x="158" y="176"/>
                  </a:lnTo>
                  <a:lnTo>
                    <a:pt x="161" y="174"/>
                  </a:lnTo>
                  <a:lnTo>
                    <a:pt x="162" y="174"/>
                  </a:lnTo>
                  <a:lnTo>
                    <a:pt x="164" y="172"/>
                  </a:lnTo>
                  <a:lnTo>
                    <a:pt x="166" y="170"/>
                  </a:lnTo>
                  <a:lnTo>
                    <a:pt x="167" y="168"/>
                  </a:lnTo>
                  <a:lnTo>
                    <a:pt x="169" y="166"/>
                  </a:lnTo>
                  <a:lnTo>
                    <a:pt x="169" y="164"/>
                  </a:lnTo>
                  <a:lnTo>
                    <a:pt x="169" y="162"/>
                  </a:lnTo>
                  <a:lnTo>
                    <a:pt x="169" y="161"/>
                  </a:lnTo>
                  <a:lnTo>
                    <a:pt x="171" y="159"/>
                  </a:lnTo>
                  <a:lnTo>
                    <a:pt x="172" y="157"/>
                  </a:lnTo>
                  <a:lnTo>
                    <a:pt x="174" y="155"/>
                  </a:lnTo>
                  <a:lnTo>
                    <a:pt x="174" y="154"/>
                  </a:lnTo>
                  <a:lnTo>
                    <a:pt x="174" y="150"/>
                  </a:lnTo>
                  <a:lnTo>
                    <a:pt x="174" y="146"/>
                  </a:lnTo>
                  <a:lnTo>
                    <a:pt x="176" y="140"/>
                  </a:lnTo>
                  <a:lnTo>
                    <a:pt x="176" y="135"/>
                  </a:lnTo>
                  <a:lnTo>
                    <a:pt x="178" y="128"/>
                  </a:lnTo>
                  <a:lnTo>
                    <a:pt x="178" y="123"/>
                  </a:lnTo>
                  <a:lnTo>
                    <a:pt x="179" y="115"/>
                  </a:lnTo>
                  <a:lnTo>
                    <a:pt x="179" y="110"/>
                  </a:lnTo>
                  <a:lnTo>
                    <a:pt x="179" y="103"/>
                  </a:lnTo>
                  <a:lnTo>
                    <a:pt x="179" y="97"/>
                  </a:lnTo>
                  <a:lnTo>
                    <a:pt x="181" y="90"/>
                  </a:lnTo>
                  <a:lnTo>
                    <a:pt x="181" y="86"/>
                  </a:lnTo>
                  <a:lnTo>
                    <a:pt x="181" y="81"/>
                  </a:lnTo>
                  <a:lnTo>
                    <a:pt x="181" y="77"/>
                  </a:lnTo>
                  <a:lnTo>
                    <a:pt x="182" y="74"/>
                  </a:lnTo>
                  <a:lnTo>
                    <a:pt x="181" y="71"/>
                  </a:lnTo>
                  <a:lnTo>
                    <a:pt x="181" y="67"/>
                  </a:lnTo>
                  <a:lnTo>
                    <a:pt x="180" y="62"/>
                  </a:lnTo>
                  <a:lnTo>
                    <a:pt x="180" y="57"/>
                  </a:lnTo>
                  <a:lnTo>
                    <a:pt x="178" y="51"/>
                  </a:lnTo>
                  <a:lnTo>
                    <a:pt x="178" y="45"/>
                  </a:lnTo>
                  <a:lnTo>
                    <a:pt x="178" y="40"/>
                  </a:lnTo>
                  <a:lnTo>
                    <a:pt x="178" y="32"/>
                  </a:lnTo>
                  <a:lnTo>
                    <a:pt x="176" y="27"/>
                  </a:lnTo>
                  <a:lnTo>
                    <a:pt x="176" y="21"/>
                  </a:lnTo>
                  <a:lnTo>
                    <a:pt x="174" y="16"/>
                  </a:lnTo>
                  <a:lnTo>
                    <a:pt x="174" y="11"/>
                  </a:lnTo>
                  <a:lnTo>
                    <a:pt x="174" y="8"/>
                  </a:lnTo>
                  <a:lnTo>
                    <a:pt x="174" y="4"/>
                  </a:lnTo>
                  <a:lnTo>
                    <a:pt x="174" y="3"/>
                  </a:lnTo>
                  <a:lnTo>
                    <a:pt x="174" y="2"/>
                  </a:lnTo>
                  <a:lnTo>
                    <a:pt x="172" y="2"/>
                  </a:lnTo>
                  <a:lnTo>
                    <a:pt x="172" y="0"/>
                  </a:lnTo>
                  <a:lnTo>
                    <a:pt x="170" y="1"/>
                  </a:lnTo>
                  <a:lnTo>
                    <a:pt x="170" y="2"/>
                  </a:lnTo>
                  <a:lnTo>
                    <a:pt x="170" y="3"/>
                  </a:lnTo>
                  <a:lnTo>
                    <a:pt x="168" y="6"/>
                  </a:lnTo>
                  <a:lnTo>
                    <a:pt x="168" y="10"/>
                  </a:lnTo>
                  <a:lnTo>
                    <a:pt x="166" y="16"/>
                  </a:lnTo>
                  <a:lnTo>
                    <a:pt x="166" y="22"/>
                  </a:lnTo>
                  <a:lnTo>
                    <a:pt x="164" y="31"/>
                  </a:lnTo>
                  <a:lnTo>
                    <a:pt x="163" y="41"/>
                  </a:lnTo>
                  <a:lnTo>
                    <a:pt x="161" y="53"/>
                  </a:lnTo>
                  <a:lnTo>
                    <a:pt x="161" y="67"/>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1" name="Freeform 142"/>
            <p:cNvSpPr>
              <a:spLocks/>
            </p:cNvSpPr>
            <p:nvPr/>
          </p:nvSpPr>
          <p:spPr bwMode="auto">
            <a:xfrm>
              <a:off x="5343" y="3729"/>
              <a:ext cx="673" cy="670"/>
            </a:xfrm>
            <a:custGeom>
              <a:avLst/>
              <a:gdLst>
                <a:gd name="T0" fmla="*/ 271 w 673"/>
                <a:gd name="T1" fmla="*/ 119 h 670"/>
                <a:gd name="T2" fmla="*/ 303 w 673"/>
                <a:gd name="T3" fmla="*/ 106 h 670"/>
                <a:gd name="T4" fmla="*/ 341 w 673"/>
                <a:gd name="T5" fmla="*/ 91 h 670"/>
                <a:gd name="T6" fmla="*/ 365 w 673"/>
                <a:gd name="T7" fmla="*/ 81 h 670"/>
                <a:gd name="T8" fmla="*/ 365 w 673"/>
                <a:gd name="T9" fmla="*/ 80 h 670"/>
                <a:gd name="T10" fmla="*/ 358 w 673"/>
                <a:gd name="T11" fmla="*/ 80 h 670"/>
                <a:gd name="T12" fmla="*/ 348 w 673"/>
                <a:gd name="T13" fmla="*/ 78 h 670"/>
                <a:gd name="T14" fmla="*/ 341 w 673"/>
                <a:gd name="T15" fmla="*/ 77 h 670"/>
                <a:gd name="T16" fmla="*/ 351 w 673"/>
                <a:gd name="T17" fmla="*/ 67 h 670"/>
                <a:gd name="T18" fmla="*/ 385 w 673"/>
                <a:gd name="T19" fmla="*/ 48 h 670"/>
                <a:gd name="T20" fmla="*/ 423 w 673"/>
                <a:gd name="T21" fmla="*/ 26 h 670"/>
                <a:gd name="T22" fmla="*/ 445 w 673"/>
                <a:gd name="T23" fmla="*/ 6 h 670"/>
                <a:gd name="T24" fmla="*/ 448 w 673"/>
                <a:gd name="T25" fmla="*/ 6 h 670"/>
                <a:gd name="T26" fmla="*/ 464 w 673"/>
                <a:gd name="T27" fmla="*/ 19 h 670"/>
                <a:gd name="T28" fmla="*/ 482 w 673"/>
                <a:gd name="T29" fmla="*/ 33 h 670"/>
                <a:gd name="T30" fmla="*/ 493 w 673"/>
                <a:gd name="T31" fmla="*/ 42 h 670"/>
                <a:gd name="T32" fmla="*/ 500 w 673"/>
                <a:gd name="T33" fmla="*/ 47 h 670"/>
                <a:gd name="T34" fmla="*/ 527 w 673"/>
                <a:gd name="T35" fmla="*/ 61 h 670"/>
                <a:gd name="T36" fmla="*/ 563 w 673"/>
                <a:gd name="T37" fmla="*/ 81 h 670"/>
                <a:gd name="T38" fmla="*/ 597 w 673"/>
                <a:gd name="T39" fmla="*/ 102 h 670"/>
                <a:gd name="T40" fmla="*/ 630 w 673"/>
                <a:gd name="T41" fmla="*/ 143 h 670"/>
                <a:gd name="T42" fmla="*/ 657 w 673"/>
                <a:gd name="T43" fmla="*/ 198 h 670"/>
                <a:gd name="T44" fmla="*/ 671 w 673"/>
                <a:gd name="T45" fmla="*/ 281 h 670"/>
                <a:gd name="T46" fmla="*/ 666 w 673"/>
                <a:gd name="T47" fmla="*/ 409 h 670"/>
                <a:gd name="T48" fmla="*/ 654 w 673"/>
                <a:gd name="T49" fmla="*/ 473 h 670"/>
                <a:gd name="T50" fmla="*/ 644 w 673"/>
                <a:gd name="T51" fmla="*/ 487 h 670"/>
                <a:gd name="T52" fmla="*/ 635 w 673"/>
                <a:gd name="T53" fmla="*/ 489 h 670"/>
                <a:gd name="T54" fmla="*/ 627 w 673"/>
                <a:gd name="T55" fmla="*/ 493 h 670"/>
                <a:gd name="T56" fmla="*/ 622 w 673"/>
                <a:gd name="T57" fmla="*/ 525 h 670"/>
                <a:gd name="T58" fmla="*/ 618 w 673"/>
                <a:gd name="T59" fmla="*/ 575 h 670"/>
                <a:gd name="T60" fmla="*/ 614 w 673"/>
                <a:gd name="T61" fmla="*/ 625 h 670"/>
                <a:gd name="T62" fmla="*/ 608 w 673"/>
                <a:gd name="T63" fmla="*/ 650 h 670"/>
                <a:gd name="T64" fmla="*/ 590 w 673"/>
                <a:gd name="T65" fmla="*/ 653 h 670"/>
                <a:gd name="T66" fmla="*/ 532 w 673"/>
                <a:gd name="T67" fmla="*/ 662 h 670"/>
                <a:gd name="T68" fmla="*/ 455 w 673"/>
                <a:gd name="T69" fmla="*/ 669 h 670"/>
                <a:gd name="T70" fmla="*/ 385 w 673"/>
                <a:gd name="T71" fmla="*/ 664 h 670"/>
                <a:gd name="T72" fmla="*/ 259 w 673"/>
                <a:gd name="T73" fmla="*/ 624 h 670"/>
                <a:gd name="T74" fmla="*/ 133 w 673"/>
                <a:gd name="T75" fmla="*/ 561 h 670"/>
                <a:gd name="T76" fmla="*/ 44 w 673"/>
                <a:gd name="T77" fmla="*/ 500 h 670"/>
                <a:gd name="T78" fmla="*/ 1 w 673"/>
                <a:gd name="T79" fmla="*/ 461 h 670"/>
                <a:gd name="T80" fmla="*/ 13 w 673"/>
                <a:gd name="T81" fmla="*/ 442 h 670"/>
                <a:gd name="T82" fmla="*/ 60 w 673"/>
                <a:gd name="T83" fmla="*/ 410 h 670"/>
                <a:gd name="T84" fmla="*/ 114 w 673"/>
                <a:gd name="T85" fmla="*/ 377 h 670"/>
                <a:gd name="T86" fmla="*/ 147 w 673"/>
                <a:gd name="T87" fmla="*/ 355 h 670"/>
                <a:gd name="T88" fmla="*/ 159 w 673"/>
                <a:gd name="T89" fmla="*/ 329 h 670"/>
                <a:gd name="T90" fmla="*/ 188 w 673"/>
                <a:gd name="T91" fmla="*/ 264 h 670"/>
                <a:gd name="T92" fmla="*/ 222 w 673"/>
                <a:gd name="T93" fmla="*/ 193 h 670"/>
                <a:gd name="T94" fmla="*/ 243 w 673"/>
                <a:gd name="T95" fmla="*/ 149 h 670"/>
                <a:gd name="T96" fmla="*/ 251 w 673"/>
                <a:gd name="T97" fmla="*/ 136 h 670"/>
                <a:gd name="T98" fmla="*/ 256 w 673"/>
                <a:gd name="T99" fmla="*/ 128 h 670"/>
                <a:gd name="T100" fmla="*/ 259 w 673"/>
                <a:gd name="T101" fmla="*/ 125 h 670"/>
                <a:gd name="T102" fmla="*/ 261 w 673"/>
                <a:gd name="T103" fmla="*/ 124 h 6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3" h="670">
                  <a:moveTo>
                    <a:pt x="263" y="122"/>
                  </a:moveTo>
                  <a:lnTo>
                    <a:pt x="263" y="122"/>
                  </a:lnTo>
                  <a:lnTo>
                    <a:pt x="266" y="121"/>
                  </a:lnTo>
                  <a:lnTo>
                    <a:pt x="271" y="119"/>
                  </a:lnTo>
                  <a:lnTo>
                    <a:pt x="278" y="116"/>
                  </a:lnTo>
                  <a:lnTo>
                    <a:pt x="285" y="114"/>
                  </a:lnTo>
                  <a:lnTo>
                    <a:pt x="294" y="110"/>
                  </a:lnTo>
                  <a:lnTo>
                    <a:pt x="303" y="106"/>
                  </a:lnTo>
                  <a:lnTo>
                    <a:pt x="313" y="101"/>
                  </a:lnTo>
                  <a:lnTo>
                    <a:pt x="323" y="98"/>
                  </a:lnTo>
                  <a:lnTo>
                    <a:pt x="332" y="94"/>
                  </a:lnTo>
                  <a:lnTo>
                    <a:pt x="341" y="91"/>
                  </a:lnTo>
                  <a:lnTo>
                    <a:pt x="350" y="87"/>
                  </a:lnTo>
                  <a:lnTo>
                    <a:pt x="356" y="86"/>
                  </a:lnTo>
                  <a:lnTo>
                    <a:pt x="361" y="82"/>
                  </a:lnTo>
                  <a:lnTo>
                    <a:pt x="365" y="81"/>
                  </a:lnTo>
                  <a:lnTo>
                    <a:pt x="368" y="80"/>
                  </a:lnTo>
                  <a:lnTo>
                    <a:pt x="367" y="80"/>
                  </a:lnTo>
                  <a:lnTo>
                    <a:pt x="365" y="80"/>
                  </a:lnTo>
                  <a:lnTo>
                    <a:pt x="364" y="80"/>
                  </a:lnTo>
                  <a:lnTo>
                    <a:pt x="361" y="80"/>
                  </a:lnTo>
                  <a:lnTo>
                    <a:pt x="360" y="80"/>
                  </a:lnTo>
                  <a:lnTo>
                    <a:pt x="358" y="80"/>
                  </a:lnTo>
                  <a:lnTo>
                    <a:pt x="356" y="78"/>
                  </a:lnTo>
                  <a:lnTo>
                    <a:pt x="352" y="78"/>
                  </a:lnTo>
                  <a:lnTo>
                    <a:pt x="350" y="78"/>
                  </a:lnTo>
                  <a:lnTo>
                    <a:pt x="348" y="78"/>
                  </a:lnTo>
                  <a:lnTo>
                    <a:pt x="346" y="77"/>
                  </a:lnTo>
                  <a:lnTo>
                    <a:pt x="344" y="77"/>
                  </a:lnTo>
                  <a:lnTo>
                    <a:pt x="342" y="77"/>
                  </a:lnTo>
                  <a:lnTo>
                    <a:pt x="341" y="77"/>
                  </a:lnTo>
                  <a:lnTo>
                    <a:pt x="341" y="76"/>
                  </a:lnTo>
                  <a:lnTo>
                    <a:pt x="342" y="74"/>
                  </a:lnTo>
                  <a:lnTo>
                    <a:pt x="346" y="71"/>
                  </a:lnTo>
                  <a:lnTo>
                    <a:pt x="351" y="67"/>
                  </a:lnTo>
                  <a:lnTo>
                    <a:pt x="358" y="63"/>
                  </a:lnTo>
                  <a:lnTo>
                    <a:pt x="366" y="59"/>
                  </a:lnTo>
                  <a:lnTo>
                    <a:pt x="376" y="54"/>
                  </a:lnTo>
                  <a:lnTo>
                    <a:pt x="385" y="48"/>
                  </a:lnTo>
                  <a:lnTo>
                    <a:pt x="397" y="42"/>
                  </a:lnTo>
                  <a:lnTo>
                    <a:pt x="406" y="37"/>
                  </a:lnTo>
                  <a:lnTo>
                    <a:pt x="415" y="31"/>
                  </a:lnTo>
                  <a:lnTo>
                    <a:pt x="423" y="26"/>
                  </a:lnTo>
                  <a:lnTo>
                    <a:pt x="432" y="20"/>
                  </a:lnTo>
                  <a:lnTo>
                    <a:pt x="438" y="16"/>
                  </a:lnTo>
                  <a:lnTo>
                    <a:pt x="442" y="10"/>
                  </a:lnTo>
                  <a:lnTo>
                    <a:pt x="445" y="6"/>
                  </a:lnTo>
                  <a:lnTo>
                    <a:pt x="445" y="0"/>
                  </a:lnTo>
                  <a:lnTo>
                    <a:pt x="445" y="2"/>
                  </a:lnTo>
                  <a:lnTo>
                    <a:pt x="446" y="3"/>
                  </a:lnTo>
                  <a:lnTo>
                    <a:pt x="448" y="6"/>
                  </a:lnTo>
                  <a:lnTo>
                    <a:pt x="452" y="8"/>
                  </a:lnTo>
                  <a:lnTo>
                    <a:pt x="455" y="12"/>
                  </a:lnTo>
                  <a:lnTo>
                    <a:pt x="460" y="15"/>
                  </a:lnTo>
                  <a:lnTo>
                    <a:pt x="464" y="19"/>
                  </a:lnTo>
                  <a:lnTo>
                    <a:pt x="469" y="21"/>
                  </a:lnTo>
                  <a:lnTo>
                    <a:pt x="473" y="26"/>
                  </a:lnTo>
                  <a:lnTo>
                    <a:pt x="478" y="30"/>
                  </a:lnTo>
                  <a:lnTo>
                    <a:pt x="482" y="33"/>
                  </a:lnTo>
                  <a:lnTo>
                    <a:pt x="486" y="36"/>
                  </a:lnTo>
                  <a:lnTo>
                    <a:pt x="488" y="39"/>
                  </a:lnTo>
                  <a:lnTo>
                    <a:pt x="492" y="41"/>
                  </a:lnTo>
                  <a:lnTo>
                    <a:pt x="493" y="42"/>
                  </a:lnTo>
                  <a:lnTo>
                    <a:pt x="494" y="42"/>
                  </a:lnTo>
                  <a:lnTo>
                    <a:pt x="494" y="43"/>
                  </a:lnTo>
                  <a:lnTo>
                    <a:pt x="496" y="44"/>
                  </a:lnTo>
                  <a:lnTo>
                    <a:pt x="500" y="47"/>
                  </a:lnTo>
                  <a:lnTo>
                    <a:pt x="506" y="49"/>
                  </a:lnTo>
                  <a:lnTo>
                    <a:pt x="512" y="53"/>
                  </a:lnTo>
                  <a:lnTo>
                    <a:pt x="519" y="57"/>
                  </a:lnTo>
                  <a:lnTo>
                    <a:pt x="527" y="61"/>
                  </a:lnTo>
                  <a:lnTo>
                    <a:pt x="536" y="65"/>
                  </a:lnTo>
                  <a:lnTo>
                    <a:pt x="544" y="70"/>
                  </a:lnTo>
                  <a:lnTo>
                    <a:pt x="553" y="76"/>
                  </a:lnTo>
                  <a:lnTo>
                    <a:pt x="563" y="81"/>
                  </a:lnTo>
                  <a:lnTo>
                    <a:pt x="572" y="86"/>
                  </a:lnTo>
                  <a:lnTo>
                    <a:pt x="580" y="92"/>
                  </a:lnTo>
                  <a:lnTo>
                    <a:pt x="590" y="97"/>
                  </a:lnTo>
                  <a:lnTo>
                    <a:pt x="597" y="102"/>
                  </a:lnTo>
                  <a:lnTo>
                    <a:pt x="606" y="106"/>
                  </a:lnTo>
                  <a:lnTo>
                    <a:pt x="614" y="118"/>
                  </a:lnTo>
                  <a:lnTo>
                    <a:pt x="623" y="130"/>
                  </a:lnTo>
                  <a:lnTo>
                    <a:pt x="630" y="143"/>
                  </a:lnTo>
                  <a:lnTo>
                    <a:pt x="639" y="154"/>
                  </a:lnTo>
                  <a:lnTo>
                    <a:pt x="646" y="168"/>
                  </a:lnTo>
                  <a:lnTo>
                    <a:pt x="652" y="182"/>
                  </a:lnTo>
                  <a:lnTo>
                    <a:pt x="657" y="198"/>
                  </a:lnTo>
                  <a:lnTo>
                    <a:pt x="663" y="214"/>
                  </a:lnTo>
                  <a:lnTo>
                    <a:pt x="665" y="234"/>
                  </a:lnTo>
                  <a:lnTo>
                    <a:pt x="668" y="256"/>
                  </a:lnTo>
                  <a:lnTo>
                    <a:pt x="671" y="281"/>
                  </a:lnTo>
                  <a:lnTo>
                    <a:pt x="672" y="307"/>
                  </a:lnTo>
                  <a:lnTo>
                    <a:pt x="671" y="337"/>
                  </a:lnTo>
                  <a:lnTo>
                    <a:pt x="669" y="372"/>
                  </a:lnTo>
                  <a:lnTo>
                    <a:pt x="666" y="409"/>
                  </a:lnTo>
                  <a:lnTo>
                    <a:pt x="662" y="450"/>
                  </a:lnTo>
                  <a:lnTo>
                    <a:pt x="658" y="459"/>
                  </a:lnTo>
                  <a:lnTo>
                    <a:pt x="657" y="467"/>
                  </a:lnTo>
                  <a:lnTo>
                    <a:pt x="654" y="473"/>
                  </a:lnTo>
                  <a:lnTo>
                    <a:pt x="652" y="478"/>
                  </a:lnTo>
                  <a:lnTo>
                    <a:pt x="648" y="482"/>
                  </a:lnTo>
                  <a:lnTo>
                    <a:pt x="646" y="485"/>
                  </a:lnTo>
                  <a:lnTo>
                    <a:pt x="644" y="487"/>
                  </a:lnTo>
                  <a:lnTo>
                    <a:pt x="642" y="487"/>
                  </a:lnTo>
                  <a:lnTo>
                    <a:pt x="638" y="489"/>
                  </a:lnTo>
                  <a:lnTo>
                    <a:pt x="637" y="489"/>
                  </a:lnTo>
                  <a:lnTo>
                    <a:pt x="635" y="489"/>
                  </a:lnTo>
                  <a:lnTo>
                    <a:pt x="633" y="489"/>
                  </a:lnTo>
                  <a:lnTo>
                    <a:pt x="631" y="491"/>
                  </a:lnTo>
                  <a:lnTo>
                    <a:pt x="629" y="491"/>
                  </a:lnTo>
                  <a:lnTo>
                    <a:pt x="627" y="493"/>
                  </a:lnTo>
                  <a:lnTo>
                    <a:pt x="626" y="495"/>
                  </a:lnTo>
                  <a:lnTo>
                    <a:pt x="624" y="504"/>
                  </a:lnTo>
                  <a:lnTo>
                    <a:pt x="624" y="513"/>
                  </a:lnTo>
                  <a:lnTo>
                    <a:pt x="622" y="525"/>
                  </a:lnTo>
                  <a:lnTo>
                    <a:pt x="622" y="536"/>
                  </a:lnTo>
                  <a:lnTo>
                    <a:pt x="620" y="549"/>
                  </a:lnTo>
                  <a:lnTo>
                    <a:pt x="620" y="562"/>
                  </a:lnTo>
                  <a:lnTo>
                    <a:pt x="618" y="575"/>
                  </a:lnTo>
                  <a:lnTo>
                    <a:pt x="618" y="589"/>
                  </a:lnTo>
                  <a:lnTo>
                    <a:pt x="617" y="602"/>
                  </a:lnTo>
                  <a:lnTo>
                    <a:pt x="616" y="613"/>
                  </a:lnTo>
                  <a:lnTo>
                    <a:pt x="614" y="625"/>
                  </a:lnTo>
                  <a:lnTo>
                    <a:pt x="614" y="634"/>
                  </a:lnTo>
                  <a:lnTo>
                    <a:pt x="612" y="642"/>
                  </a:lnTo>
                  <a:lnTo>
                    <a:pt x="610" y="647"/>
                  </a:lnTo>
                  <a:lnTo>
                    <a:pt x="608" y="650"/>
                  </a:lnTo>
                  <a:lnTo>
                    <a:pt x="608" y="649"/>
                  </a:lnTo>
                  <a:lnTo>
                    <a:pt x="606" y="650"/>
                  </a:lnTo>
                  <a:lnTo>
                    <a:pt x="600" y="651"/>
                  </a:lnTo>
                  <a:lnTo>
                    <a:pt x="590" y="653"/>
                  </a:lnTo>
                  <a:lnTo>
                    <a:pt x="580" y="654"/>
                  </a:lnTo>
                  <a:lnTo>
                    <a:pt x="565" y="657"/>
                  </a:lnTo>
                  <a:lnTo>
                    <a:pt x="550" y="659"/>
                  </a:lnTo>
                  <a:lnTo>
                    <a:pt x="532" y="662"/>
                  </a:lnTo>
                  <a:lnTo>
                    <a:pt x="514" y="664"/>
                  </a:lnTo>
                  <a:lnTo>
                    <a:pt x="495" y="666"/>
                  </a:lnTo>
                  <a:lnTo>
                    <a:pt x="475" y="668"/>
                  </a:lnTo>
                  <a:lnTo>
                    <a:pt x="455" y="669"/>
                  </a:lnTo>
                  <a:lnTo>
                    <a:pt x="436" y="669"/>
                  </a:lnTo>
                  <a:lnTo>
                    <a:pt x="418" y="669"/>
                  </a:lnTo>
                  <a:lnTo>
                    <a:pt x="400" y="667"/>
                  </a:lnTo>
                  <a:lnTo>
                    <a:pt x="385" y="664"/>
                  </a:lnTo>
                  <a:lnTo>
                    <a:pt x="371" y="659"/>
                  </a:lnTo>
                  <a:lnTo>
                    <a:pt x="332" y="649"/>
                  </a:lnTo>
                  <a:lnTo>
                    <a:pt x="295" y="638"/>
                  </a:lnTo>
                  <a:lnTo>
                    <a:pt x="259" y="624"/>
                  </a:lnTo>
                  <a:lnTo>
                    <a:pt x="226" y="609"/>
                  </a:lnTo>
                  <a:lnTo>
                    <a:pt x="192" y="594"/>
                  </a:lnTo>
                  <a:lnTo>
                    <a:pt x="162" y="578"/>
                  </a:lnTo>
                  <a:lnTo>
                    <a:pt x="133" y="561"/>
                  </a:lnTo>
                  <a:lnTo>
                    <a:pt x="108" y="544"/>
                  </a:lnTo>
                  <a:lnTo>
                    <a:pt x="83" y="529"/>
                  </a:lnTo>
                  <a:lnTo>
                    <a:pt x="62" y="514"/>
                  </a:lnTo>
                  <a:lnTo>
                    <a:pt x="44" y="500"/>
                  </a:lnTo>
                  <a:lnTo>
                    <a:pt x="28" y="487"/>
                  </a:lnTo>
                  <a:lnTo>
                    <a:pt x="15" y="477"/>
                  </a:lnTo>
                  <a:lnTo>
                    <a:pt x="7" y="467"/>
                  </a:lnTo>
                  <a:lnTo>
                    <a:pt x="1" y="461"/>
                  </a:lnTo>
                  <a:lnTo>
                    <a:pt x="0" y="457"/>
                  </a:lnTo>
                  <a:lnTo>
                    <a:pt x="0" y="454"/>
                  </a:lnTo>
                  <a:lnTo>
                    <a:pt x="5" y="448"/>
                  </a:lnTo>
                  <a:lnTo>
                    <a:pt x="13" y="442"/>
                  </a:lnTo>
                  <a:lnTo>
                    <a:pt x="23" y="435"/>
                  </a:lnTo>
                  <a:lnTo>
                    <a:pt x="34" y="427"/>
                  </a:lnTo>
                  <a:lnTo>
                    <a:pt x="47" y="419"/>
                  </a:lnTo>
                  <a:lnTo>
                    <a:pt x="60" y="410"/>
                  </a:lnTo>
                  <a:lnTo>
                    <a:pt x="74" y="401"/>
                  </a:lnTo>
                  <a:lnTo>
                    <a:pt x="87" y="393"/>
                  </a:lnTo>
                  <a:lnTo>
                    <a:pt x="102" y="384"/>
                  </a:lnTo>
                  <a:lnTo>
                    <a:pt x="114" y="377"/>
                  </a:lnTo>
                  <a:lnTo>
                    <a:pt x="125" y="370"/>
                  </a:lnTo>
                  <a:lnTo>
                    <a:pt x="134" y="364"/>
                  </a:lnTo>
                  <a:lnTo>
                    <a:pt x="142" y="359"/>
                  </a:lnTo>
                  <a:lnTo>
                    <a:pt x="147" y="355"/>
                  </a:lnTo>
                  <a:lnTo>
                    <a:pt x="150" y="352"/>
                  </a:lnTo>
                  <a:lnTo>
                    <a:pt x="151" y="348"/>
                  </a:lnTo>
                  <a:lnTo>
                    <a:pt x="153" y="340"/>
                  </a:lnTo>
                  <a:lnTo>
                    <a:pt x="159" y="329"/>
                  </a:lnTo>
                  <a:lnTo>
                    <a:pt x="165" y="315"/>
                  </a:lnTo>
                  <a:lnTo>
                    <a:pt x="172" y="299"/>
                  </a:lnTo>
                  <a:lnTo>
                    <a:pt x="179" y="282"/>
                  </a:lnTo>
                  <a:lnTo>
                    <a:pt x="188" y="264"/>
                  </a:lnTo>
                  <a:lnTo>
                    <a:pt x="198" y="245"/>
                  </a:lnTo>
                  <a:lnTo>
                    <a:pt x="205" y="228"/>
                  </a:lnTo>
                  <a:lnTo>
                    <a:pt x="214" y="210"/>
                  </a:lnTo>
                  <a:lnTo>
                    <a:pt x="222" y="193"/>
                  </a:lnTo>
                  <a:lnTo>
                    <a:pt x="229" y="177"/>
                  </a:lnTo>
                  <a:lnTo>
                    <a:pt x="235" y="165"/>
                  </a:lnTo>
                  <a:lnTo>
                    <a:pt x="240" y="155"/>
                  </a:lnTo>
                  <a:lnTo>
                    <a:pt x="243" y="149"/>
                  </a:lnTo>
                  <a:lnTo>
                    <a:pt x="246" y="145"/>
                  </a:lnTo>
                  <a:lnTo>
                    <a:pt x="247" y="142"/>
                  </a:lnTo>
                  <a:lnTo>
                    <a:pt x="249" y="138"/>
                  </a:lnTo>
                  <a:lnTo>
                    <a:pt x="251" y="136"/>
                  </a:lnTo>
                  <a:lnTo>
                    <a:pt x="253" y="133"/>
                  </a:lnTo>
                  <a:lnTo>
                    <a:pt x="253" y="131"/>
                  </a:lnTo>
                  <a:lnTo>
                    <a:pt x="255" y="129"/>
                  </a:lnTo>
                  <a:lnTo>
                    <a:pt x="256" y="128"/>
                  </a:lnTo>
                  <a:lnTo>
                    <a:pt x="258" y="126"/>
                  </a:lnTo>
                  <a:lnTo>
                    <a:pt x="259" y="125"/>
                  </a:lnTo>
                  <a:lnTo>
                    <a:pt x="261" y="124"/>
                  </a:lnTo>
                  <a:lnTo>
                    <a:pt x="263" y="122"/>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2" name="Freeform 143"/>
            <p:cNvSpPr>
              <a:spLocks/>
            </p:cNvSpPr>
            <p:nvPr/>
          </p:nvSpPr>
          <p:spPr bwMode="auto">
            <a:xfrm>
              <a:off x="5132" y="4217"/>
              <a:ext cx="218" cy="157"/>
            </a:xfrm>
            <a:custGeom>
              <a:avLst/>
              <a:gdLst>
                <a:gd name="T0" fmla="*/ 122 w 218"/>
                <a:gd name="T1" fmla="*/ 129 h 157"/>
                <a:gd name="T2" fmla="*/ 106 w 218"/>
                <a:gd name="T3" fmla="*/ 141 h 157"/>
                <a:gd name="T4" fmla="*/ 93 w 218"/>
                <a:gd name="T5" fmla="*/ 152 h 157"/>
                <a:gd name="T6" fmla="*/ 81 w 218"/>
                <a:gd name="T7" fmla="*/ 156 h 157"/>
                <a:gd name="T8" fmla="*/ 73 w 218"/>
                <a:gd name="T9" fmla="*/ 154 h 157"/>
                <a:gd name="T10" fmla="*/ 71 w 218"/>
                <a:gd name="T11" fmla="*/ 151 h 157"/>
                <a:gd name="T12" fmla="*/ 76 w 218"/>
                <a:gd name="T13" fmla="*/ 140 h 157"/>
                <a:gd name="T14" fmla="*/ 82 w 218"/>
                <a:gd name="T15" fmla="*/ 129 h 157"/>
                <a:gd name="T16" fmla="*/ 95 w 218"/>
                <a:gd name="T17" fmla="*/ 116 h 157"/>
                <a:gd name="T18" fmla="*/ 105 w 218"/>
                <a:gd name="T19" fmla="*/ 114 h 157"/>
                <a:gd name="T20" fmla="*/ 111 w 218"/>
                <a:gd name="T21" fmla="*/ 111 h 157"/>
                <a:gd name="T22" fmla="*/ 105 w 218"/>
                <a:gd name="T23" fmla="*/ 110 h 157"/>
                <a:gd name="T24" fmla="*/ 97 w 218"/>
                <a:gd name="T25" fmla="*/ 112 h 157"/>
                <a:gd name="T26" fmla="*/ 82 w 218"/>
                <a:gd name="T27" fmla="*/ 116 h 157"/>
                <a:gd name="T28" fmla="*/ 74 w 218"/>
                <a:gd name="T29" fmla="*/ 122 h 157"/>
                <a:gd name="T30" fmla="*/ 66 w 218"/>
                <a:gd name="T31" fmla="*/ 126 h 157"/>
                <a:gd name="T32" fmla="*/ 56 w 218"/>
                <a:gd name="T33" fmla="*/ 132 h 157"/>
                <a:gd name="T34" fmla="*/ 45 w 218"/>
                <a:gd name="T35" fmla="*/ 137 h 157"/>
                <a:gd name="T36" fmla="*/ 35 w 218"/>
                <a:gd name="T37" fmla="*/ 132 h 157"/>
                <a:gd name="T38" fmla="*/ 34 w 218"/>
                <a:gd name="T39" fmla="*/ 125 h 157"/>
                <a:gd name="T40" fmla="*/ 38 w 218"/>
                <a:gd name="T41" fmla="*/ 116 h 157"/>
                <a:gd name="T42" fmla="*/ 48 w 218"/>
                <a:gd name="T43" fmla="*/ 112 h 157"/>
                <a:gd name="T44" fmla="*/ 64 w 218"/>
                <a:gd name="T45" fmla="*/ 104 h 157"/>
                <a:gd name="T46" fmla="*/ 84 w 218"/>
                <a:gd name="T47" fmla="*/ 93 h 157"/>
                <a:gd name="T48" fmla="*/ 108 w 218"/>
                <a:gd name="T49" fmla="*/ 77 h 157"/>
                <a:gd name="T50" fmla="*/ 100 w 218"/>
                <a:gd name="T51" fmla="*/ 80 h 157"/>
                <a:gd name="T52" fmla="*/ 88 w 218"/>
                <a:gd name="T53" fmla="*/ 82 h 157"/>
                <a:gd name="T54" fmla="*/ 65 w 218"/>
                <a:gd name="T55" fmla="*/ 94 h 157"/>
                <a:gd name="T56" fmla="*/ 54 w 218"/>
                <a:gd name="T57" fmla="*/ 99 h 157"/>
                <a:gd name="T58" fmla="*/ 45 w 218"/>
                <a:gd name="T59" fmla="*/ 107 h 157"/>
                <a:gd name="T60" fmla="*/ 30 w 218"/>
                <a:gd name="T61" fmla="*/ 115 h 157"/>
                <a:gd name="T62" fmla="*/ 13 w 218"/>
                <a:gd name="T63" fmla="*/ 107 h 157"/>
                <a:gd name="T64" fmla="*/ 24 w 218"/>
                <a:gd name="T65" fmla="*/ 93 h 157"/>
                <a:gd name="T66" fmla="*/ 39 w 218"/>
                <a:gd name="T67" fmla="*/ 80 h 157"/>
                <a:gd name="T68" fmla="*/ 56 w 218"/>
                <a:gd name="T69" fmla="*/ 72 h 157"/>
                <a:gd name="T70" fmla="*/ 72 w 218"/>
                <a:gd name="T71" fmla="*/ 65 h 157"/>
                <a:gd name="T72" fmla="*/ 83 w 218"/>
                <a:gd name="T73" fmla="*/ 54 h 157"/>
                <a:gd name="T74" fmla="*/ 77 w 218"/>
                <a:gd name="T75" fmla="*/ 55 h 157"/>
                <a:gd name="T76" fmla="*/ 62 w 218"/>
                <a:gd name="T77" fmla="*/ 59 h 157"/>
                <a:gd name="T78" fmla="*/ 49 w 218"/>
                <a:gd name="T79" fmla="*/ 66 h 157"/>
                <a:gd name="T80" fmla="*/ 36 w 218"/>
                <a:gd name="T81" fmla="*/ 73 h 157"/>
                <a:gd name="T82" fmla="*/ 32 w 218"/>
                <a:gd name="T83" fmla="*/ 82 h 157"/>
                <a:gd name="T84" fmla="*/ 24 w 218"/>
                <a:gd name="T85" fmla="*/ 91 h 157"/>
                <a:gd name="T86" fmla="*/ 6 w 218"/>
                <a:gd name="T87" fmla="*/ 94 h 157"/>
                <a:gd name="T88" fmla="*/ 4 w 218"/>
                <a:gd name="T89" fmla="*/ 79 h 157"/>
                <a:gd name="T90" fmla="*/ 26 w 218"/>
                <a:gd name="T91" fmla="*/ 62 h 157"/>
                <a:gd name="T92" fmla="*/ 39 w 218"/>
                <a:gd name="T93" fmla="*/ 50 h 157"/>
                <a:gd name="T94" fmla="*/ 59 w 218"/>
                <a:gd name="T95" fmla="*/ 32 h 157"/>
                <a:gd name="T96" fmla="*/ 70 w 218"/>
                <a:gd name="T97" fmla="*/ 30 h 157"/>
                <a:gd name="T98" fmla="*/ 70 w 218"/>
                <a:gd name="T99" fmla="*/ 32 h 157"/>
                <a:gd name="T100" fmla="*/ 36 w 218"/>
                <a:gd name="T101" fmla="*/ 49 h 157"/>
                <a:gd name="T102" fmla="*/ 21 w 218"/>
                <a:gd name="T103" fmla="*/ 54 h 157"/>
                <a:gd name="T104" fmla="*/ 15 w 218"/>
                <a:gd name="T105" fmla="*/ 52 h 157"/>
                <a:gd name="T106" fmla="*/ 23 w 218"/>
                <a:gd name="T107" fmla="*/ 43 h 157"/>
                <a:gd name="T108" fmla="*/ 47 w 218"/>
                <a:gd name="T109" fmla="*/ 20 h 157"/>
                <a:gd name="T110" fmla="*/ 77 w 218"/>
                <a:gd name="T111" fmla="*/ 12 h 157"/>
                <a:gd name="T112" fmla="*/ 121 w 218"/>
                <a:gd name="T113" fmla="*/ 2 h 157"/>
                <a:gd name="T114" fmla="*/ 153 w 218"/>
                <a:gd name="T115" fmla="*/ 0 h 157"/>
                <a:gd name="T116" fmla="*/ 180 w 218"/>
                <a:gd name="T117" fmla="*/ 1 h 157"/>
                <a:gd name="T118" fmla="*/ 208 w 218"/>
                <a:gd name="T119" fmla="*/ 20 h 157"/>
                <a:gd name="T120" fmla="*/ 210 w 218"/>
                <a:gd name="T121" fmla="*/ 40 h 157"/>
                <a:gd name="T122" fmla="*/ 157 w 218"/>
                <a:gd name="T123" fmla="*/ 97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 h="157">
                  <a:moveTo>
                    <a:pt x="134" y="119"/>
                  </a:moveTo>
                  <a:lnTo>
                    <a:pt x="133" y="121"/>
                  </a:lnTo>
                  <a:lnTo>
                    <a:pt x="132" y="121"/>
                  </a:lnTo>
                  <a:lnTo>
                    <a:pt x="130" y="122"/>
                  </a:lnTo>
                  <a:lnTo>
                    <a:pt x="129" y="122"/>
                  </a:lnTo>
                  <a:lnTo>
                    <a:pt x="127" y="124"/>
                  </a:lnTo>
                  <a:lnTo>
                    <a:pt x="125" y="126"/>
                  </a:lnTo>
                  <a:lnTo>
                    <a:pt x="124" y="128"/>
                  </a:lnTo>
                  <a:lnTo>
                    <a:pt x="122" y="129"/>
                  </a:lnTo>
                  <a:lnTo>
                    <a:pt x="119" y="131"/>
                  </a:lnTo>
                  <a:lnTo>
                    <a:pt x="117" y="132"/>
                  </a:lnTo>
                  <a:lnTo>
                    <a:pt x="115" y="134"/>
                  </a:lnTo>
                  <a:lnTo>
                    <a:pt x="113" y="135"/>
                  </a:lnTo>
                  <a:lnTo>
                    <a:pt x="111" y="137"/>
                  </a:lnTo>
                  <a:lnTo>
                    <a:pt x="109" y="137"/>
                  </a:lnTo>
                  <a:lnTo>
                    <a:pt x="108" y="139"/>
                  </a:lnTo>
                  <a:lnTo>
                    <a:pt x="106" y="141"/>
                  </a:lnTo>
                  <a:lnTo>
                    <a:pt x="104" y="142"/>
                  </a:lnTo>
                  <a:lnTo>
                    <a:pt x="103" y="144"/>
                  </a:lnTo>
                  <a:lnTo>
                    <a:pt x="102" y="144"/>
                  </a:lnTo>
                  <a:lnTo>
                    <a:pt x="100" y="146"/>
                  </a:lnTo>
                  <a:lnTo>
                    <a:pt x="98" y="148"/>
                  </a:lnTo>
                  <a:lnTo>
                    <a:pt x="96" y="150"/>
                  </a:lnTo>
                  <a:lnTo>
                    <a:pt x="94" y="151"/>
                  </a:lnTo>
                  <a:lnTo>
                    <a:pt x="93" y="152"/>
                  </a:lnTo>
                  <a:lnTo>
                    <a:pt x="91" y="154"/>
                  </a:lnTo>
                  <a:lnTo>
                    <a:pt x="89" y="154"/>
                  </a:lnTo>
                  <a:lnTo>
                    <a:pt x="87" y="156"/>
                  </a:lnTo>
                  <a:lnTo>
                    <a:pt x="86" y="156"/>
                  </a:lnTo>
                  <a:lnTo>
                    <a:pt x="84" y="156"/>
                  </a:lnTo>
                  <a:lnTo>
                    <a:pt x="82" y="156"/>
                  </a:lnTo>
                  <a:lnTo>
                    <a:pt x="81" y="156"/>
                  </a:lnTo>
                  <a:lnTo>
                    <a:pt x="79" y="156"/>
                  </a:lnTo>
                  <a:lnTo>
                    <a:pt x="77" y="156"/>
                  </a:lnTo>
                  <a:lnTo>
                    <a:pt x="77" y="155"/>
                  </a:lnTo>
                  <a:lnTo>
                    <a:pt x="76" y="155"/>
                  </a:lnTo>
                  <a:lnTo>
                    <a:pt x="75" y="155"/>
                  </a:lnTo>
                  <a:lnTo>
                    <a:pt x="73" y="155"/>
                  </a:lnTo>
                  <a:lnTo>
                    <a:pt x="73" y="154"/>
                  </a:lnTo>
                  <a:lnTo>
                    <a:pt x="72" y="154"/>
                  </a:lnTo>
                  <a:lnTo>
                    <a:pt x="72" y="152"/>
                  </a:lnTo>
                  <a:lnTo>
                    <a:pt x="71" y="152"/>
                  </a:lnTo>
                  <a:lnTo>
                    <a:pt x="71" y="151"/>
                  </a:lnTo>
                  <a:lnTo>
                    <a:pt x="71" y="149"/>
                  </a:lnTo>
                  <a:lnTo>
                    <a:pt x="71" y="148"/>
                  </a:lnTo>
                  <a:lnTo>
                    <a:pt x="72" y="146"/>
                  </a:lnTo>
                  <a:lnTo>
                    <a:pt x="72" y="144"/>
                  </a:lnTo>
                  <a:lnTo>
                    <a:pt x="72" y="143"/>
                  </a:lnTo>
                  <a:lnTo>
                    <a:pt x="74" y="141"/>
                  </a:lnTo>
                  <a:lnTo>
                    <a:pt x="76" y="140"/>
                  </a:lnTo>
                  <a:lnTo>
                    <a:pt x="77" y="137"/>
                  </a:lnTo>
                  <a:lnTo>
                    <a:pt x="78" y="135"/>
                  </a:lnTo>
                  <a:lnTo>
                    <a:pt x="80" y="133"/>
                  </a:lnTo>
                  <a:lnTo>
                    <a:pt x="82" y="131"/>
                  </a:lnTo>
                  <a:lnTo>
                    <a:pt x="82" y="129"/>
                  </a:lnTo>
                  <a:lnTo>
                    <a:pt x="84" y="127"/>
                  </a:lnTo>
                  <a:lnTo>
                    <a:pt x="86" y="125"/>
                  </a:lnTo>
                  <a:lnTo>
                    <a:pt x="87" y="124"/>
                  </a:lnTo>
                  <a:lnTo>
                    <a:pt x="89" y="122"/>
                  </a:lnTo>
                  <a:lnTo>
                    <a:pt x="89" y="121"/>
                  </a:lnTo>
                  <a:lnTo>
                    <a:pt x="91" y="119"/>
                  </a:lnTo>
                  <a:lnTo>
                    <a:pt x="93" y="118"/>
                  </a:lnTo>
                  <a:lnTo>
                    <a:pt x="95" y="116"/>
                  </a:lnTo>
                  <a:lnTo>
                    <a:pt x="96" y="116"/>
                  </a:lnTo>
                  <a:lnTo>
                    <a:pt x="97" y="116"/>
                  </a:lnTo>
                  <a:lnTo>
                    <a:pt x="99" y="115"/>
                  </a:lnTo>
                  <a:lnTo>
                    <a:pt x="101" y="115"/>
                  </a:lnTo>
                  <a:lnTo>
                    <a:pt x="103" y="115"/>
                  </a:lnTo>
                  <a:lnTo>
                    <a:pt x="105" y="114"/>
                  </a:lnTo>
                  <a:lnTo>
                    <a:pt x="107" y="114"/>
                  </a:lnTo>
                  <a:lnTo>
                    <a:pt x="108" y="114"/>
                  </a:lnTo>
                  <a:lnTo>
                    <a:pt x="110" y="112"/>
                  </a:lnTo>
                  <a:lnTo>
                    <a:pt x="111" y="112"/>
                  </a:lnTo>
                  <a:lnTo>
                    <a:pt x="113" y="111"/>
                  </a:lnTo>
                  <a:lnTo>
                    <a:pt x="111" y="111"/>
                  </a:lnTo>
                  <a:lnTo>
                    <a:pt x="109" y="111"/>
                  </a:lnTo>
                  <a:lnTo>
                    <a:pt x="109" y="109"/>
                  </a:lnTo>
                  <a:lnTo>
                    <a:pt x="107" y="110"/>
                  </a:lnTo>
                  <a:lnTo>
                    <a:pt x="105" y="110"/>
                  </a:lnTo>
                  <a:lnTo>
                    <a:pt x="103" y="110"/>
                  </a:lnTo>
                  <a:lnTo>
                    <a:pt x="101" y="112"/>
                  </a:lnTo>
                  <a:lnTo>
                    <a:pt x="99" y="112"/>
                  </a:lnTo>
                  <a:lnTo>
                    <a:pt x="97" y="112"/>
                  </a:lnTo>
                  <a:lnTo>
                    <a:pt x="95" y="114"/>
                  </a:lnTo>
                  <a:lnTo>
                    <a:pt x="93" y="114"/>
                  </a:lnTo>
                  <a:lnTo>
                    <a:pt x="91" y="114"/>
                  </a:lnTo>
                  <a:lnTo>
                    <a:pt x="89" y="115"/>
                  </a:lnTo>
                  <a:lnTo>
                    <a:pt x="87" y="115"/>
                  </a:lnTo>
                  <a:lnTo>
                    <a:pt x="85" y="115"/>
                  </a:lnTo>
                  <a:lnTo>
                    <a:pt x="84" y="115"/>
                  </a:lnTo>
                  <a:lnTo>
                    <a:pt x="82" y="116"/>
                  </a:lnTo>
                  <a:lnTo>
                    <a:pt x="81" y="116"/>
                  </a:lnTo>
                  <a:lnTo>
                    <a:pt x="79" y="116"/>
                  </a:lnTo>
                  <a:lnTo>
                    <a:pt x="77" y="118"/>
                  </a:lnTo>
                  <a:lnTo>
                    <a:pt x="76" y="120"/>
                  </a:lnTo>
                  <a:lnTo>
                    <a:pt x="74" y="122"/>
                  </a:lnTo>
                  <a:lnTo>
                    <a:pt x="73" y="122"/>
                  </a:lnTo>
                  <a:lnTo>
                    <a:pt x="71" y="124"/>
                  </a:lnTo>
                  <a:lnTo>
                    <a:pt x="69" y="124"/>
                  </a:lnTo>
                  <a:lnTo>
                    <a:pt x="67" y="126"/>
                  </a:lnTo>
                  <a:lnTo>
                    <a:pt x="66" y="126"/>
                  </a:lnTo>
                  <a:lnTo>
                    <a:pt x="64" y="128"/>
                  </a:lnTo>
                  <a:lnTo>
                    <a:pt x="63" y="128"/>
                  </a:lnTo>
                  <a:lnTo>
                    <a:pt x="61" y="129"/>
                  </a:lnTo>
                  <a:lnTo>
                    <a:pt x="59" y="131"/>
                  </a:lnTo>
                  <a:lnTo>
                    <a:pt x="57" y="131"/>
                  </a:lnTo>
                  <a:lnTo>
                    <a:pt x="56" y="132"/>
                  </a:lnTo>
                  <a:lnTo>
                    <a:pt x="54" y="134"/>
                  </a:lnTo>
                  <a:lnTo>
                    <a:pt x="52" y="134"/>
                  </a:lnTo>
                  <a:lnTo>
                    <a:pt x="50" y="135"/>
                  </a:lnTo>
                  <a:lnTo>
                    <a:pt x="48" y="136"/>
                  </a:lnTo>
                  <a:lnTo>
                    <a:pt x="47" y="136"/>
                  </a:lnTo>
                  <a:lnTo>
                    <a:pt x="45" y="137"/>
                  </a:lnTo>
                  <a:lnTo>
                    <a:pt x="43" y="137"/>
                  </a:lnTo>
                  <a:lnTo>
                    <a:pt x="41" y="137"/>
                  </a:lnTo>
                  <a:lnTo>
                    <a:pt x="40" y="136"/>
                  </a:lnTo>
                  <a:lnTo>
                    <a:pt x="38" y="136"/>
                  </a:lnTo>
                  <a:lnTo>
                    <a:pt x="38" y="135"/>
                  </a:lnTo>
                  <a:lnTo>
                    <a:pt x="37" y="135"/>
                  </a:lnTo>
                  <a:lnTo>
                    <a:pt x="37" y="134"/>
                  </a:lnTo>
                  <a:lnTo>
                    <a:pt x="35" y="134"/>
                  </a:lnTo>
                  <a:lnTo>
                    <a:pt x="35" y="132"/>
                  </a:lnTo>
                  <a:lnTo>
                    <a:pt x="34" y="132"/>
                  </a:lnTo>
                  <a:lnTo>
                    <a:pt x="34" y="130"/>
                  </a:lnTo>
                  <a:lnTo>
                    <a:pt x="34" y="128"/>
                  </a:lnTo>
                  <a:lnTo>
                    <a:pt x="34" y="126"/>
                  </a:lnTo>
                  <a:lnTo>
                    <a:pt x="34" y="125"/>
                  </a:lnTo>
                  <a:lnTo>
                    <a:pt x="34" y="124"/>
                  </a:lnTo>
                  <a:lnTo>
                    <a:pt x="34" y="122"/>
                  </a:lnTo>
                  <a:lnTo>
                    <a:pt x="36" y="120"/>
                  </a:lnTo>
                  <a:lnTo>
                    <a:pt x="36" y="118"/>
                  </a:lnTo>
                  <a:lnTo>
                    <a:pt x="38" y="116"/>
                  </a:lnTo>
                  <a:lnTo>
                    <a:pt x="39" y="115"/>
                  </a:lnTo>
                  <a:lnTo>
                    <a:pt x="41" y="114"/>
                  </a:lnTo>
                  <a:lnTo>
                    <a:pt x="43" y="114"/>
                  </a:lnTo>
                  <a:lnTo>
                    <a:pt x="44" y="114"/>
                  </a:lnTo>
                  <a:lnTo>
                    <a:pt x="46" y="112"/>
                  </a:lnTo>
                  <a:lnTo>
                    <a:pt x="48" y="112"/>
                  </a:lnTo>
                  <a:lnTo>
                    <a:pt x="50" y="111"/>
                  </a:lnTo>
                  <a:lnTo>
                    <a:pt x="52" y="111"/>
                  </a:lnTo>
                  <a:lnTo>
                    <a:pt x="54" y="109"/>
                  </a:lnTo>
                  <a:lnTo>
                    <a:pt x="56" y="109"/>
                  </a:lnTo>
                  <a:lnTo>
                    <a:pt x="57" y="108"/>
                  </a:lnTo>
                  <a:lnTo>
                    <a:pt x="59" y="108"/>
                  </a:lnTo>
                  <a:lnTo>
                    <a:pt x="61" y="106"/>
                  </a:lnTo>
                  <a:lnTo>
                    <a:pt x="62" y="106"/>
                  </a:lnTo>
                  <a:lnTo>
                    <a:pt x="64" y="104"/>
                  </a:lnTo>
                  <a:lnTo>
                    <a:pt x="66" y="104"/>
                  </a:lnTo>
                  <a:lnTo>
                    <a:pt x="67" y="103"/>
                  </a:lnTo>
                  <a:lnTo>
                    <a:pt x="68" y="102"/>
                  </a:lnTo>
                  <a:lnTo>
                    <a:pt x="70" y="101"/>
                  </a:lnTo>
                  <a:lnTo>
                    <a:pt x="74" y="99"/>
                  </a:lnTo>
                  <a:lnTo>
                    <a:pt x="77" y="97"/>
                  </a:lnTo>
                  <a:lnTo>
                    <a:pt x="80" y="95"/>
                  </a:lnTo>
                  <a:lnTo>
                    <a:pt x="84" y="93"/>
                  </a:lnTo>
                  <a:lnTo>
                    <a:pt x="88" y="90"/>
                  </a:lnTo>
                  <a:lnTo>
                    <a:pt x="91" y="88"/>
                  </a:lnTo>
                  <a:lnTo>
                    <a:pt x="95" y="86"/>
                  </a:lnTo>
                  <a:lnTo>
                    <a:pt x="98" y="84"/>
                  </a:lnTo>
                  <a:lnTo>
                    <a:pt x="102" y="82"/>
                  </a:lnTo>
                  <a:lnTo>
                    <a:pt x="104" y="81"/>
                  </a:lnTo>
                  <a:lnTo>
                    <a:pt x="106" y="79"/>
                  </a:lnTo>
                  <a:lnTo>
                    <a:pt x="107" y="79"/>
                  </a:lnTo>
                  <a:lnTo>
                    <a:pt x="108" y="77"/>
                  </a:lnTo>
                  <a:lnTo>
                    <a:pt x="107" y="77"/>
                  </a:lnTo>
                  <a:lnTo>
                    <a:pt x="106" y="77"/>
                  </a:lnTo>
                  <a:lnTo>
                    <a:pt x="104" y="78"/>
                  </a:lnTo>
                  <a:lnTo>
                    <a:pt x="102" y="78"/>
                  </a:lnTo>
                  <a:lnTo>
                    <a:pt x="100" y="80"/>
                  </a:lnTo>
                  <a:lnTo>
                    <a:pt x="98" y="80"/>
                  </a:lnTo>
                  <a:lnTo>
                    <a:pt x="96" y="80"/>
                  </a:lnTo>
                  <a:lnTo>
                    <a:pt x="94" y="80"/>
                  </a:lnTo>
                  <a:lnTo>
                    <a:pt x="93" y="80"/>
                  </a:lnTo>
                  <a:lnTo>
                    <a:pt x="91" y="80"/>
                  </a:lnTo>
                  <a:lnTo>
                    <a:pt x="89" y="82"/>
                  </a:lnTo>
                  <a:lnTo>
                    <a:pt x="88" y="82"/>
                  </a:lnTo>
                  <a:lnTo>
                    <a:pt x="86" y="84"/>
                  </a:lnTo>
                  <a:lnTo>
                    <a:pt x="84" y="84"/>
                  </a:lnTo>
                  <a:lnTo>
                    <a:pt x="80" y="85"/>
                  </a:lnTo>
                  <a:lnTo>
                    <a:pt x="78" y="87"/>
                  </a:lnTo>
                  <a:lnTo>
                    <a:pt x="76" y="89"/>
                  </a:lnTo>
                  <a:lnTo>
                    <a:pt x="74" y="89"/>
                  </a:lnTo>
                  <a:lnTo>
                    <a:pt x="70" y="91"/>
                  </a:lnTo>
                  <a:lnTo>
                    <a:pt x="68" y="93"/>
                  </a:lnTo>
                  <a:lnTo>
                    <a:pt x="65" y="94"/>
                  </a:lnTo>
                  <a:lnTo>
                    <a:pt x="63" y="94"/>
                  </a:lnTo>
                  <a:lnTo>
                    <a:pt x="61" y="96"/>
                  </a:lnTo>
                  <a:lnTo>
                    <a:pt x="59" y="96"/>
                  </a:lnTo>
                  <a:lnTo>
                    <a:pt x="57" y="96"/>
                  </a:lnTo>
                  <a:lnTo>
                    <a:pt x="56" y="98"/>
                  </a:lnTo>
                  <a:lnTo>
                    <a:pt x="54" y="99"/>
                  </a:lnTo>
                  <a:lnTo>
                    <a:pt x="52" y="101"/>
                  </a:lnTo>
                  <a:lnTo>
                    <a:pt x="50" y="103"/>
                  </a:lnTo>
                  <a:lnTo>
                    <a:pt x="49" y="104"/>
                  </a:lnTo>
                  <a:lnTo>
                    <a:pt x="47" y="106"/>
                  </a:lnTo>
                  <a:lnTo>
                    <a:pt x="45" y="107"/>
                  </a:lnTo>
                  <a:lnTo>
                    <a:pt x="41" y="109"/>
                  </a:lnTo>
                  <a:lnTo>
                    <a:pt x="39" y="111"/>
                  </a:lnTo>
                  <a:lnTo>
                    <a:pt x="37" y="113"/>
                  </a:lnTo>
                  <a:lnTo>
                    <a:pt x="36" y="113"/>
                  </a:lnTo>
                  <a:lnTo>
                    <a:pt x="32" y="115"/>
                  </a:lnTo>
                  <a:lnTo>
                    <a:pt x="30" y="115"/>
                  </a:lnTo>
                  <a:lnTo>
                    <a:pt x="29" y="115"/>
                  </a:lnTo>
                  <a:lnTo>
                    <a:pt x="27" y="115"/>
                  </a:lnTo>
                  <a:lnTo>
                    <a:pt x="24" y="115"/>
                  </a:lnTo>
                  <a:lnTo>
                    <a:pt x="22" y="115"/>
                  </a:lnTo>
                  <a:lnTo>
                    <a:pt x="20" y="115"/>
                  </a:lnTo>
                  <a:lnTo>
                    <a:pt x="19" y="113"/>
                  </a:lnTo>
                  <a:lnTo>
                    <a:pt x="17" y="112"/>
                  </a:lnTo>
                  <a:lnTo>
                    <a:pt x="15" y="110"/>
                  </a:lnTo>
                  <a:lnTo>
                    <a:pt x="13" y="107"/>
                  </a:lnTo>
                  <a:lnTo>
                    <a:pt x="13" y="104"/>
                  </a:lnTo>
                  <a:lnTo>
                    <a:pt x="13" y="103"/>
                  </a:lnTo>
                  <a:lnTo>
                    <a:pt x="14" y="102"/>
                  </a:lnTo>
                  <a:lnTo>
                    <a:pt x="16" y="100"/>
                  </a:lnTo>
                  <a:lnTo>
                    <a:pt x="18" y="98"/>
                  </a:lnTo>
                  <a:lnTo>
                    <a:pt x="19" y="96"/>
                  </a:lnTo>
                  <a:lnTo>
                    <a:pt x="21" y="94"/>
                  </a:lnTo>
                  <a:lnTo>
                    <a:pt x="24" y="93"/>
                  </a:lnTo>
                  <a:lnTo>
                    <a:pt x="26" y="91"/>
                  </a:lnTo>
                  <a:lnTo>
                    <a:pt x="28" y="89"/>
                  </a:lnTo>
                  <a:lnTo>
                    <a:pt x="30" y="87"/>
                  </a:lnTo>
                  <a:lnTo>
                    <a:pt x="33" y="85"/>
                  </a:lnTo>
                  <a:lnTo>
                    <a:pt x="34" y="85"/>
                  </a:lnTo>
                  <a:lnTo>
                    <a:pt x="36" y="83"/>
                  </a:lnTo>
                  <a:lnTo>
                    <a:pt x="37" y="82"/>
                  </a:lnTo>
                  <a:lnTo>
                    <a:pt x="39" y="80"/>
                  </a:lnTo>
                  <a:lnTo>
                    <a:pt x="41" y="79"/>
                  </a:lnTo>
                  <a:lnTo>
                    <a:pt x="42" y="79"/>
                  </a:lnTo>
                  <a:lnTo>
                    <a:pt x="44" y="77"/>
                  </a:lnTo>
                  <a:lnTo>
                    <a:pt x="46" y="77"/>
                  </a:lnTo>
                  <a:lnTo>
                    <a:pt x="48" y="75"/>
                  </a:lnTo>
                  <a:lnTo>
                    <a:pt x="50" y="75"/>
                  </a:lnTo>
                  <a:lnTo>
                    <a:pt x="52" y="73"/>
                  </a:lnTo>
                  <a:lnTo>
                    <a:pt x="54" y="73"/>
                  </a:lnTo>
                  <a:lnTo>
                    <a:pt x="56" y="72"/>
                  </a:lnTo>
                  <a:lnTo>
                    <a:pt x="58" y="72"/>
                  </a:lnTo>
                  <a:lnTo>
                    <a:pt x="60" y="70"/>
                  </a:lnTo>
                  <a:lnTo>
                    <a:pt x="62" y="70"/>
                  </a:lnTo>
                  <a:lnTo>
                    <a:pt x="64" y="68"/>
                  </a:lnTo>
                  <a:lnTo>
                    <a:pt x="66" y="68"/>
                  </a:lnTo>
                  <a:lnTo>
                    <a:pt x="68" y="66"/>
                  </a:lnTo>
                  <a:lnTo>
                    <a:pt x="70" y="65"/>
                  </a:lnTo>
                  <a:lnTo>
                    <a:pt x="72" y="65"/>
                  </a:lnTo>
                  <a:lnTo>
                    <a:pt x="74" y="64"/>
                  </a:lnTo>
                  <a:lnTo>
                    <a:pt x="76" y="62"/>
                  </a:lnTo>
                  <a:lnTo>
                    <a:pt x="77" y="60"/>
                  </a:lnTo>
                  <a:lnTo>
                    <a:pt x="79" y="58"/>
                  </a:lnTo>
                  <a:lnTo>
                    <a:pt x="81" y="57"/>
                  </a:lnTo>
                  <a:lnTo>
                    <a:pt x="81" y="56"/>
                  </a:lnTo>
                  <a:lnTo>
                    <a:pt x="83" y="54"/>
                  </a:lnTo>
                  <a:lnTo>
                    <a:pt x="84" y="52"/>
                  </a:lnTo>
                  <a:lnTo>
                    <a:pt x="85" y="51"/>
                  </a:lnTo>
                  <a:lnTo>
                    <a:pt x="83" y="53"/>
                  </a:lnTo>
                  <a:lnTo>
                    <a:pt x="81" y="53"/>
                  </a:lnTo>
                  <a:lnTo>
                    <a:pt x="79" y="53"/>
                  </a:lnTo>
                  <a:lnTo>
                    <a:pt x="78" y="53"/>
                  </a:lnTo>
                  <a:lnTo>
                    <a:pt x="77" y="55"/>
                  </a:lnTo>
                  <a:lnTo>
                    <a:pt x="75" y="55"/>
                  </a:lnTo>
                  <a:lnTo>
                    <a:pt x="73" y="55"/>
                  </a:lnTo>
                  <a:lnTo>
                    <a:pt x="71" y="57"/>
                  </a:lnTo>
                  <a:lnTo>
                    <a:pt x="69" y="57"/>
                  </a:lnTo>
                  <a:lnTo>
                    <a:pt x="67" y="57"/>
                  </a:lnTo>
                  <a:lnTo>
                    <a:pt x="66" y="57"/>
                  </a:lnTo>
                  <a:lnTo>
                    <a:pt x="64" y="59"/>
                  </a:lnTo>
                  <a:lnTo>
                    <a:pt x="62" y="59"/>
                  </a:lnTo>
                  <a:lnTo>
                    <a:pt x="60" y="59"/>
                  </a:lnTo>
                  <a:lnTo>
                    <a:pt x="59" y="61"/>
                  </a:lnTo>
                  <a:lnTo>
                    <a:pt x="57" y="61"/>
                  </a:lnTo>
                  <a:lnTo>
                    <a:pt x="55" y="62"/>
                  </a:lnTo>
                  <a:lnTo>
                    <a:pt x="54" y="62"/>
                  </a:lnTo>
                  <a:lnTo>
                    <a:pt x="52" y="64"/>
                  </a:lnTo>
                  <a:lnTo>
                    <a:pt x="50" y="64"/>
                  </a:lnTo>
                  <a:lnTo>
                    <a:pt x="49" y="66"/>
                  </a:lnTo>
                  <a:lnTo>
                    <a:pt x="47" y="66"/>
                  </a:lnTo>
                  <a:lnTo>
                    <a:pt x="46" y="68"/>
                  </a:lnTo>
                  <a:lnTo>
                    <a:pt x="44" y="68"/>
                  </a:lnTo>
                  <a:lnTo>
                    <a:pt x="42" y="70"/>
                  </a:lnTo>
                  <a:lnTo>
                    <a:pt x="40" y="70"/>
                  </a:lnTo>
                  <a:lnTo>
                    <a:pt x="39" y="72"/>
                  </a:lnTo>
                  <a:lnTo>
                    <a:pt x="38" y="72"/>
                  </a:lnTo>
                  <a:lnTo>
                    <a:pt x="36" y="73"/>
                  </a:lnTo>
                  <a:lnTo>
                    <a:pt x="34" y="74"/>
                  </a:lnTo>
                  <a:lnTo>
                    <a:pt x="34" y="75"/>
                  </a:lnTo>
                  <a:lnTo>
                    <a:pt x="34" y="77"/>
                  </a:lnTo>
                  <a:lnTo>
                    <a:pt x="34" y="78"/>
                  </a:lnTo>
                  <a:lnTo>
                    <a:pt x="34" y="80"/>
                  </a:lnTo>
                  <a:lnTo>
                    <a:pt x="32" y="82"/>
                  </a:lnTo>
                  <a:lnTo>
                    <a:pt x="32" y="83"/>
                  </a:lnTo>
                  <a:lnTo>
                    <a:pt x="32" y="85"/>
                  </a:lnTo>
                  <a:lnTo>
                    <a:pt x="30" y="87"/>
                  </a:lnTo>
                  <a:lnTo>
                    <a:pt x="26" y="89"/>
                  </a:lnTo>
                  <a:lnTo>
                    <a:pt x="24" y="91"/>
                  </a:lnTo>
                  <a:lnTo>
                    <a:pt x="20" y="93"/>
                  </a:lnTo>
                  <a:lnTo>
                    <a:pt x="19" y="93"/>
                  </a:lnTo>
                  <a:lnTo>
                    <a:pt x="17" y="95"/>
                  </a:lnTo>
                  <a:lnTo>
                    <a:pt x="15" y="95"/>
                  </a:lnTo>
                  <a:lnTo>
                    <a:pt x="13" y="95"/>
                  </a:lnTo>
                  <a:lnTo>
                    <a:pt x="12" y="95"/>
                  </a:lnTo>
                  <a:lnTo>
                    <a:pt x="10" y="95"/>
                  </a:lnTo>
                  <a:lnTo>
                    <a:pt x="8" y="95"/>
                  </a:lnTo>
                  <a:lnTo>
                    <a:pt x="6" y="94"/>
                  </a:lnTo>
                  <a:lnTo>
                    <a:pt x="5" y="93"/>
                  </a:lnTo>
                  <a:lnTo>
                    <a:pt x="3" y="91"/>
                  </a:lnTo>
                  <a:lnTo>
                    <a:pt x="2" y="89"/>
                  </a:lnTo>
                  <a:lnTo>
                    <a:pt x="0" y="85"/>
                  </a:lnTo>
                  <a:lnTo>
                    <a:pt x="0" y="82"/>
                  </a:lnTo>
                  <a:lnTo>
                    <a:pt x="1" y="81"/>
                  </a:lnTo>
                  <a:lnTo>
                    <a:pt x="2" y="81"/>
                  </a:lnTo>
                  <a:lnTo>
                    <a:pt x="4" y="79"/>
                  </a:lnTo>
                  <a:lnTo>
                    <a:pt x="6" y="77"/>
                  </a:lnTo>
                  <a:lnTo>
                    <a:pt x="8" y="75"/>
                  </a:lnTo>
                  <a:lnTo>
                    <a:pt x="10" y="74"/>
                  </a:lnTo>
                  <a:lnTo>
                    <a:pt x="13" y="71"/>
                  </a:lnTo>
                  <a:lnTo>
                    <a:pt x="15" y="69"/>
                  </a:lnTo>
                  <a:lnTo>
                    <a:pt x="19" y="67"/>
                  </a:lnTo>
                  <a:lnTo>
                    <a:pt x="20" y="65"/>
                  </a:lnTo>
                  <a:lnTo>
                    <a:pt x="24" y="62"/>
                  </a:lnTo>
                  <a:lnTo>
                    <a:pt x="26" y="62"/>
                  </a:lnTo>
                  <a:lnTo>
                    <a:pt x="28" y="60"/>
                  </a:lnTo>
                  <a:lnTo>
                    <a:pt x="28" y="59"/>
                  </a:lnTo>
                  <a:lnTo>
                    <a:pt x="30" y="57"/>
                  </a:lnTo>
                  <a:lnTo>
                    <a:pt x="32" y="56"/>
                  </a:lnTo>
                  <a:lnTo>
                    <a:pt x="34" y="56"/>
                  </a:lnTo>
                  <a:lnTo>
                    <a:pt x="36" y="54"/>
                  </a:lnTo>
                  <a:lnTo>
                    <a:pt x="37" y="52"/>
                  </a:lnTo>
                  <a:lnTo>
                    <a:pt x="39" y="50"/>
                  </a:lnTo>
                  <a:lnTo>
                    <a:pt x="41" y="48"/>
                  </a:lnTo>
                  <a:lnTo>
                    <a:pt x="45" y="45"/>
                  </a:lnTo>
                  <a:lnTo>
                    <a:pt x="47" y="43"/>
                  </a:lnTo>
                  <a:lnTo>
                    <a:pt x="49" y="41"/>
                  </a:lnTo>
                  <a:lnTo>
                    <a:pt x="50" y="39"/>
                  </a:lnTo>
                  <a:lnTo>
                    <a:pt x="54" y="36"/>
                  </a:lnTo>
                  <a:lnTo>
                    <a:pt x="56" y="36"/>
                  </a:lnTo>
                  <a:lnTo>
                    <a:pt x="57" y="34"/>
                  </a:lnTo>
                  <a:lnTo>
                    <a:pt x="59" y="32"/>
                  </a:lnTo>
                  <a:lnTo>
                    <a:pt x="62" y="30"/>
                  </a:lnTo>
                  <a:lnTo>
                    <a:pt x="64" y="30"/>
                  </a:lnTo>
                  <a:lnTo>
                    <a:pt x="66" y="30"/>
                  </a:lnTo>
                  <a:lnTo>
                    <a:pt x="67" y="30"/>
                  </a:lnTo>
                  <a:lnTo>
                    <a:pt x="68" y="30"/>
                  </a:lnTo>
                  <a:lnTo>
                    <a:pt x="70" y="30"/>
                  </a:lnTo>
                  <a:lnTo>
                    <a:pt x="72" y="30"/>
                  </a:lnTo>
                  <a:lnTo>
                    <a:pt x="74" y="30"/>
                  </a:lnTo>
                  <a:lnTo>
                    <a:pt x="70" y="32"/>
                  </a:lnTo>
                  <a:lnTo>
                    <a:pt x="67" y="34"/>
                  </a:lnTo>
                  <a:lnTo>
                    <a:pt x="64" y="36"/>
                  </a:lnTo>
                  <a:lnTo>
                    <a:pt x="60" y="37"/>
                  </a:lnTo>
                  <a:lnTo>
                    <a:pt x="56" y="39"/>
                  </a:lnTo>
                  <a:lnTo>
                    <a:pt x="52" y="41"/>
                  </a:lnTo>
                  <a:lnTo>
                    <a:pt x="48" y="43"/>
                  </a:lnTo>
                  <a:lnTo>
                    <a:pt x="44" y="45"/>
                  </a:lnTo>
                  <a:lnTo>
                    <a:pt x="39" y="47"/>
                  </a:lnTo>
                  <a:lnTo>
                    <a:pt x="36" y="49"/>
                  </a:lnTo>
                  <a:lnTo>
                    <a:pt x="32" y="51"/>
                  </a:lnTo>
                  <a:lnTo>
                    <a:pt x="29" y="52"/>
                  </a:lnTo>
                  <a:lnTo>
                    <a:pt x="26" y="54"/>
                  </a:lnTo>
                  <a:lnTo>
                    <a:pt x="24" y="55"/>
                  </a:lnTo>
                  <a:lnTo>
                    <a:pt x="23" y="55"/>
                  </a:lnTo>
                  <a:lnTo>
                    <a:pt x="23" y="54"/>
                  </a:lnTo>
                  <a:lnTo>
                    <a:pt x="22" y="54"/>
                  </a:lnTo>
                  <a:lnTo>
                    <a:pt x="21" y="54"/>
                  </a:lnTo>
                  <a:lnTo>
                    <a:pt x="19" y="54"/>
                  </a:lnTo>
                  <a:lnTo>
                    <a:pt x="19" y="53"/>
                  </a:lnTo>
                  <a:lnTo>
                    <a:pt x="17" y="53"/>
                  </a:lnTo>
                  <a:lnTo>
                    <a:pt x="15" y="53"/>
                  </a:lnTo>
                  <a:lnTo>
                    <a:pt x="15" y="52"/>
                  </a:lnTo>
                  <a:lnTo>
                    <a:pt x="15" y="50"/>
                  </a:lnTo>
                  <a:lnTo>
                    <a:pt x="17" y="48"/>
                  </a:lnTo>
                  <a:lnTo>
                    <a:pt x="19" y="47"/>
                  </a:lnTo>
                  <a:lnTo>
                    <a:pt x="21" y="45"/>
                  </a:lnTo>
                  <a:lnTo>
                    <a:pt x="23" y="43"/>
                  </a:lnTo>
                  <a:lnTo>
                    <a:pt x="26" y="40"/>
                  </a:lnTo>
                  <a:lnTo>
                    <a:pt x="28" y="38"/>
                  </a:lnTo>
                  <a:lnTo>
                    <a:pt x="32" y="35"/>
                  </a:lnTo>
                  <a:lnTo>
                    <a:pt x="34" y="33"/>
                  </a:lnTo>
                  <a:lnTo>
                    <a:pt x="37" y="30"/>
                  </a:lnTo>
                  <a:lnTo>
                    <a:pt x="39" y="28"/>
                  </a:lnTo>
                  <a:lnTo>
                    <a:pt x="42" y="24"/>
                  </a:lnTo>
                  <a:lnTo>
                    <a:pt x="44" y="22"/>
                  </a:lnTo>
                  <a:lnTo>
                    <a:pt x="47" y="20"/>
                  </a:lnTo>
                  <a:lnTo>
                    <a:pt x="48" y="19"/>
                  </a:lnTo>
                  <a:lnTo>
                    <a:pt x="50" y="17"/>
                  </a:lnTo>
                  <a:lnTo>
                    <a:pt x="53" y="16"/>
                  </a:lnTo>
                  <a:lnTo>
                    <a:pt x="56" y="16"/>
                  </a:lnTo>
                  <a:lnTo>
                    <a:pt x="61" y="14"/>
                  </a:lnTo>
                  <a:lnTo>
                    <a:pt x="66" y="14"/>
                  </a:lnTo>
                  <a:lnTo>
                    <a:pt x="72" y="12"/>
                  </a:lnTo>
                  <a:lnTo>
                    <a:pt x="77" y="12"/>
                  </a:lnTo>
                  <a:lnTo>
                    <a:pt x="84" y="10"/>
                  </a:lnTo>
                  <a:lnTo>
                    <a:pt x="90" y="10"/>
                  </a:lnTo>
                  <a:lnTo>
                    <a:pt x="96" y="8"/>
                  </a:lnTo>
                  <a:lnTo>
                    <a:pt x="101" y="8"/>
                  </a:lnTo>
                  <a:lnTo>
                    <a:pt x="107" y="6"/>
                  </a:lnTo>
                  <a:lnTo>
                    <a:pt x="111" y="6"/>
                  </a:lnTo>
                  <a:lnTo>
                    <a:pt x="115" y="4"/>
                  </a:lnTo>
                  <a:lnTo>
                    <a:pt x="118" y="4"/>
                  </a:lnTo>
                  <a:lnTo>
                    <a:pt x="121" y="2"/>
                  </a:lnTo>
                  <a:lnTo>
                    <a:pt x="122" y="2"/>
                  </a:lnTo>
                  <a:lnTo>
                    <a:pt x="124" y="2"/>
                  </a:lnTo>
                  <a:lnTo>
                    <a:pt x="127" y="2"/>
                  </a:lnTo>
                  <a:lnTo>
                    <a:pt x="131" y="1"/>
                  </a:lnTo>
                  <a:lnTo>
                    <a:pt x="134" y="1"/>
                  </a:lnTo>
                  <a:lnTo>
                    <a:pt x="139" y="1"/>
                  </a:lnTo>
                  <a:lnTo>
                    <a:pt x="143" y="1"/>
                  </a:lnTo>
                  <a:lnTo>
                    <a:pt x="149" y="0"/>
                  </a:lnTo>
                  <a:lnTo>
                    <a:pt x="153" y="0"/>
                  </a:lnTo>
                  <a:lnTo>
                    <a:pt x="157" y="0"/>
                  </a:lnTo>
                  <a:lnTo>
                    <a:pt x="161" y="0"/>
                  </a:lnTo>
                  <a:lnTo>
                    <a:pt x="166" y="0"/>
                  </a:lnTo>
                  <a:lnTo>
                    <a:pt x="170" y="0"/>
                  </a:lnTo>
                  <a:lnTo>
                    <a:pt x="173" y="0"/>
                  </a:lnTo>
                  <a:lnTo>
                    <a:pt x="175" y="0"/>
                  </a:lnTo>
                  <a:lnTo>
                    <a:pt x="178" y="0"/>
                  </a:lnTo>
                  <a:lnTo>
                    <a:pt x="178" y="1"/>
                  </a:lnTo>
                  <a:lnTo>
                    <a:pt x="180" y="1"/>
                  </a:lnTo>
                  <a:lnTo>
                    <a:pt x="181" y="3"/>
                  </a:lnTo>
                  <a:lnTo>
                    <a:pt x="185" y="4"/>
                  </a:lnTo>
                  <a:lnTo>
                    <a:pt x="188" y="6"/>
                  </a:lnTo>
                  <a:lnTo>
                    <a:pt x="191" y="8"/>
                  </a:lnTo>
                  <a:lnTo>
                    <a:pt x="195" y="10"/>
                  </a:lnTo>
                  <a:lnTo>
                    <a:pt x="199" y="12"/>
                  </a:lnTo>
                  <a:lnTo>
                    <a:pt x="201" y="16"/>
                  </a:lnTo>
                  <a:lnTo>
                    <a:pt x="205" y="17"/>
                  </a:lnTo>
                  <a:lnTo>
                    <a:pt x="208" y="20"/>
                  </a:lnTo>
                  <a:lnTo>
                    <a:pt x="211" y="22"/>
                  </a:lnTo>
                  <a:lnTo>
                    <a:pt x="213" y="25"/>
                  </a:lnTo>
                  <a:lnTo>
                    <a:pt x="215" y="27"/>
                  </a:lnTo>
                  <a:lnTo>
                    <a:pt x="216" y="28"/>
                  </a:lnTo>
                  <a:lnTo>
                    <a:pt x="217" y="30"/>
                  </a:lnTo>
                  <a:lnTo>
                    <a:pt x="216" y="32"/>
                  </a:lnTo>
                  <a:lnTo>
                    <a:pt x="215" y="34"/>
                  </a:lnTo>
                  <a:lnTo>
                    <a:pt x="212" y="37"/>
                  </a:lnTo>
                  <a:lnTo>
                    <a:pt x="210" y="40"/>
                  </a:lnTo>
                  <a:lnTo>
                    <a:pt x="206" y="46"/>
                  </a:lnTo>
                  <a:lnTo>
                    <a:pt x="202" y="50"/>
                  </a:lnTo>
                  <a:lnTo>
                    <a:pt x="197" y="56"/>
                  </a:lnTo>
                  <a:lnTo>
                    <a:pt x="192" y="60"/>
                  </a:lnTo>
                  <a:lnTo>
                    <a:pt x="186" y="68"/>
                  </a:lnTo>
                  <a:lnTo>
                    <a:pt x="180" y="74"/>
                  </a:lnTo>
                  <a:lnTo>
                    <a:pt x="172" y="82"/>
                  </a:lnTo>
                  <a:lnTo>
                    <a:pt x="166" y="88"/>
                  </a:lnTo>
                  <a:lnTo>
                    <a:pt x="157" y="97"/>
                  </a:lnTo>
                  <a:lnTo>
                    <a:pt x="149" y="104"/>
                  </a:lnTo>
                  <a:lnTo>
                    <a:pt x="141" y="112"/>
                  </a:lnTo>
                  <a:lnTo>
                    <a:pt x="134" y="11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3" name="Freeform 144"/>
            <p:cNvSpPr>
              <a:spLocks/>
            </p:cNvSpPr>
            <p:nvPr/>
          </p:nvSpPr>
          <p:spPr bwMode="auto">
            <a:xfrm>
              <a:off x="5562" y="4313"/>
              <a:ext cx="421" cy="343"/>
            </a:xfrm>
            <a:custGeom>
              <a:avLst/>
              <a:gdLst>
                <a:gd name="T0" fmla="*/ 396 w 421"/>
                <a:gd name="T1" fmla="*/ 28 h 343"/>
                <a:gd name="T2" fmla="*/ 399 w 421"/>
                <a:gd name="T3" fmla="*/ 42 h 343"/>
                <a:gd name="T4" fmla="*/ 404 w 421"/>
                <a:gd name="T5" fmla="*/ 66 h 343"/>
                <a:gd name="T6" fmla="*/ 408 w 421"/>
                <a:gd name="T7" fmla="*/ 96 h 343"/>
                <a:gd name="T8" fmla="*/ 409 w 421"/>
                <a:gd name="T9" fmla="*/ 128 h 343"/>
                <a:gd name="T10" fmla="*/ 413 w 421"/>
                <a:gd name="T11" fmla="*/ 160 h 343"/>
                <a:gd name="T12" fmla="*/ 415 w 421"/>
                <a:gd name="T13" fmla="*/ 187 h 343"/>
                <a:gd name="T14" fmla="*/ 418 w 421"/>
                <a:gd name="T15" fmla="*/ 206 h 343"/>
                <a:gd name="T16" fmla="*/ 419 w 421"/>
                <a:gd name="T17" fmla="*/ 216 h 343"/>
                <a:gd name="T18" fmla="*/ 420 w 421"/>
                <a:gd name="T19" fmla="*/ 232 h 343"/>
                <a:gd name="T20" fmla="*/ 418 w 421"/>
                <a:gd name="T21" fmla="*/ 252 h 343"/>
                <a:gd name="T22" fmla="*/ 417 w 421"/>
                <a:gd name="T23" fmla="*/ 274 h 343"/>
                <a:gd name="T24" fmla="*/ 415 w 421"/>
                <a:gd name="T25" fmla="*/ 295 h 343"/>
                <a:gd name="T26" fmla="*/ 413 w 421"/>
                <a:gd name="T27" fmla="*/ 315 h 343"/>
                <a:gd name="T28" fmla="*/ 411 w 421"/>
                <a:gd name="T29" fmla="*/ 331 h 343"/>
                <a:gd name="T30" fmla="*/ 411 w 421"/>
                <a:gd name="T31" fmla="*/ 339 h 343"/>
                <a:gd name="T32" fmla="*/ 407 w 421"/>
                <a:gd name="T33" fmla="*/ 342 h 343"/>
                <a:gd name="T34" fmla="*/ 374 w 421"/>
                <a:gd name="T35" fmla="*/ 342 h 343"/>
                <a:gd name="T36" fmla="*/ 317 w 421"/>
                <a:gd name="T37" fmla="*/ 342 h 343"/>
                <a:gd name="T38" fmla="*/ 246 w 421"/>
                <a:gd name="T39" fmla="*/ 342 h 343"/>
                <a:gd name="T40" fmla="*/ 170 w 421"/>
                <a:gd name="T41" fmla="*/ 340 h 343"/>
                <a:gd name="T42" fmla="*/ 98 w 421"/>
                <a:gd name="T43" fmla="*/ 339 h 343"/>
                <a:gd name="T44" fmla="*/ 40 w 421"/>
                <a:gd name="T45" fmla="*/ 338 h 343"/>
                <a:gd name="T46" fmla="*/ 6 w 421"/>
                <a:gd name="T47" fmla="*/ 337 h 343"/>
                <a:gd name="T48" fmla="*/ 0 w 421"/>
                <a:gd name="T49" fmla="*/ 332 h 343"/>
                <a:gd name="T50" fmla="*/ 3 w 421"/>
                <a:gd name="T51" fmla="*/ 305 h 343"/>
                <a:gd name="T52" fmla="*/ 11 w 421"/>
                <a:gd name="T53" fmla="*/ 259 h 343"/>
                <a:gd name="T54" fmla="*/ 23 w 421"/>
                <a:gd name="T55" fmla="*/ 200 h 343"/>
                <a:gd name="T56" fmla="*/ 36 w 421"/>
                <a:gd name="T57" fmla="*/ 138 h 343"/>
                <a:gd name="T58" fmla="*/ 48 w 421"/>
                <a:gd name="T59" fmla="*/ 79 h 343"/>
                <a:gd name="T60" fmla="*/ 58 w 421"/>
                <a:gd name="T61" fmla="*/ 32 h 343"/>
                <a:gd name="T62" fmla="*/ 65 w 421"/>
                <a:gd name="T63" fmla="*/ 5 h 343"/>
                <a:gd name="T64" fmla="*/ 67 w 421"/>
                <a:gd name="T65" fmla="*/ 1 h 343"/>
                <a:gd name="T66" fmla="*/ 80 w 421"/>
                <a:gd name="T67" fmla="*/ 3 h 343"/>
                <a:gd name="T68" fmla="*/ 105 w 421"/>
                <a:gd name="T69" fmla="*/ 9 h 343"/>
                <a:gd name="T70" fmla="*/ 141 w 421"/>
                <a:gd name="T71" fmla="*/ 16 h 343"/>
                <a:gd name="T72" fmla="*/ 186 w 421"/>
                <a:gd name="T73" fmla="*/ 23 h 343"/>
                <a:gd name="T74" fmla="*/ 237 w 421"/>
                <a:gd name="T75" fmla="*/ 29 h 343"/>
                <a:gd name="T76" fmla="*/ 295 w 421"/>
                <a:gd name="T77" fmla="*/ 32 h 343"/>
                <a:gd name="T78" fmla="*/ 360 w 421"/>
                <a:gd name="T79" fmla="*/ 30 h 343"/>
                <a:gd name="T80" fmla="*/ 394 w 421"/>
                <a:gd name="T81" fmla="*/ 26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1" h="343">
                  <a:moveTo>
                    <a:pt x="394" y="26"/>
                  </a:moveTo>
                  <a:lnTo>
                    <a:pt x="396" y="28"/>
                  </a:lnTo>
                  <a:lnTo>
                    <a:pt x="398" y="34"/>
                  </a:lnTo>
                  <a:lnTo>
                    <a:pt x="399" y="42"/>
                  </a:lnTo>
                  <a:lnTo>
                    <a:pt x="402" y="52"/>
                  </a:lnTo>
                  <a:lnTo>
                    <a:pt x="404" y="66"/>
                  </a:lnTo>
                  <a:lnTo>
                    <a:pt x="406" y="80"/>
                  </a:lnTo>
                  <a:lnTo>
                    <a:pt x="408" y="96"/>
                  </a:lnTo>
                  <a:lnTo>
                    <a:pt x="409" y="111"/>
                  </a:lnTo>
                  <a:lnTo>
                    <a:pt x="409" y="128"/>
                  </a:lnTo>
                  <a:lnTo>
                    <a:pt x="411" y="144"/>
                  </a:lnTo>
                  <a:lnTo>
                    <a:pt x="413" y="160"/>
                  </a:lnTo>
                  <a:lnTo>
                    <a:pt x="415" y="173"/>
                  </a:lnTo>
                  <a:lnTo>
                    <a:pt x="415" y="187"/>
                  </a:lnTo>
                  <a:lnTo>
                    <a:pt x="417" y="197"/>
                  </a:lnTo>
                  <a:lnTo>
                    <a:pt x="418" y="206"/>
                  </a:lnTo>
                  <a:lnTo>
                    <a:pt x="419" y="210"/>
                  </a:lnTo>
                  <a:lnTo>
                    <a:pt x="419" y="216"/>
                  </a:lnTo>
                  <a:lnTo>
                    <a:pt x="420" y="223"/>
                  </a:lnTo>
                  <a:lnTo>
                    <a:pt x="420" y="232"/>
                  </a:lnTo>
                  <a:lnTo>
                    <a:pt x="420" y="240"/>
                  </a:lnTo>
                  <a:lnTo>
                    <a:pt x="418" y="252"/>
                  </a:lnTo>
                  <a:lnTo>
                    <a:pt x="418" y="263"/>
                  </a:lnTo>
                  <a:lnTo>
                    <a:pt x="417" y="274"/>
                  </a:lnTo>
                  <a:lnTo>
                    <a:pt x="417" y="284"/>
                  </a:lnTo>
                  <a:lnTo>
                    <a:pt x="415" y="295"/>
                  </a:lnTo>
                  <a:lnTo>
                    <a:pt x="415" y="306"/>
                  </a:lnTo>
                  <a:lnTo>
                    <a:pt x="413" y="315"/>
                  </a:lnTo>
                  <a:lnTo>
                    <a:pt x="413" y="323"/>
                  </a:lnTo>
                  <a:lnTo>
                    <a:pt x="411" y="331"/>
                  </a:lnTo>
                  <a:lnTo>
                    <a:pt x="411" y="336"/>
                  </a:lnTo>
                  <a:lnTo>
                    <a:pt x="411" y="339"/>
                  </a:lnTo>
                  <a:lnTo>
                    <a:pt x="411" y="340"/>
                  </a:lnTo>
                  <a:lnTo>
                    <a:pt x="407" y="342"/>
                  </a:lnTo>
                  <a:lnTo>
                    <a:pt x="394" y="342"/>
                  </a:lnTo>
                  <a:lnTo>
                    <a:pt x="374" y="342"/>
                  </a:lnTo>
                  <a:lnTo>
                    <a:pt x="349" y="342"/>
                  </a:lnTo>
                  <a:lnTo>
                    <a:pt x="317" y="342"/>
                  </a:lnTo>
                  <a:lnTo>
                    <a:pt x="283" y="342"/>
                  </a:lnTo>
                  <a:lnTo>
                    <a:pt x="246" y="342"/>
                  </a:lnTo>
                  <a:lnTo>
                    <a:pt x="209" y="340"/>
                  </a:lnTo>
                  <a:lnTo>
                    <a:pt x="170" y="340"/>
                  </a:lnTo>
                  <a:lnTo>
                    <a:pt x="133" y="339"/>
                  </a:lnTo>
                  <a:lnTo>
                    <a:pt x="98" y="339"/>
                  </a:lnTo>
                  <a:lnTo>
                    <a:pt x="67" y="338"/>
                  </a:lnTo>
                  <a:lnTo>
                    <a:pt x="40" y="338"/>
                  </a:lnTo>
                  <a:lnTo>
                    <a:pt x="20" y="337"/>
                  </a:lnTo>
                  <a:lnTo>
                    <a:pt x="6" y="337"/>
                  </a:lnTo>
                  <a:lnTo>
                    <a:pt x="1" y="336"/>
                  </a:lnTo>
                  <a:lnTo>
                    <a:pt x="0" y="332"/>
                  </a:lnTo>
                  <a:lnTo>
                    <a:pt x="1" y="322"/>
                  </a:lnTo>
                  <a:lnTo>
                    <a:pt x="3" y="305"/>
                  </a:lnTo>
                  <a:lnTo>
                    <a:pt x="7" y="284"/>
                  </a:lnTo>
                  <a:lnTo>
                    <a:pt x="11" y="259"/>
                  </a:lnTo>
                  <a:lnTo>
                    <a:pt x="17" y="230"/>
                  </a:lnTo>
                  <a:lnTo>
                    <a:pt x="23" y="200"/>
                  </a:lnTo>
                  <a:lnTo>
                    <a:pt x="30" y="168"/>
                  </a:lnTo>
                  <a:lnTo>
                    <a:pt x="36" y="138"/>
                  </a:lnTo>
                  <a:lnTo>
                    <a:pt x="43" y="107"/>
                  </a:lnTo>
                  <a:lnTo>
                    <a:pt x="48" y="79"/>
                  </a:lnTo>
                  <a:lnTo>
                    <a:pt x="55" y="53"/>
                  </a:lnTo>
                  <a:lnTo>
                    <a:pt x="58" y="32"/>
                  </a:lnTo>
                  <a:lnTo>
                    <a:pt x="63" y="15"/>
                  </a:lnTo>
                  <a:lnTo>
                    <a:pt x="65" y="5"/>
                  </a:lnTo>
                  <a:lnTo>
                    <a:pt x="67" y="0"/>
                  </a:lnTo>
                  <a:lnTo>
                    <a:pt x="67" y="1"/>
                  </a:lnTo>
                  <a:lnTo>
                    <a:pt x="73" y="1"/>
                  </a:lnTo>
                  <a:lnTo>
                    <a:pt x="80" y="3"/>
                  </a:lnTo>
                  <a:lnTo>
                    <a:pt x="92" y="5"/>
                  </a:lnTo>
                  <a:lnTo>
                    <a:pt x="105" y="9"/>
                  </a:lnTo>
                  <a:lnTo>
                    <a:pt x="122" y="12"/>
                  </a:lnTo>
                  <a:lnTo>
                    <a:pt x="141" y="16"/>
                  </a:lnTo>
                  <a:lnTo>
                    <a:pt x="163" y="19"/>
                  </a:lnTo>
                  <a:lnTo>
                    <a:pt x="186" y="23"/>
                  </a:lnTo>
                  <a:lnTo>
                    <a:pt x="210" y="26"/>
                  </a:lnTo>
                  <a:lnTo>
                    <a:pt x="237" y="29"/>
                  </a:lnTo>
                  <a:lnTo>
                    <a:pt x="266" y="30"/>
                  </a:lnTo>
                  <a:lnTo>
                    <a:pt x="295" y="32"/>
                  </a:lnTo>
                  <a:lnTo>
                    <a:pt x="328" y="31"/>
                  </a:lnTo>
                  <a:lnTo>
                    <a:pt x="360" y="30"/>
                  </a:lnTo>
                  <a:lnTo>
                    <a:pt x="394" y="26"/>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4" name="Freeform 145"/>
            <p:cNvSpPr>
              <a:spLocks/>
            </p:cNvSpPr>
            <p:nvPr/>
          </p:nvSpPr>
          <p:spPr bwMode="auto">
            <a:xfrm>
              <a:off x="5570" y="3565"/>
              <a:ext cx="232" cy="267"/>
            </a:xfrm>
            <a:custGeom>
              <a:avLst/>
              <a:gdLst>
                <a:gd name="T0" fmla="*/ 4 w 232"/>
                <a:gd name="T1" fmla="*/ 98 h 267"/>
                <a:gd name="T2" fmla="*/ 8 w 232"/>
                <a:gd name="T3" fmla="*/ 114 h 267"/>
                <a:gd name="T4" fmla="*/ 9 w 232"/>
                <a:gd name="T5" fmla="*/ 121 h 267"/>
                <a:gd name="T6" fmla="*/ 8 w 232"/>
                <a:gd name="T7" fmla="*/ 128 h 267"/>
                <a:gd name="T8" fmla="*/ 14 w 232"/>
                <a:gd name="T9" fmla="*/ 137 h 267"/>
                <a:gd name="T10" fmla="*/ 20 w 232"/>
                <a:gd name="T11" fmla="*/ 146 h 267"/>
                <a:gd name="T12" fmla="*/ 25 w 232"/>
                <a:gd name="T13" fmla="*/ 159 h 267"/>
                <a:gd name="T14" fmla="*/ 27 w 232"/>
                <a:gd name="T15" fmla="*/ 177 h 267"/>
                <a:gd name="T16" fmla="*/ 33 w 232"/>
                <a:gd name="T17" fmla="*/ 186 h 267"/>
                <a:gd name="T18" fmla="*/ 40 w 232"/>
                <a:gd name="T19" fmla="*/ 193 h 267"/>
                <a:gd name="T20" fmla="*/ 46 w 232"/>
                <a:gd name="T21" fmla="*/ 203 h 267"/>
                <a:gd name="T22" fmla="*/ 51 w 232"/>
                <a:gd name="T23" fmla="*/ 211 h 267"/>
                <a:gd name="T24" fmla="*/ 55 w 232"/>
                <a:gd name="T25" fmla="*/ 221 h 267"/>
                <a:gd name="T26" fmla="*/ 60 w 232"/>
                <a:gd name="T27" fmla="*/ 230 h 267"/>
                <a:gd name="T28" fmla="*/ 62 w 232"/>
                <a:gd name="T29" fmla="*/ 239 h 267"/>
                <a:gd name="T30" fmla="*/ 68 w 232"/>
                <a:gd name="T31" fmla="*/ 248 h 267"/>
                <a:gd name="T32" fmla="*/ 77 w 232"/>
                <a:gd name="T33" fmla="*/ 254 h 267"/>
                <a:gd name="T34" fmla="*/ 87 w 232"/>
                <a:gd name="T35" fmla="*/ 258 h 267"/>
                <a:gd name="T36" fmla="*/ 101 w 232"/>
                <a:gd name="T37" fmla="*/ 255 h 267"/>
                <a:gd name="T38" fmla="*/ 119 w 232"/>
                <a:gd name="T39" fmla="*/ 246 h 267"/>
                <a:gd name="T40" fmla="*/ 133 w 232"/>
                <a:gd name="T41" fmla="*/ 244 h 267"/>
                <a:gd name="T42" fmla="*/ 146 w 232"/>
                <a:gd name="T43" fmla="*/ 244 h 267"/>
                <a:gd name="T44" fmla="*/ 144 w 232"/>
                <a:gd name="T45" fmla="*/ 254 h 267"/>
                <a:gd name="T46" fmla="*/ 141 w 232"/>
                <a:gd name="T47" fmla="*/ 264 h 267"/>
                <a:gd name="T48" fmla="*/ 186 w 232"/>
                <a:gd name="T49" fmla="*/ 248 h 267"/>
                <a:gd name="T50" fmla="*/ 228 w 232"/>
                <a:gd name="T51" fmla="*/ 195 h 267"/>
                <a:gd name="T52" fmla="*/ 229 w 232"/>
                <a:gd name="T53" fmla="*/ 182 h 267"/>
                <a:gd name="T54" fmla="*/ 227 w 232"/>
                <a:gd name="T55" fmla="*/ 173 h 267"/>
                <a:gd name="T56" fmla="*/ 222 w 232"/>
                <a:gd name="T57" fmla="*/ 170 h 267"/>
                <a:gd name="T58" fmla="*/ 219 w 232"/>
                <a:gd name="T59" fmla="*/ 169 h 267"/>
                <a:gd name="T60" fmla="*/ 218 w 232"/>
                <a:gd name="T61" fmla="*/ 163 h 267"/>
                <a:gd name="T62" fmla="*/ 219 w 232"/>
                <a:gd name="T63" fmla="*/ 156 h 267"/>
                <a:gd name="T64" fmla="*/ 212 w 232"/>
                <a:gd name="T65" fmla="*/ 151 h 267"/>
                <a:gd name="T66" fmla="*/ 205 w 232"/>
                <a:gd name="T67" fmla="*/ 144 h 267"/>
                <a:gd name="T68" fmla="*/ 204 w 232"/>
                <a:gd name="T69" fmla="*/ 131 h 267"/>
                <a:gd name="T70" fmla="*/ 209 w 232"/>
                <a:gd name="T71" fmla="*/ 117 h 267"/>
                <a:gd name="T72" fmla="*/ 211 w 232"/>
                <a:gd name="T73" fmla="*/ 106 h 267"/>
                <a:gd name="T74" fmla="*/ 212 w 232"/>
                <a:gd name="T75" fmla="*/ 94 h 267"/>
                <a:gd name="T76" fmla="*/ 209 w 232"/>
                <a:gd name="T77" fmla="*/ 89 h 267"/>
                <a:gd name="T78" fmla="*/ 205 w 232"/>
                <a:gd name="T79" fmla="*/ 84 h 267"/>
                <a:gd name="T80" fmla="*/ 194 w 232"/>
                <a:gd name="T81" fmla="*/ 81 h 267"/>
                <a:gd name="T82" fmla="*/ 180 w 232"/>
                <a:gd name="T83" fmla="*/ 79 h 267"/>
                <a:gd name="T84" fmla="*/ 186 w 232"/>
                <a:gd name="T85" fmla="*/ 99 h 267"/>
                <a:gd name="T86" fmla="*/ 200 w 232"/>
                <a:gd name="T87" fmla="*/ 127 h 267"/>
                <a:gd name="T88" fmla="*/ 207 w 232"/>
                <a:gd name="T89" fmla="*/ 113 h 267"/>
                <a:gd name="T90" fmla="*/ 217 w 232"/>
                <a:gd name="T91" fmla="*/ 91 h 267"/>
                <a:gd name="T92" fmla="*/ 181 w 232"/>
                <a:gd name="T93" fmla="*/ 60 h 267"/>
                <a:gd name="T94" fmla="*/ 139 w 232"/>
                <a:gd name="T95" fmla="*/ 15 h 267"/>
                <a:gd name="T96" fmla="*/ 120 w 232"/>
                <a:gd name="T97" fmla="*/ 8 h 267"/>
                <a:gd name="T98" fmla="*/ 100 w 232"/>
                <a:gd name="T99" fmla="*/ 4 h 267"/>
                <a:gd name="T100" fmla="*/ 83 w 232"/>
                <a:gd name="T101" fmla="*/ 2 h 267"/>
                <a:gd name="T102" fmla="*/ 63 w 232"/>
                <a:gd name="T103" fmla="*/ 1 h 267"/>
                <a:gd name="T104" fmla="*/ 52 w 232"/>
                <a:gd name="T105" fmla="*/ 0 h 267"/>
                <a:gd name="T106" fmla="*/ 42 w 232"/>
                <a:gd name="T107" fmla="*/ 0 h 267"/>
                <a:gd name="T108" fmla="*/ 19 w 232"/>
                <a:gd name="T109" fmla="*/ 23 h 267"/>
                <a:gd name="T110" fmla="*/ 0 w 232"/>
                <a:gd name="T111" fmla="*/ 78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 h="267">
                  <a:moveTo>
                    <a:pt x="3" y="85"/>
                  </a:moveTo>
                  <a:lnTo>
                    <a:pt x="3" y="87"/>
                  </a:lnTo>
                  <a:lnTo>
                    <a:pt x="3" y="88"/>
                  </a:lnTo>
                  <a:lnTo>
                    <a:pt x="3" y="90"/>
                  </a:lnTo>
                  <a:lnTo>
                    <a:pt x="4" y="91"/>
                  </a:lnTo>
                  <a:lnTo>
                    <a:pt x="4" y="94"/>
                  </a:lnTo>
                  <a:lnTo>
                    <a:pt x="4" y="96"/>
                  </a:lnTo>
                  <a:lnTo>
                    <a:pt x="4" y="98"/>
                  </a:lnTo>
                  <a:lnTo>
                    <a:pt x="6" y="100"/>
                  </a:lnTo>
                  <a:lnTo>
                    <a:pt x="6" y="104"/>
                  </a:lnTo>
                  <a:lnTo>
                    <a:pt x="6" y="106"/>
                  </a:lnTo>
                  <a:lnTo>
                    <a:pt x="6" y="107"/>
                  </a:lnTo>
                  <a:lnTo>
                    <a:pt x="8" y="109"/>
                  </a:lnTo>
                  <a:lnTo>
                    <a:pt x="8" y="111"/>
                  </a:lnTo>
                  <a:lnTo>
                    <a:pt x="8" y="113"/>
                  </a:lnTo>
                  <a:lnTo>
                    <a:pt x="8" y="114"/>
                  </a:lnTo>
                  <a:lnTo>
                    <a:pt x="10" y="114"/>
                  </a:lnTo>
                  <a:lnTo>
                    <a:pt x="9" y="116"/>
                  </a:lnTo>
                  <a:lnTo>
                    <a:pt x="9" y="117"/>
                  </a:lnTo>
                  <a:lnTo>
                    <a:pt x="9" y="119"/>
                  </a:lnTo>
                  <a:lnTo>
                    <a:pt x="9" y="121"/>
                  </a:lnTo>
                  <a:lnTo>
                    <a:pt x="8" y="123"/>
                  </a:lnTo>
                  <a:lnTo>
                    <a:pt x="8" y="124"/>
                  </a:lnTo>
                  <a:lnTo>
                    <a:pt x="8" y="126"/>
                  </a:lnTo>
                  <a:lnTo>
                    <a:pt x="8" y="128"/>
                  </a:lnTo>
                  <a:lnTo>
                    <a:pt x="9" y="128"/>
                  </a:lnTo>
                  <a:lnTo>
                    <a:pt x="9" y="130"/>
                  </a:lnTo>
                  <a:lnTo>
                    <a:pt x="9" y="132"/>
                  </a:lnTo>
                  <a:lnTo>
                    <a:pt x="11" y="132"/>
                  </a:lnTo>
                  <a:lnTo>
                    <a:pt x="11" y="134"/>
                  </a:lnTo>
                  <a:lnTo>
                    <a:pt x="13" y="135"/>
                  </a:lnTo>
                  <a:lnTo>
                    <a:pt x="14" y="137"/>
                  </a:lnTo>
                  <a:lnTo>
                    <a:pt x="16" y="137"/>
                  </a:lnTo>
                  <a:lnTo>
                    <a:pt x="16" y="138"/>
                  </a:lnTo>
                  <a:lnTo>
                    <a:pt x="18" y="140"/>
                  </a:lnTo>
                  <a:lnTo>
                    <a:pt x="18" y="142"/>
                  </a:lnTo>
                  <a:lnTo>
                    <a:pt x="19" y="142"/>
                  </a:lnTo>
                  <a:lnTo>
                    <a:pt x="19" y="145"/>
                  </a:lnTo>
                  <a:lnTo>
                    <a:pt x="20" y="145"/>
                  </a:lnTo>
                  <a:lnTo>
                    <a:pt x="20" y="146"/>
                  </a:lnTo>
                  <a:lnTo>
                    <a:pt x="22" y="146"/>
                  </a:lnTo>
                  <a:lnTo>
                    <a:pt x="22" y="148"/>
                  </a:lnTo>
                  <a:lnTo>
                    <a:pt x="23" y="149"/>
                  </a:lnTo>
                  <a:lnTo>
                    <a:pt x="23" y="151"/>
                  </a:lnTo>
                  <a:lnTo>
                    <a:pt x="25" y="153"/>
                  </a:lnTo>
                  <a:lnTo>
                    <a:pt x="25" y="156"/>
                  </a:lnTo>
                  <a:lnTo>
                    <a:pt x="25" y="157"/>
                  </a:lnTo>
                  <a:lnTo>
                    <a:pt x="25" y="159"/>
                  </a:lnTo>
                  <a:lnTo>
                    <a:pt x="27" y="161"/>
                  </a:lnTo>
                  <a:lnTo>
                    <a:pt x="27" y="165"/>
                  </a:lnTo>
                  <a:lnTo>
                    <a:pt x="27" y="167"/>
                  </a:lnTo>
                  <a:lnTo>
                    <a:pt x="27" y="169"/>
                  </a:lnTo>
                  <a:lnTo>
                    <a:pt x="27" y="171"/>
                  </a:lnTo>
                  <a:lnTo>
                    <a:pt x="27" y="174"/>
                  </a:lnTo>
                  <a:lnTo>
                    <a:pt x="27" y="176"/>
                  </a:lnTo>
                  <a:lnTo>
                    <a:pt x="27" y="177"/>
                  </a:lnTo>
                  <a:lnTo>
                    <a:pt x="29" y="179"/>
                  </a:lnTo>
                  <a:lnTo>
                    <a:pt x="29" y="181"/>
                  </a:lnTo>
                  <a:lnTo>
                    <a:pt x="29" y="183"/>
                  </a:lnTo>
                  <a:lnTo>
                    <a:pt x="30" y="183"/>
                  </a:lnTo>
                  <a:lnTo>
                    <a:pt x="30" y="184"/>
                  </a:lnTo>
                  <a:lnTo>
                    <a:pt x="32" y="184"/>
                  </a:lnTo>
                  <a:lnTo>
                    <a:pt x="33" y="186"/>
                  </a:lnTo>
                  <a:lnTo>
                    <a:pt x="35" y="186"/>
                  </a:lnTo>
                  <a:lnTo>
                    <a:pt x="35" y="188"/>
                  </a:lnTo>
                  <a:lnTo>
                    <a:pt x="37" y="189"/>
                  </a:lnTo>
                  <a:lnTo>
                    <a:pt x="37" y="191"/>
                  </a:lnTo>
                  <a:lnTo>
                    <a:pt x="39" y="191"/>
                  </a:lnTo>
                  <a:lnTo>
                    <a:pt x="39" y="193"/>
                  </a:lnTo>
                  <a:lnTo>
                    <a:pt x="40" y="193"/>
                  </a:lnTo>
                  <a:lnTo>
                    <a:pt x="42" y="193"/>
                  </a:lnTo>
                  <a:lnTo>
                    <a:pt x="42" y="194"/>
                  </a:lnTo>
                  <a:lnTo>
                    <a:pt x="42" y="195"/>
                  </a:lnTo>
                  <a:lnTo>
                    <a:pt x="42" y="197"/>
                  </a:lnTo>
                  <a:lnTo>
                    <a:pt x="44" y="197"/>
                  </a:lnTo>
                  <a:lnTo>
                    <a:pt x="44" y="199"/>
                  </a:lnTo>
                  <a:lnTo>
                    <a:pt x="46" y="201"/>
                  </a:lnTo>
                  <a:lnTo>
                    <a:pt x="46" y="203"/>
                  </a:lnTo>
                  <a:lnTo>
                    <a:pt x="48" y="203"/>
                  </a:lnTo>
                  <a:lnTo>
                    <a:pt x="48" y="204"/>
                  </a:lnTo>
                  <a:lnTo>
                    <a:pt x="49" y="206"/>
                  </a:lnTo>
                  <a:lnTo>
                    <a:pt x="49" y="208"/>
                  </a:lnTo>
                  <a:lnTo>
                    <a:pt x="50" y="208"/>
                  </a:lnTo>
                  <a:lnTo>
                    <a:pt x="50" y="210"/>
                  </a:lnTo>
                  <a:lnTo>
                    <a:pt x="51" y="210"/>
                  </a:lnTo>
                  <a:lnTo>
                    <a:pt x="51" y="211"/>
                  </a:lnTo>
                  <a:lnTo>
                    <a:pt x="53" y="211"/>
                  </a:lnTo>
                  <a:lnTo>
                    <a:pt x="53" y="213"/>
                  </a:lnTo>
                  <a:lnTo>
                    <a:pt x="53" y="215"/>
                  </a:lnTo>
                  <a:lnTo>
                    <a:pt x="54" y="215"/>
                  </a:lnTo>
                  <a:lnTo>
                    <a:pt x="54" y="217"/>
                  </a:lnTo>
                  <a:lnTo>
                    <a:pt x="55" y="219"/>
                  </a:lnTo>
                  <a:lnTo>
                    <a:pt x="55" y="221"/>
                  </a:lnTo>
                  <a:lnTo>
                    <a:pt x="57" y="221"/>
                  </a:lnTo>
                  <a:lnTo>
                    <a:pt x="57" y="223"/>
                  </a:lnTo>
                  <a:lnTo>
                    <a:pt x="58" y="224"/>
                  </a:lnTo>
                  <a:lnTo>
                    <a:pt x="58" y="226"/>
                  </a:lnTo>
                  <a:lnTo>
                    <a:pt x="60" y="228"/>
                  </a:lnTo>
                  <a:lnTo>
                    <a:pt x="60" y="230"/>
                  </a:lnTo>
                  <a:lnTo>
                    <a:pt x="61" y="230"/>
                  </a:lnTo>
                  <a:lnTo>
                    <a:pt x="60" y="232"/>
                  </a:lnTo>
                  <a:lnTo>
                    <a:pt x="60" y="234"/>
                  </a:lnTo>
                  <a:lnTo>
                    <a:pt x="61" y="234"/>
                  </a:lnTo>
                  <a:lnTo>
                    <a:pt x="61" y="236"/>
                  </a:lnTo>
                  <a:lnTo>
                    <a:pt x="62" y="237"/>
                  </a:lnTo>
                  <a:lnTo>
                    <a:pt x="62" y="239"/>
                  </a:lnTo>
                  <a:lnTo>
                    <a:pt x="64" y="239"/>
                  </a:lnTo>
                  <a:lnTo>
                    <a:pt x="64" y="241"/>
                  </a:lnTo>
                  <a:lnTo>
                    <a:pt x="65" y="242"/>
                  </a:lnTo>
                  <a:lnTo>
                    <a:pt x="65" y="244"/>
                  </a:lnTo>
                  <a:lnTo>
                    <a:pt x="67" y="245"/>
                  </a:lnTo>
                  <a:lnTo>
                    <a:pt x="67" y="247"/>
                  </a:lnTo>
                  <a:lnTo>
                    <a:pt x="68" y="247"/>
                  </a:lnTo>
                  <a:lnTo>
                    <a:pt x="68" y="248"/>
                  </a:lnTo>
                  <a:lnTo>
                    <a:pt x="70" y="248"/>
                  </a:lnTo>
                  <a:lnTo>
                    <a:pt x="70" y="250"/>
                  </a:lnTo>
                  <a:lnTo>
                    <a:pt x="71" y="250"/>
                  </a:lnTo>
                  <a:lnTo>
                    <a:pt x="71" y="252"/>
                  </a:lnTo>
                  <a:lnTo>
                    <a:pt x="73" y="252"/>
                  </a:lnTo>
                  <a:lnTo>
                    <a:pt x="73" y="254"/>
                  </a:lnTo>
                  <a:lnTo>
                    <a:pt x="75" y="254"/>
                  </a:lnTo>
                  <a:lnTo>
                    <a:pt x="77" y="254"/>
                  </a:lnTo>
                  <a:lnTo>
                    <a:pt x="78" y="254"/>
                  </a:lnTo>
                  <a:lnTo>
                    <a:pt x="78" y="256"/>
                  </a:lnTo>
                  <a:lnTo>
                    <a:pt x="80" y="256"/>
                  </a:lnTo>
                  <a:lnTo>
                    <a:pt x="82" y="256"/>
                  </a:lnTo>
                  <a:lnTo>
                    <a:pt x="84" y="256"/>
                  </a:lnTo>
                  <a:lnTo>
                    <a:pt x="84" y="258"/>
                  </a:lnTo>
                  <a:lnTo>
                    <a:pt x="86" y="258"/>
                  </a:lnTo>
                  <a:lnTo>
                    <a:pt x="87" y="258"/>
                  </a:lnTo>
                  <a:lnTo>
                    <a:pt x="89" y="258"/>
                  </a:lnTo>
                  <a:lnTo>
                    <a:pt x="90" y="258"/>
                  </a:lnTo>
                  <a:lnTo>
                    <a:pt x="92" y="258"/>
                  </a:lnTo>
                  <a:lnTo>
                    <a:pt x="94" y="258"/>
                  </a:lnTo>
                  <a:lnTo>
                    <a:pt x="96" y="258"/>
                  </a:lnTo>
                  <a:lnTo>
                    <a:pt x="97" y="258"/>
                  </a:lnTo>
                  <a:lnTo>
                    <a:pt x="99" y="256"/>
                  </a:lnTo>
                  <a:lnTo>
                    <a:pt x="101" y="255"/>
                  </a:lnTo>
                  <a:lnTo>
                    <a:pt x="105" y="253"/>
                  </a:lnTo>
                  <a:lnTo>
                    <a:pt x="107" y="253"/>
                  </a:lnTo>
                  <a:lnTo>
                    <a:pt x="109" y="251"/>
                  </a:lnTo>
                  <a:lnTo>
                    <a:pt x="111" y="250"/>
                  </a:lnTo>
                  <a:lnTo>
                    <a:pt x="114" y="248"/>
                  </a:lnTo>
                  <a:lnTo>
                    <a:pt x="115" y="248"/>
                  </a:lnTo>
                  <a:lnTo>
                    <a:pt x="117" y="246"/>
                  </a:lnTo>
                  <a:lnTo>
                    <a:pt x="119" y="246"/>
                  </a:lnTo>
                  <a:lnTo>
                    <a:pt x="122" y="244"/>
                  </a:lnTo>
                  <a:lnTo>
                    <a:pt x="124" y="244"/>
                  </a:lnTo>
                  <a:lnTo>
                    <a:pt x="125" y="244"/>
                  </a:lnTo>
                  <a:lnTo>
                    <a:pt x="127" y="244"/>
                  </a:lnTo>
                  <a:lnTo>
                    <a:pt x="129" y="244"/>
                  </a:lnTo>
                  <a:lnTo>
                    <a:pt x="131" y="244"/>
                  </a:lnTo>
                  <a:lnTo>
                    <a:pt x="133" y="244"/>
                  </a:lnTo>
                  <a:lnTo>
                    <a:pt x="135" y="243"/>
                  </a:lnTo>
                  <a:lnTo>
                    <a:pt x="137" y="243"/>
                  </a:lnTo>
                  <a:lnTo>
                    <a:pt x="139" y="243"/>
                  </a:lnTo>
                  <a:lnTo>
                    <a:pt x="141" y="243"/>
                  </a:lnTo>
                  <a:lnTo>
                    <a:pt x="143" y="243"/>
                  </a:lnTo>
                  <a:lnTo>
                    <a:pt x="143" y="244"/>
                  </a:lnTo>
                  <a:lnTo>
                    <a:pt x="145" y="244"/>
                  </a:lnTo>
                  <a:lnTo>
                    <a:pt x="146" y="244"/>
                  </a:lnTo>
                  <a:lnTo>
                    <a:pt x="148" y="244"/>
                  </a:lnTo>
                  <a:lnTo>
                    <a:pt x="147" y="246"/>
                  </a:lnTo>
                  <a:lnTo>
                    <a:pt x="147" y="248"/>
                  </a:lnTo>
                  <a:lnTo>
                    <a:pt x="145" y="250"/>
                  </a:lnTo>
                  <a:lnTo>
                    <a:pt x="145" y="252"/>
                  </a:lnTo>
                  <a:lnTo>
                    <a:pt x="144" y="254"/>
                  </a:lnTo>
                  <a:lnTo>
                    <a:pt x="144" y="255"/>
                  </a:lnTo>
                  <a:lnTo>
                    <a:pt x="143" y="257"/>
                  </a:lnTo>
                  <a:lnTo>
                    <a:pt x="143" y="259"/>
                  </a:lnTo>
                  <a:lnTo>
                    <a:pt x="141" y="261"/>
                  </a:lnTo>
                  <a:lnTo>
                    <a:pt x="141" y="262"/>
                  </a:lnTo>
                  <a:lnTo>
                    <a:pt x="141" y="264"/>
                  </a:lnTo>
                  <a:lnTo>
                    <a:pt x="142" y="264"/>
                  </a:lnTo>
                  <a:lnTo>
                    <a:pt x="145" y="266"/>
                  </a:lnTo>
                  <a:lnTo>
                    <a:pt x="151" y="266"/>
                  </a:lnTo>
                  <a:lnTo>
                    <a:pt x="157" y="264"/>
                  </a:lnTo>
                  <a:lnTo>
                    <a:pt x="164" y="261"/>
                  </a:lnTo>
                  <a:lnTo>
                    <a:pt x="171" y="258"/>
                  </a:lnTo>
                  <a:lnTo>
                    <a:pt x="178" y="253"/>
                  </a:lnTo>
                  <a:lnTo>
                    <a:pt x="186" y="248"/>
                  </a:lnTo>
                  <a:lnTo>
                    <a:pt x="193" y="241"/>
                  </a:lnTo>
                  <a:lnTo>
                    <a:pt x="199" y="235"/>
                  </a:lnTo>
                  <a:lnTo>
                    <a:pt x="206" y="228"/>
                  </a:lnTo>
                  <a:lnTo>
                    <a:pt x="212" y="221"/>
                  </a:lnTo>
                  <a:lnTo>
                    <a:pt x="218" y="214"/>
                  </a:lnTo>
                  <a:lnTo>
                    <a:pt x="221" y="208"/>
                  </a:lnTo>
                  <a:lnTo>
                    <a:pt x="226" y="201"/>
                  </a:lnTo>
                  <a:lnTo>
                    <a:pt x="228" y="195"/>
                  </a:lnTo>
                  <a:lnTo>
                    <a:pt x="231" y="189"/>
                  </a:lnTo>
                  <a:lnTo>
                    <a:pt x="230" y="189"/>
                  </a:lnTo>
                  <a:lnTo>
                    <a:pt x="230" y="187"/>
                  </a:lnTo>
                  <a:lnTo>
                    <a:pt x="230" y="185"/>
                  </a:lnTo>
                  <a:lnTo>
                    <a:pt x="229" y="185"/>
                  </a:lnTo>
                  <a:lnTo>
                    <a:pt x="229" y="184"/>
                  </a:lnTo>
                  <a:lnTo>
                    <a:pt x="229" y="182"/>
                  </a:lnTo>
                  <a:lnTo>
                    <a:pt x="229" y="180"/>
                  </a:lnTo>
                  <a:lnTo>
                    <a:pt x="227" y="180"/>
                  </a:lnTo>
                  <a:lnTo>
                    <a:pt x="227" y="178"/>
                  </a:lnTo>
                  <a:lnTo>
                    <a:pt x="227" y="176"/>
                  </a:lnTo>
                  <a:lnTo>
                    <a:pt x="227" y="174"/>
                  </a:lnTo>
                  <a:lnTo>
                    <a:pt x="227" y="173"/>
                  </a:lnTo>
                  <a:lnTo>
                    <a:pt x="227" y="171"/>
                  </a:lnTo>
                  <a:lnTo>
                    <a:pt x="225" y="171"/>
                  </a:lnTo>
                  <a:lnTo>
                    <a:pt x="224" y="171"/>
                  </a:lnTo>
                  <a:lnTo>
                    <a:pt x="224" y="170"/>
                  </a:lnTo>
                  <a:lnTo>
                    <a:pt x="222" y="170"/>
                  </a:lnTo>
                  <a:lnTo>
                    <a:pt x="222" y="169"/>
                  </a:lnTo>
                  <a:lnTo>
                    <a:pt x="220" y="169"/>
                  </a:lnTo>
                  <a:lnTo>
                    <a:pt x="219" y="169"/>
                  </a:lnTo>
                  <a:lnTo>
                    <a:pt x="219" y="167"/>
                  </a:lnTo>
                  <a:lnTo>
                    <a:pt x="218" y="167"/>
                  </a:lnTo>
                  <a:lnTo>
                    <a:pt x="218" y="165"/>
                  </a:lnTo>
                  <a:lnTo>
                    <a:pt x="218" y="163"/>
                  </a:lnTo>
                  <a:lnTo>
                    <a:pt x="219" y="161"/>
                  </a:lnTo>
                  <a:lnTo>
                    <a:pt x="219" y="159"/>
                  </a:lnTo>
                  <a:lnTo>
                    <a:pt x="219" y="157"/>
                  </a:lnTo>
                  <a:lnTo>
                    <a:pt x="219" y="156"/>
                  </a:lnTo>
                  <a:lnTo>
                    <a:pt x="219" y="154"/>
                  </a:lnTo>
                  <a:lnTo>
                    <a:pt x="218" y="154"/>
                  </a:lnTo>
                  <a:lnTo>
                    <a:pt x="216" y="154"/>
                  </a:lnTo>
                  <a:lnTo>
                    <a:pt x="216" y="152"/>
                  </a:lnTo>
                  <a:lnTo>
                    <a:pt x="214" y="152"/>
                  </a:lnTo>
                  <a:lnTo>
                    <a:pt x="214" y="151"/>
                  </a:lnTo>
                  <a:lnTo>
                    <a:pt x="212" y="151"/>
                  </a:lnTo>
                  <a:lnTo>
                    <a:pt x="212" y="149"/>
                  </a:lnTo>
                  <a:lnTo>
                    <a:pt x="210" y="149"/>
                  </a:lnTo>
                  <a:lnTo>
                    <a:pt x="209" y="147"/>
                  </a:lnTo>
                  <a:lnTo>
                    <a:pt x="207" y="147"/>
                  </a:lnTo>
                  <a:lnTo>
                    <a:pt x="207" y="146"/>
                  </a:lnTo>
                  <a:lnTo>
                    <a:pt x="205" y="146"/>
                  </a:lnTo>
                  <a:lnTo>
                    <a:pt x="205" y="144"/>
                  </a:lnTo>
                  <a:lnTo>
                    <a:pt x="205" y="142"/>
                  </a:lnTo>
                  <a:lnTo>
                    <a:pt x="204" y="142"/>
                  </a:lnTo>
                  <a:lnTo>
                    <a:pt x="204" y="140"/>
                  </a:lnTo>
                  <a:lnTo>
                    <a:pt x="204" y="138"/>
                  </a:lnTo>
                  <a:lnTo>
                    <a:pt x="204" y="137"/>
                  </a:lnTo>
                  <a:lnTo>
                    <a:pt x="204" y="135"/>
                  </a:lnTo>
                  <a:lnTo>
                    <a:pt x="204" y="133"/>
                  </a:lnTo>
                  <a:lnTo>
                    <a:pt x="204" y="131"/>
                  </a:lnTo>
                  <a:lnTo>
                    <a:pt x="206" y="129"/>
                  </a:lnTo>
                  <a:lnTo>
                    <a:pt x="206" y="127"/>
                  </a:lnTo>
                  <a:lnTo>
                    <a:pt x="207" y="126"/>
                  </a:lnTo>
                  <a:lnTo>
                    <a:pt x="207" y="124"/>
                  </a:lnTo>
                  <a:lnTo>
                    <a:pt x="209" y="122"/>
                  </a:lnTo>
                  <a:lnTo>
                    <a:pt x="209" y="120"/>
                  </a:lnTo>
                  <a:lnTo>
                    <a:pt x="209" y="119"/>
                  </a:lnTo>
                  <a:lnTo>
                    <a:pt x="209" y="117"/>
                  </a:lnTo>
                  <a:lnTo>
                    <a:pt x="211" y="115"/>
                  </a:lnTo>
                  <a:lnTo>
                    <a:pt x="211" y="113"/>
                  </a:lnTo>
                  <a:lnTo>
                    <a:pt x="211" y="112"/>
                  </a:lnTo>
                  <a:lnTo>
                    <a:pt x="211" y="110"/>
                  </a:lnTo>
                  <a:lnTo>
                    <a:pt x="211" y="109"/>
                  </a:lnTo>
                  <a:lnTo>
                    <a:pt x="211" y="107"/>
                  </a:lnTo>
                  <a:lnTo>
                    <a:pt x="211" y="106"/>
                  </a:lnTo>
                  <a:lnTo>
                    <a:pt x="212" y="104"/>
                  </a:lnTo>
                  <a:lnTo>
                    <a:pt x="212" y="102"/>
                  </a:lnTo>
                  <a:lnTo>
                    <a:pt x="212" y="100"/>
                  </a:lnTo>
                  <a:lnTo>
                    <a:pt x="212" y="98"/>
                  </a:lnTo>
                  <a:lnTo>
                    <a:pt x="212" y="96"/>
                  </a:lnTo>
                  <a:lnTo>
                    <a:pt x="212" y="94"/>
                  </a:lnTo>
                  <a:lnTo>
                    <a:pt x="212" y="92"/>
                  </a:lnTo>
                  <a:lnTo>
                    <a:pt x="211" y="92"/>
                  </a:lnTo>
                  <a:lnTo>
                    <a:pt x="211" y="90"/>
                  </a:lnTo>
                  <a:lnTo>
                    <a:pt x="209" y="90"/>
                  </a:lnTo>
                  <a:lnTo>
                    <a:pt x="209" y="89"/>
                  </a:lnTo>
                  <a:lnTo>
                    <a:pt x="209" y="87"/>
                  </a:lnTo>
                  <a:lnTo>
                    <a:pt x="207" y="87"/>
                  </a:lnTo>
                  <a:lnTo>
                    <a:pt x="207" y="86"/>
                  </a:lnTo>
                  <a:lnTo>
                    <a:pt x="206" y="86"/>
                  </a:lnTo>
                  <a:lnTo>
                    <a:pt x="206" y="84"/>
                  </a:lnTo>
                  <a:lnTo>
                    <a:pt x="205" y="84"/>
                  </a:lnTo>
                  <a:lnTo>
                    <a:pt x="205" y="82"/>
                  </a:lnTo>
                  <a:lnTo>
                    <a:pt x="203" y="82"/>
                  </a:lnTo>
                  <a:lnTo>
                    <a:pt x="202" y="82"/>
                  </a:lnTo>
                  <a:lnTo>
                    <a:pt x="201" y="82"/>
                  </a:lnTo>
                  <a:lnTo>
                    <a:pt x="200" y="81"/>
                  </a:lnTo>
                  <a:lnTo>
                    <a:pt x="198" y="81"/>
                  </a:lnTo>
                  <a:lnTo>
                    <a:pt x="196" y="81"/>
                  </a:lnTo>
                  <a:lnTo>
                    <a:pt x="194" y="81"/>
                  </a:lnTo>
                  <a:lnTo>
                    <a:pt x="192" y="79"/>
                  </a:lnTo>
                  <a:lnTo>
                    <a:pt x="190" y="79"/>
                  </a:lnTo>
                  <a:lnTo>
                    <a:pt x="188" y="79"/>
                  </a:lnTo>
                  <a:lnTo>
                    <a:pt x="186" y="79"/>
                  </a:lnTo>
                  <a:lnTo>
                    <a:pt x="184" y="79"/>
                  </a:lnTo>
                  <a:lnTo>
                    <a:pt x="182" y="79"/>
                  </a:lnTo>
                  <a:lnTo>
                    <a:pt x="181" y="79"/>
                  </a:lnTo>
                  <a:lnTo>
                    <a:pt x="180" y="79"/>
                  </a:lnTo>
                  <a:lnTo>
                    <a:pt x="179" y="80"/>
                  </a:lnTo>
                  <a:lnTo>
                    <a:pt x="179" y="82"/>
                  </a:lnTo>
                  <a:lnTo>
                    <a:pt x="180" y="85"/>
                  </a:lnTo>
                  <a:lnTo>
                    <a:pt x="181" y="88"/>
                  </a:lnTo>
                  <a:lnTo>
                    <a:pt x="182" y="92"/>
                  </a:lnTo>
                  <a:lnTo>
                    <a:pt x="184" y="96"/>
                  </a:lnTo>
                  <a:lnTo>
                    <a:pt x="186" y="99"/>
                  </a:lnTo>
                  <a:lnTo>
                    <a:pt x="188" y="103"/>
                  </a:lnTo>
                  <a:lnTo>
                    <a:pt x="190" y="108"/>
                  </a:lnTo>
                  <a:lnTo>
                    <a:pt x="192" y="112"/>
                  </a:lnTo>
                  <a:lnTo>
                    <a:pt x="194" y="116"/>
                  </a:lnTo>
                  <a:lnTo>
                    <a:pt x="196" y="119"/>
                  </a:lnTo>
                  <a:lnTo>
                    <a:pt x="197" y="122"/>
                  </a:lnTo>
                  <a:lnTo>
                    <a:pt x="199" y="125"/>
                  </a:lnTo>
                  <a:lnTo>
                    <a:pt x="200" y="127"/>
                  </a:lnTo>
                  <a:lnTo>
                    <a:pt x="201" y="127"/>
                  </a:lnTo>
                  <a:lnTo>
                    <a:pt x="201" y="125"/>
                  </a:lnTo>
                  <a:lnTo>
                    <a:pt x="202" y="122"/>
                  </a:lnTo>
                  <a:lnTo>
                    <a:pt x="203" y="120"/>
                  </a:lnTo>
                  <a:lnTo>
                    <a:pt x="205" y="117"/>
                  </a:lnTo>
                  <a:lnTo>
                    <a:pt x="207" y="113"/>
                  </a:lnTo>
                  <a:lnTo>
                    <a:pt x="209" y="109"/>
                  </a:lnTo>
                  <a:lnTo>
                    <a:pt x="210" y="107"/>
                  </a:lnTo>
                  <a:lnTo>
                    <a:pt x="212" y="103"/>
                  </a:lnTo>
                  <a:lnTo>
                    <a:pt x="213" y="100"/>
                  </a:lnTo>
                  <a:lnTo>
                    <a:pt x="215" y="96"/>
                  </a:lnTo>
                  <a:lnTo>
                    <a:pt x="215" y="94"/>
                  </a:lnTo>
                  <a:lnTo>
                    <a:pt x="217" y="92"/>
                  </a:lnTo>
                  <a:lnTo>
                    <a:pt x="217" y="91"/>
                  </a:lnTo>
                  <a:lnTo>
                    <a:pt x="218" y="89"/>
                  </a:lnTo>
                  <a:lnTo>
                    <a:pt x="212" y="88"/>
                  </a:lnTo>
                  <a:lnTo>
                    <a:pt x="209" y="86"/>
                  </a:lnTo>
                  <a:lnTo>
                    <a:pt x="203" y="82"/>
                  </a:lnTo>
                  <a:lnTo>
                    <a:pt x="199" y="77"/>
                  </a:lnTo>
                  <a:lnTo>
                    <a:pt x="192" y="72"/>
                  </a:lnTo>
                  <a:lnTo>
                    <a:pt x="187" y="65"/>
                  </a:lnTo>
                  <a:lnTo>
                    <a:pt x="181" y="60"/>
                  </a:lnTo>
                  <a:lnTo>
                    <a:pt x="176" y="52"/>
                  </a:lnTo>
                  <a:lnTo>
                    <a:pt x="169" y="47"/>
                  </a:lnTo>
                  <a:lnTo>
                    <a:pt x="163" y="40"/>
                  </a:lnTo>
                  <a:lnTo>
                    <a:pt x="158" y="34"/>
                  </a:lnTo>
                  <a:lnTo>
                    <a:pt x="153" y="28"/>
                  </a:lnTo>
                  <a:lnTo>
                    <a:pt x="147" y="23"/>
                  </a:lnTo>
                  <a:lnTo>
                    <a:pt x="143" y="19"/>
                  </a:lnTo>
                  <a:lnTo>
                    <a:pt x="139" y="15"/>
                  </a:lnTo>
                  <a:lnTo>
                    <a:pt x="136" y="11"/>
                  </a:lnTo>
                  <a:lnTo>
                    <a:pt x="134" y="11"/>
                  </a:lnTo>
                  <a:lnTo>
                    <a:pt x="133" y="11"/>
                  </a:lnTo>
                  <a:lnTo>
                    <a:pt x="131" y="11"/>
                  </a:lnTo>
                  <a:lnTo>
                    <a:pt x="129" y="9"/>
                  </a:lnTo>
                  <a:lnTo>
                    <a:pt x="125" y="9"/>
                  </a:lnTo>
                  <a:lnTo>
                    <a:pt x="123" y="8"/>
                  </a:lnTo>
                  <a:lnTo>
                    <a:pt x="120" y="8"/>
                  </a:lnTo>
                  <a:lnTo>
                    <a:pt x="118" y="6"/>
                  </a:lnTo>
                  <a:lnTo>
                    <a:pt x="114" y="6"/>
                  </a:lnTo>
                  <a:lnTo>
                    <a:pt x="111" y="6"/>
                  </a:lnTo>
                  <a:lnTo>
                    <a:pt x="108" y="6"/>
                  </a:lnTo>
                  <a:lnTo>
                    <a:pt x="106" y="4"/>
                  </a:lnTo>
                  <a:lnTo>
                    <a:pt x="104" y="4"/>
                  </a:lnTo>
                  <a:lnTo>
                    <a:pt x="102" y="4"/>
                  </a:lnTo>
                  <a:lnTo>
                    <a:pt x="100" y="4"/>
                  </a:lnTo>
                  <a:lnTo>
                    <a:pt x="100" y="2"/>
                  </a:lnTo>
                  <a:lnTo>
                    <a:pt x="97" y="2"/>
                  </a:lnTo>
                  <a:lnTo>
                    <a:pt x="96" y="2"/>
                  </a:lnTo>
                  <a:lnTo>
                    <a:pt x="93" y="2"/>
                  </a:lnTo>
                  <a:lnTo>
                    <a:pt x="91" y="2"/>
                  </a:lnTo>
                  <a:lnTo>
                    <a:pt x="87" y="2"/>
                  </a:lnTo>
                  <a:lnTo>
                    <a:pt x="86" y="2"/>
                  </a:lnTo>
                  <a:lnTo>
                    <a:pt x="83" y="2"/>
                  </a:lnTo>
                  <a:lnTo>
                    <a:pt x="80" y="1"/>
                  </a:lnTo>
                  <a:lnTo>
                    <a:pt x="77" y="1"/>
                  </a:lnTo>
                  <a:lnTo>
                    <a:pt x="75" y="1"/>
                  </a:lnTo>
                  <a:lnTo>
                    <a:pt x="71" y="1"/>
                  </a:lnTo>
                  <a:lnTo>
                    <a:pt x="69" y="1"/>
                  </a:lnTo>
                  <a:lnTo>
                    <a:pt x="67" y="1"/>
                  </a:lnTo>
                  <a:lnTo>
                    <a:pt x="65" y="1"/>
                  </a:lnTo>
                  <a:lnTo>
                    <a:pt x="63" y="1"/>
                  </a:lnTo>
                  <a:lnTo>
                    <a:pt x="62" y="0"/>
                  </a:lnTo>
                  <a:lnTo>
                    <a:pt x="60" y="0"/>
                  </a:lnTo>
                  <a:lnTo>
                    <a:pt x="59" y="0"/>
                  </a:lnTo>
                  <a:lnTo>
                    <a:pt x="57" y="0"/>
                  </a:lnTo>
                  <a:lnTo>
                    <a:pt x="55" y="0"/>
                  </a:lnTo>
                  <a:lnTo>
                    <a:pt x="54" y="0"/>
                  </a:lnTo>
                  <a:lnTo>
                    <a:pt x="52" y="0"/>
                  </a:lnTo>
                  <a:lnTo>
                    <a:pt x="50" y="0"/>
                  </a:lnTo>
                  <a:lnTo>
                    <a:pt x="48" y="0"/>
                  </a:lnTo>
                  <a:lnTo>
                    <a:pt x="46" y="0"/>
                  </a:lnTo>
                  <a:lnTo>
                    <a:pt x="44" y="0"/>
                  </a:lnTo>
                  <a:lnTo>
                    <a:pt x="42" y="0"/>
                  </a:lnTo>
                  <a:lnTo>
                    <a:pt x="39" y="2"/>
                  </a:lnTo>
                  <a:lnTo>
                    <a:pt x="37" y="3"/>
                  </a:lnTo>
                  <a:lnTo>
                    <a:pt x="34" y="6"/>
                  </a:lnTo>
                  <a:lnTo>
                    <a:pt x="31" y="9"/>
                  </a:lnTo>
                  <a:lnTo>
                    <a:pt x="27" y="13"/>
                  </a:lnTo>
                  <a:lnTo>
                    <a:pt x="23" y="17"/>
                  </a:lnTo>
                  <a:lnTo>
                    <a:pt x="19" y="23"/>
                  </a:lnTo>
                  <a:lnTo>
                    <a:pt x="16" y="28"/>
                  </a:lnTo>
                  <a:lnTo>
                    <a:pt x="12" y="35"/>
                  </a:lnTo>
                  <a:lnTo>
                    <a:pt x="8" y="42"/>
                  </a:lnTo>
                  <a:lnTo>
                    <a:pt x="5" y="49"/>
                  </a:lnTo>
                  <a:lnTo>
                    <a:pt x="3" y="55"/>
                  </a:lnTo>
                  <a:lnTo>
                    <a:pt x="1" y="63"/>
                  </a:lnTo>
                  <a:lnTo>
                    <a:pt x="0" y="70"/>
                  </a:lnTo>
                  <a:lnTo>
                    <a:pt x="0" y="78"/>
                  </a:lnTo>
                  <a:lnTo>
                    <a:pt x="3" y="8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5" name="Freeform 146"/>
            <p:cNvSpPr>
              <a:spLocks/>
            </p:cNvSpPr>
            <p:nvPr/>
          </p:nvSpPr>
          <p:spPr bwMode="auto">
            <a:xfrm>
              <a:off x="5733" y="3576"/>
              <a:ext cx="65" cy="256"/>
            </a:xfrm>
            <a:custGeom>
              <a:avLst/>
              <a:gdLst>
                <a:gd name="T0" fmla="*/ 4 w 65"/>
                <a:gd name="T1" fmla="*/ 78 h 256"/>
                <a:gd name="T2" fmla="*/ 1 w 65"/>
                <a:gd name="T3" fmla="*/ 105 h 256"/>
                <a:gd name="T4" fmla="*/ 1 w 65"/>
                <a:gd name="T5" fmla="*/ 138 h 256"/>
                <a:gd name="T6" fmla="*/ 0 w 65"/>
                <a:gd name="T7" fmla="*/ 171 h 256"/>
                <a:gd name="T8" fmla="*/ 0 w 65"/>
                <a:gd name="T9" fmla="*/ 193 h 256"/>
                <a:gd name="T10" fmla="*/ 0 w 65"/>
                <a:gd name="T11" fmla="*/ 199 h 256"/>
                <a:gd name="T12" fmla="*/ 3 w 65"/>
                <a:gd name="T13" fmla="*/ 207 h 256"/>
                <a:gd name="T14" fmla="*/ 8 w 65"/>
                <a:gd name="T15" fmla="*/ 223 h 256"/>
                <a:gd name="T16" fmla="*/ 13 w 65"/>
                <a:gd name="T17" fmla="*/ 239 h 256"/>
                <a:gd name="T18" fmla="*/ 17 w 65"/>
                <a:gd name="T19" fmla="*/ 251 h 256"/>
                <a:gd name="T20" fmla="*/ 21 w 65"/>
                <a:gd name="T21" fmla="*/ 255 h 256"/>
                <a:gd name="T22" fmla="*/ 27 w 65"/>
                <a:gd name="T23" fmla="*/ 249 h 256"/>
                <a:gd name="T24" fmla="*/ 37 w 65"/>
                <a:gd name="T25" fmla="*/ 237 h 256"/>
                <a:gd name="T26" fmla="*/ 46 w 65"/>
                <a:gd name="T27" fmla="*/ 223 h 256"/>
                <a:gd name="T28" fmla="*/ 56 w 65"/>
                <a:gd name="T29" fmla="*/ 207 h 256"/>
                <a:gd name="T30" fmla="*/ 62 w 65"/>
                <a:gd name="T31" fmla="*/ 193 h 256"/>
                <a:gd name="T32" fmla="*/ 63 w 65"/>
                <a:gd name="T33" fmla="*/ 185 h 256"/>
                <a:gd name="T34" fmla="*/ 59 w 65"/>
                <a:gd name="T35" fmla="*/ 183 h 256"/>
                <a:gd name="T36" fmla="*/ 56 w 65"/>
                <a:gd name="T37" fmla="*/ 178 h 256"/>
                <a:gd name="T38" fmla="*/ 51 w 65"/>
                <a:gd name="T39" fmla="*/ 175 h 256"/>
                <a:gd name="T40" fmla="*/ 49 w 65"/>
                <a:gd name="T41" fmla="*/ 172 h 256"/>
                <a:gd name="T42" fmla="*/ 48 w 65"/>
                <a:gd name="T43" fmla="*/ 168 h 256"/>
                <a:gd name="T44" fmla="*/ 48 w 65"/>
                <a:gd name="T45" fmla="*/ 165 h 256"/>
                <a:gd name="T46" fmla="*/ 48 w 65"/>
                <a:gd name="T47" fmla="*/ 160 h 256"/>
                <a:gd name="T48" fmla="*/ 48 w 65"/>
                <a:gd name="T49" fmla="*/ 155 h 256"/>
                <a:gd name="T50" fmla="*/ 48 w 65"/>
                <a:gd name="T51" fmla="*/ 152 h 256"/>
                <a:gd name="T52" fmla="*/ 48 w 65"/>
                <a:gd name="T53" fmla="*/ 147 h 256"/>
                <a:gd name="T54" fmla="*/ 48 w 65"/>
                <a:gd name="T55" fmla="*/ 142 h 256"/>
                <a:gd name="T56" fmla="*/ 53 w 65"/>
                <a:gd name="T57" fmla="*/ 131 h 256"/>
                <a:gd name="T58" fmla="*/ 56 w 65"/>
                <a:gd name="T59" fmla="*/ 121 h 256"/>
                <a:gd name="T60" fmla="*/ 57 w 65"/>
                <a:gd name="T61" fmla="*/ 112 h 256"/>
                <a:gd name="T62" fmla="*/ 50 w 65"/>
                <a:gd name="T63" fmla="*/ 111 h 256"/>
                <a:gd name="T64" fmla="*/ 46 w 65"/>
                <a:gd name="T65" fmla="*/ 110 h 256"/>
                <a:gd name="T66" fmla="*/ 42 w 65"/>
                <a:gd name="T67" fmla="*/ 101 h 256"/>
                <a:gd name="T68" fmla="*/ 38 w 65"/>
                <a:gd name="T69" fmla="*/ 88 h 256"/>
                <a:gd name="T70" fmla="*/ 33 w 65"/>
                <a:gd name="T71" fmla="*/ 76 h 256"/>
                <a:gd name="T72" fmla="*/ 31 w 65"/>
                <a:gd name="T73" fmla="*/ 66 h 256"/>
                <a:gd name="T74" fmla="*/ 29 w 65"/>
                <a:gd name="T75" fmla="*/ 63 h 256"/>
                <a:gd name="T76" fmla="*/ 28 w 65"/>
                <a:gd name="T77" fmla="*/ 63 h 256"/>
                <a:gd name="T78" fmla="*/ 22 w 65"/>
                <a:gd name="T79" fmla="*/ 61 h 256"/>
                <a:gd name="T80" fmla="*/ 18 w 65"/>
                <a:gd name="T81" fmla="*/ 58 h 256"/>
                <a:gd name="T82" fmla="*/ 13 w 65"/>
                <a:gd name="T83" fmla="*/ 56 h 256"/>
                <a:gd name="T84" fmla="*/ 11 w 65"/>
                <a:gd name="T85" fmla="*/ 54 h 256"/>
                <a:gd name="T86" fmla="*/ 13 w 65"/>
                <a:gd name="T87" fmla="*/ 44 h 256"/>
                <a:gd name="T88" fmla="*/ 23 w 65"/>
                <a:gd name="T89" fmla="*/ 21 h 256"/>
                <a:gd name="T90" fmla="*/ 31 w 65"/>
                <a:gd name="T91" fmla="*/ 2 h 256"/>
                <a:gd name="T92" fmla="*/ 32 w 65"/>
                <a:gd name="T93" fmla="*/ 4 h 256"/>
                <a:gd name="T94" fmla="*/ 16 w 65"/>
                <a:gd name="T95" fmla="*/ 43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 h="256">
                  <a:moveTo>
                    <a:pt x="7" y="67"/>
                  </a:moveTo>
                  <a:lnTo>
                    <a:pt x="5" y="71"/>
                  </a:lnTo>
                  <a:lnTo>
                    <a:pt x="4" y="78"/>
                  </a:lnTo>
                  <a:lnTo>
                    <a:pt x="3" y="86"/>
                  </a:lnTo>
                  <a:lnTo>
                    <a:pt x="3" y="94"/>
                  </a:lnTo>
                  <a:lnTo>
                    <a:pt x="1" y="105"/>
                  </a:lnTo>
                  <a:lnTo>
                    <a:pt x="1" y="115"/>
                  </a:lnTo>
                  <a:lnTo>
                    <a:pt x="1" y="126"/>
                  </a:lnTo>
                  <a:lnTo>
                    <a:pt x="1" y="138"/>
                  </a:lnTo>
                  <a:lnTo>
                    <a:pt x="0" y="150"/>
                  </a:lnTo>
                  <a:lnTo>
                    <a:pt x="0" y="161"/>
                  </a:lnTo>
                  <a:lnTo>
                    <a:pt x="0" y="171"/>
                  </a:lnTo>
                  <a:lnTo>
                    <a:pt x="0" y="180"/>
                  </a:lnTo>
                  <a:lnTo>
                    <a:pt x="0" y="188"/>
                  </a:lnTo>
                  <a:lnTo>
                    <a:pt x="0" y="193"/>
                  </a:lnTo>
                  <a:lnTo>
                    <a:pt x="0" y="196"/>
                  </a:lnTo>
                  <a:lnTo>
                    <a:pt x="0" y="197"/>
                  </a:lnTo>
                  <a:lnTo>
                    <a:pt x="0" y="199"/>
                  </a:lnTo>
                  <a:lnTo>
                    <a:pt x="0" y="201"/>
                  </a:lnTo>
                  <a:lnTo>
                    <a:pt x="1" y="204"/>
                  </a:lnTo>
                  <a:lnTo>
                    <a:pt x="3" y="207"/>
                  </a:lnTo>
                  <a:lnTo>
                    <a:pt x="4" y="213"/>
                  </a:lnTo>
                  <a:lnTo>
                    <a:pt x="6" y="217"/>
                  </a:lnTo>
                  <a:lnTo>
                    <a:pt x="8" y="223"/>
                  </a:lnTo>
                  <a:lnTo>
                    <a:pt x="9" y="227"/>
                  </a:lnTo>
                  <a:lnTo>
                    <a:pt x="11" y="233"/>
                  </a:lnTo>
                  <a:lnTo>
                    <a:pt x="13" y="239"/>
                  </a:lnTo>
                  <a:lnTo>
                    <a:pt x="15" y="243"/>
                  </a:lnTo>
                  <a:lnTo>
                    <a:pt x="17" y="247"/>
                  </a:lnTo>
                  <a:lnTo>
                    <a:pt x="17" y="251"/>
                  </a:lnTo>
                  <a:lnTo>
                    <a:pt x="18" y="253"/>
                  </a:lnTo>
                  <a:lnTo>
                    <a:pt x="19" y="255"/>
                  </a:lnTo>
                  <a:lnTo>
                    <a:pt x="21" y="255"/>
                  </a:lnTo>
                  <a:lnTo>
                    <a:pt x="23" y="253"/>
                  </a:lnTo>
                  <a:lnTo>
                    <a:pt x="25" y="251"/>
                  </a:lnTo>
                  <a:lnTo>
                    <a:pt x="27" y="249"/>
                  </a:lnTo>
                  <a:lnTo>
                    <a:pt x="31" y="245"/>
                  </a:lnTo>
                  <a:lnTo>
                    <a:pt x="33" y="241"/>
                  </a:lnTo>
                  <a:lnTo>
                    <a:pt x="37" y="237"/>
                  </a:lnTo>
                  <a:lnTo>
                    <a:pt x="41" y="233"/>
                  </a:lnTo>
                  <a:lnTo>
                    <a:pt x="45" y="227"/>
                  </a:lnTo>
                  <a:lnTo>
                    <a:pt x="46" y="223"/>
                  </a:lnTo>
                  <a:lnTo>
                    <a:pt x="50" y="218"/>
                  </a:lnTo>
                  <a:lnTo>
                    <a:pt x="53" y="213"/>
                  </a:lnTo>
                  <a:lnTo>
                    <a:pt x="56" y="207"/>
                  </a:lnTo>
                  <a:lnTo>
                    <a:pt x="58" y="203"/>
                  </a:lnTo>
                  <a:lnTo>
                    <a:pt x="61" y="198"/>
                  </a:lnTo>
                  <a:lnTo>
                    <a:pt x="62" y="193"/>
                  </a:lnTo>
                  <a:lnTo>
                    <a:pt x="64" y="187"/>
                  </a:lnTo>
                  <a:lnTo>
                    <a:pt x="63" y="187"/>
                  </a:lnTo>
                  <a:lnTo>
                    <a:pt x="63" y="185"/>
                  </a:lnTo>
                  <a:lnTo>
                    <a:pt x="61" y="185"/>
                  </a:lnTo>
                  <a:lnTo>
                    <a:pt x="61" y="183"/>
                  </a:lnTo>
                  <a:lnTo>
                    <a:pt x="59" y="183"/>
                  </a:lnTo>
                  <a:lnTo>
                    <a:pt x="58" y="182"/>
                  </a:lnTo>
                  <a:lnTo>
                    <a:pt x="56" y="180"/>
                  </a:lnTo>
                  <a:lnTo>
                    <a:pt x="56" y="178"/>
                  </a:lnTo>
                  <a:lnTo>
                    <a:pt x="55" y="178"/>
                  </a:lnTo>
                  <a:lnTo>
                    <a:pt x="53" y="176"/>
                  </a:lnTo>
                  <a:lnTo>
                    <a:pt x="51" y="175"/>
                  </a:lnTo>
                  <a:lnTo>
                    <a:pt x="51" y="173"/>
                  </a:lnTo>
                  <a:lnTo>
                    <a:pt x="49" y="173"/>
                  </a:lnTo>
                  <a:lnTo>
                    <a:pt x="49" y="172"/>
                  </a:lnTo>
                  <a:lnTo>
                    <a:pt x="49" y="170"/>
                  </a:lnTo>
                  <a:lnTo>
                    <a:pt x="49" y="168"/>
                  </a:lnTo>
                  <a:lnTo>
                    <a:pt x="48" y="168"/>
                  </a:lnTo>
                  <a:lnTo>
                    <a:pt x="48" y="167"/>
                  </a:lnTo>
                  <a:lnTo>
                    <a:pt x="48" y="165"/>
                  </a:lnTo>
                  <a:lnTo>
                    <a:pt x="48" y="164"/>
                  </a:lnTo>
                  <a:lnTo>
                    <a:pt x="48" y="162"/>
                  </a:lnTo>
                  <a:lnTo>
                    <a:pt x="48" y="160"/>
                  </a:lnTo>
                  <a:lnTo>
                    <a:pt x="48" y="158"/>
                  </a:lnTo>
                  <a:lnTo>
                    <a:pt x="48" y="157"/>
                  </a:lnTo>
                  <a:lnTo>
                    <a:pt x="48" y="155"/>
                  </a:lnTo>
                  <a:lnTo>
                    <a:pt x="48" y="153"/>
                  </a:lnTo>
                  <a:lnTo>
                    <a:pt x="48" y="152"/>
                  </a:lnTo>
                  <a:lnTo>
                    <a:pt x="48" y="150"/>
                  </a:lnTo>
                  <a:lnTo>
                    <a:pt x="48" y="149"/>
                  </a:lnTo>
                  <a:lnTo>
                    <a:pt x="48" y="147"/>
                  </a:lnTo>
                  <a:lnTo>
                    <a:pt x="48" y="146"/>
                  </a:lnTo>
                  <a:lnTo>
                    <a:pt x="48" y="145"/>
                  </a:lnTo>
                  <a:lnTo>
                    <a:pt x="48" y="142"/>
                  </a:lnTo>
                  <a:lnTo>
                    <a:pt x="50" y="138"/>
                  </a:lnTo>
                  <a:lnTo>
                    <a:pt x="51" y="135"/>
                  </a:lnTo>
                  <a:lnTo>
                    <a:pt x="53" y="131"/>
                  </a:lnTo>
                  <a:lnTo>
                    <a:pt x="55" y="127"/>
                  </a:lnTo>
                  <a:lnTo>
                    <a:pt x="56" y="124"/>
                  </a:lnTo>
                  <a:lnTo>
                    <a:pt x="56" y="121"/>
                  </a:lnTo>
                  <a:lnTo>
                    <a:pt x="57" y="118"/>
                  </a:lnTo>
                  <a:lnTo>
                    <a:pt x="57" y="115"/>
                  </a:lnTo>
                  <a:lnTo>
                    <a:pt x="57" y="112"/>
                  </a:lnTo>
                  <a:lnTo>
                    <a:pt x="55" y="111"/>
                  </a:lnTo>
                  <a:lnTo>
                    <a:pt x="53" y="110"/>
                  </a:lnTo>
                  <a:lnTo>
                    <a:pt x="50" y="111"/>
                  </a:lnTo>
                  <a:lnTo>
                    <a:pt x="47" y="111"/>
                  </a:lnTo>
                  <a:lnTo>
                    <a:pt x="46" y="111"/>
                  </a:lnTo>
                  <a:lnTo>
                    <a:pt x="46" y="110"/>
                  </a:lnTo>
                  <a:lnTo>
                    <a:pt x="44" y="108"/>
                  </a:lnTo>
                  <a:lnTo>
                    <a:pt x="44" y="105"/>
                  </a:lnTo>
                  <a:lnTo>
                    <a:pt x="42" y="101"/>
                  </a:lnTo>
                  <a:lnTo>
                    <a:pt x="40" y="97"/>
                  </a:lnTo>
                  <a:lnTo>
                    <a:pt x="38" y="93"/>
                  </a:lnTo>
                  <a:lnTo>
                    <a:pt x="38" y="88"/>
                  </a:lnTo>
                  <a:lnTo>
                    <a:pt x="37" y="84"/>
                  </a:lnTo>
                  <a:lnTo>
                    <a:pt x="35" y="79"/>
                  </a:lnTo>
                  <a:lnTo>
                    <a:pt x="33" y="76"/>
                  </a:lnTo>
                  <a:lnTo>
                    <a:pt x="33" y="71"/>
                  </a:lnTo>
                  <a:lnTo>
                    <a:pt x="31" y="69"/>
                  </a:lnTo>
                  <a:lnTo>
                    <a:pt x="31" y="66"/>
                  </a:lnTo>
                  <a:lnTo>
                    <a:pt x="31" y="65"/>
                  </a:lnTo>
                  <a:lnTo>
                    <a:pt x="31" y="63"/>
                  </a:lnTo>
                  <a:lnTo>
                    <a:pt x="29" y="63"/>
                  </a:lnTo>
                  <a:lnTo>
                    <a:pt x="28" y="63"/>
                  </a:lnTo>
                  <a:lnTo>
                    <a:pt x="26" y="63"/>
                  </a:lnTo>
                  <a:lnTo>
                    <a:pt x="24" y="61"/>
                  </a:lnTo>
                  <a:lnTo>
                    <a:pt x="22" y="61"/>
                  </a:lnTo>
                  <a:lnTo>
                    <a:pt x="22" y="59"/>
                  </a:lnTo>
                  <a:lnTo>
                    <a:pt x="20" y="59"/>
                  </a:lnTo>
                  <a:lnTo>
                    <a:pt x="18" y="58"/>
                  </a:lnTo>
                  <a:lnTo>
                    <a:pt x="17" y="58"/>
                  </a:lnTo>
                  <a:lnTo>
                    <a:pt x="15" y="56"/>
                  </a:lnTo>
                  <a:lnTo>
                    <a:pt x="13" y="56"/>
                  </a:lnTo>
                  <a:lnTo>
                    <a:pt x="11" y="56"/>
                  </a:lnTo>
                  <a:lnTo>
                    <a:pt x="11" y="54"/>
                  </a:lnTo>
                  <a:lnTo>
                    <a:pt x="11" y="50"/>
                  </a:lnTo>
                  <a:lnTo>
                    <a:pt x="13" y="44"/>
                  </a:lnTo>
                  <a:lnTo>
                    <a:pt x="17" y="37"/>
                  </a:lnTo>
                  <a:lnTo>
                    <a:pt x="19" y="30"/>
                  </a:lnTo>
                  <a:lnTo>
                    <a:pt x="23" y="21"/>
                  </a:lnTo>
                  <a:lnTo>
                    <a:pt x="26" y="13"/>
                  </a:lnTo>
                  <a:lnTo>
                    <a:pt x="29" y="6"/>
                  </a:lnTo>
                  <a:lnTo>
                    <a:pt x="31" y="2"/>
                  </a:lnTo>
                  <a:lnTo>
                    <a:pt x="33" y="0"/>
                  </a:lnTo>
                  <a:lnTo>
                    <a:pt x="32" y="4"/>
                  </a:lnTo>
                  <a:lnTo>
                    <a:pt x="28" y="13"/>
                  </a:lnTo>
                  <a:lnTo>
                    <a:pt x="23" y="25"/>
                  </a:lnTo>
                  <a:lnTo>
                    <a:pt x="16" y="43"/>
                  </a:lnTo>
                  <a:lnTo>
                    <a:pt x="7" y="6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6" name="Freeform 147"/>
            <p:cNvSpPr>
              <a:spLocks/>
            </p:cNvSpPr>
            <p:nvPr/>
          </p:nvSpPr>
          <p:spPr bwMode="auto">
            <a:xfrm>
              <a:off x="4904" y="4059"/>
              <a:ext cx="931" cy="381"/>
            </a:xfrm>
            <a:custGeom>
              <a:avLst/>
              <a:gdLst>
                <a:gd name="T0" fmla="*/ 0 w 931"/>
                <a:gd name="T1" fmla="*/ 42 h 381"/>
                <a:gd name="T2" fmla="*/ 118 w 931"/>
                <a:gd name="T3" fmla="*/ 7 h 381"/>
                <a:gd name="T4" fmla="*/ 279 w 931"/>
                <a:gd name="T5" fmla="*/ 116 h 381"/>
                <a:gd name="T6" fmla="*/ 523 w 931"/>
                <a:gd name="T7" fmla="*/ 0 h 381"/>
                <a:gd name="T8" fmla="*/ 652 w 931"/>
                <a:gd name="T9" fmla="*/ 145 h 381"/>
                <a:gd name="T10" fmla="*/ 930 w 931"/>
                <a:gd name="T11" fmla="*/ 336 h 381"/>
                <a:gd name="T12" fmla="*/ 927 w 931"/>
                <a:gd name="T13" fmla="*/ 364 h 381"/>
                <a:gd name="T14" fmla="*/ 903 w 931"/>
                <a:gd name="T15" fmla="*/ 376 h 381"/>
                <a:gd name="T16" fmla="*/ 867 w 931"/>
                <a:gd name="T17" fmla="*/ 380 h 381"/>
                <a:gd name="T18" fmla="*/ 366 w 931"/>
                <a:gd name="T19" fmla="*/ 118 h 381"/>
                <a:gd name="T20" fmla="*/ 774 w 931"/>
                <a:gd name="T21" fmla="*/ 349 h 381"/>
                <a:gd name="T22" fmla="*/ 149 w 931"/>
                <a:gd name="T23" fmla="*/ 162 h 381"/>
                <a:gd name="T24" fmla="*/ 27 w 931"/>
                <a:gd name="T25" fmla="*/ 40 h 381"/>
                <a:gd name="T26" fmla="*/ 0 w 931"/>
                <a:gd name="T27" fmla="*/ 42 h 381"/>
                <a:gd name="T28" fmla="*/ 0 w 931"/>
                <a:gd name="T29" fmla="*/ 42 h 3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1" h="381">
                  <a:moveTo>
                    <a:pt x="0" y="42"/>
                  </a:moveTo>
                  <a:lnTo>
                    <a:pt x="118" y="7"/>
                  </a:lnTo>
                  <a:lnTo>
                    <a:pt x="279" y="116"/>
                  </a:lnTo>
                  <a:lnTo>
                    <a:pt x="523" y="0"/>
                  </a:lnTo>
                  <a:lnTo>
                    <a:pt x="652" y="145"/>
                  </a:lnTo>
                  <a:lnTo>
                    <a:pt x="930" y="336"/>
                  </a:lnTo>
                  <a:lnTo>
                    <a:pt x="927" y="364"/>
                  </a:lnTo>
                  <a:lnTo>
                    <a:pt x="903" y="376"/>
                  </a:lnTo>
                  <a:lnTo>
                    <a:pt x="867" y="380"/>
                  </a:lnTo>
                  <a:lnTo>
                    <a:pt x="366" y="118"/>
                  </a:lnTo>
                  <a:lnTo>
                    <a:pt x="774" y="349"/>
                  </a:lnTo>
                  <a:lnTo>
                    <a:pt x="149" y="162"/>
                  </a:lnTo>
                  <a:lnTo>
                    <a:pt x="27" y="40"/>
                  </a:lnTo>
                  <a:lnTo>
                    <a:pt x="0" y="42"/>
                  </a:lnTo>
                </a:path>
              </a:pathLst>
            </a:custGeom>
            <a:solidFill>
              <a:srgbClr val="FFEFCE"/>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7" name="Freeform 148"/>
            <p:cNvSpPr>
              <a:spLocks/>
            </p:cNvSpPr>
            <p:nvPr/>
          </p:nvSpPr>
          <p:spPr bwMode="auto">
            <a:xfrm>
              <a:off x="4945" y="4063"/>
              <a:ext cx="804" cy="463"/>
            </a:xfrm>
            <a:custGeom>
              <a:avLst/>
              <a:gdLst>
                <a:gd name="T0" fmla="*/ 28 w 804"/>
                <a:gd name="T1" fmla="*/ 22 h 463"/>
                <a:gd name="T2" fmla="*/ 38 w 804"/>
                <a:gd name="T3" fmla="*/ 20 h 463"/>
                <a:gd name="T4" fmla="*/ 48 w 804"/>
                <a:gd name="T5" fmla="*/ 24 h 463"/>
                <a:gd name="T6" fmla="*/ 56 w 804"/>
                <a:gd name="T7" fmla="*/ 33 h 463"/>
                <a:gd name="T8" fmla="*/ 63 w 804"/>
                <a:gd name="T9" fmla="*/ 49 h 463"/>
                <a:gd name="T10" fmla="*/ 74 w 804"/>
                <a:gd name="T11" fmla="*/ 77 h 463"/>
                <a:gd name="T12" fmla="*/ 87 w 804"/>
                <a:gd name="T13" fmla="*/ 103 h 463"/>
                <a:gd name="T14" fmla="*/ 98 w 804"/>
                <a:gd name="T15" fmla="*/ 117 h 463"/>
                <a:gd name="T16" fmla="*/ 116 w 804"/>
                <a:gd name="T17" fmla="*/ 114 h 463"/>
                <a:gd name="T18" fmla="*/ 167 w 804"/>
                <a:gd name="T19" fmla="*/ 105 h 463"/>
                <a:gd name="T20" fmla="*/ 241 w 804"/>
                <a:gd name="T21" fmla="*/ 88 h 463"/>
                <a:gd name="T22" fmla="*/ 324 w 804"/>
                <a:gd name="T23" fmla="*/ 64 h 463"/>
                <a:gd name="T24" fmla="*/ 382 w 804"/>
                <a:gd name="T25" fmla="*/ 40 h 463"/>
                <a:gd name="T26" fmla="*/ 415 w 804"/>
                <a:gd name="T27" fmla="*/ 21 h 463"/>
                <a:gd name="T28" fmla="*/ 435 w 804"/>
                <a:gd name="T29" fmla="*/ 7 h 463"/>
                <a:gd name="T30" fmla="*/ 451 w 804"/>
                <a:gd name="T31" fmla="*/ 0 h 463"/>
                <a:gd name="T32" fmla="*/ 460 w 804"/>
                <a:gd name="T33" fmla="*/ 1 h 463"/>
                <a:gd name="T34" fmla="*/ 468 w 804"/>
                <a:gd name="T35" fmla="*/ 1 h 463"/>
                <a:gd name="T36" fmla="*/ 475 w 804"/>
                <a:gd name="T37" fmla="*/ 1 h 463"/>
                <a:gd name="T38" fmla="*/ 483 w 804"/>
                <a:gd name="T39" fmla="*/ 5 h 463"/>
                <a:gd name="T40" fmla="*/ 488 w 804"/>
                <a:gd name="T41" fmla="*/ 16 h 463"/>
                <a:gd name="T42" fmla="*/ 489 w 804"/>
                <a:gd name="T43" fmla="*/ 36 h 463"/>
                <a:gd name="T44" fmla="*/ 486 w 804"/>
                <a:gd name="T45" fmla="*/ 57 h 463"/>
                <a:gd name="T46" fmla="*/ 484 w 804"/>
                <a:gd name="T47" fmla="*/ 76 h 463"/>
                <a:gd name="T48" fmla="*/ 478 w 804"/>
                <a:gd name="T49" fmla="*/ 84 h 463"/>
                <a:gd name="T50" fmla="*/ 460 w 804"/>
                <a:gd name="T51" fmla="*/ 83 h 463"/>
                <a:gd name="T52" fmla="*/ 442 w 804"/>
                <a:gd name="T53" fmla="*/ 80 h 463"/>
                <a:gd name="T54" fmla="*/ 432 w 804"/>
                <a:gd name="T55" fmla="*/ 81 h 463"/>
                <a:gd name="T56" fmla="*/ 444 w 804"/>
                <a:gd name="T57" fmla="*/ 99 h 463"/>
                <a:gd name="T58" fmla="*/ 483 w 804"/>
                <a:gd name="T59" fmla="*/ 138 h 463"/>
                <a:gd name="T60" fmla="*/ 529 w 804"/>
                <a:gd name="T61" fmla="*/ 179 h 463"/>
                <a:gd name="T62" fmla="*/ 560 w 804"/>
                <a:gd name="T63" fmla="*/ 206 h 463"/>
                <a:gd name="T64" fmla="*/ 590 w 804"/>
                <a:gd name="T65" fmla="*/ 229 h 463"/>
                <a:gd name="T66" fmla="*/ 638 w 804"/>
                <a:gd name="T67" fmla="*/ 262 h 463"/>
                <a:gd name="T68" fmla="*/ 687 w 804"/>
                <a:gd name="T69" fmla="*/ 295 h 463"/>
                <a:gd name="T70" fmla="*/ 729 w 804"/>
                <a:gd name="T71" fmla="*/ 320 h 463"/>
                <a:gd name="T72" fmla="*/ 758 w 804"/>
                <a:gd name="T73" fmla="*/ 337 h 463"/>
                <a:gd name="T74" fmla="*/ 781 w 804"/>
                <a:gd name="T75" fmla="*/ 350 h 463"/>
                <a:gd name="T76" fmla="*/ 795 w 804"/>
                <a:gd name="T77" fmla="*/ 358 h 463"/>
                <a:gd name="T78" fmla="*/ 802 w 804"/>
                <a:gd name="T79" fmla="*/ 360 h 463"/>
                <a:gd name="T80" fmla="*/ 791 w 804"/>
                <a:gd name="T81" fmla="*/ 363 h 463"/>
                <a:gd name="T82" fmla="*/ 742 w 804"/>
                <a:gd name="T83" fmla="*/ 369 h 463"/>
                <a:gd name="T84" fmla="*/ 672 w 804"/>
                <a:gd name="T85" fmla="*/ 381 h 463"/>
                <a:gd name="T86" fmla="*/ 598 w 804"/>
                <a:gd name="T87" fmla="*/ 400 h 463"/>
                <a:gd name="T88" fmla="*/ 549 w 804"/>
                <a:gd name="T89" fmla="*/ 418 h 463"/>
                <a:gd name="T90" fmla="*/ 513 w 804"/>
                <a:gd name="T91" fmla="*/ 437 h 463"/>
                <a:gd name="T92" fmla="*/ 488 w 804"/>
                <a:gd name="T93" fmla="*/ 454 h 463"/>
                <a:gd name="T94" fmla="*/ 476 w 804"/>
                <a:gd name="T95" fmla="*/ 462 h 463"/>
                <a:gd name="T96" fmla="*/ 417 w 804"/>
                <a:gd name="T97" fmla="*/ 406 h 463"/>
                <a:gd name="T98" fmla="*/ 269 w 804"/>
                <a:gd name="T99" fmla="*/ 286 h 463"/>
                <a:gd name="T100" fmla="*/ 107 w 804"/>
                <a:gd name="T101" fmla="*/ 163 h 463"/>
                <a:gd name="T102" fmla="*/ 13 w 804"/>
                <a:gd name="T103" fmla="*/ 91 h 463"/>
                <a:gd name="T104" fmla="*/ 5 w 804"/>
                <a:gd name="T105" fmla="*/ 83 h 463"/>
                <a:gd name="T106" fmla="*/ 1 w 804"/>
                <a:gd name="T107" fmla="*/ 63 h 463"/>
                <a:gd name="T108" fmla="*/ 0 w 804"/>
                <a:gd name="T109" fmla="*/ 42 h 463"/>
                <a:gd name="T110" fmla="*/ 12 w 804"/>
                <a:gd name="T111" fmla="*/ 25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4" h="463">
                  <a:moveTo>
                    <a:pt x="18" y="22"/>
                  </a:moveTo>
                  <a:lnTo>
                    <a:pt x="22" y="22"/>
                  </a:lnTo>
                  <a:lnTo>
                    <a:pt x="25" y="22"/>
                  </a:lnTo>
                  <a:lnTo>
                    <a:pt x="28" y="22"/>
                  </a:lnTo>
                  <a:lnTo>
                    <a:pt x="32" y="20"/>
                  </a:lnTo>
                  <a:lnTo>
                    <a:pt x="34" y="20"/>
                  </a:lnTo>
                  <a:lnTo>
                    <a:pt x="36" y="20"/>
                  </a:lnTo>
                  <a:lnTo>
                    <a:pt x="38" y="20"/>
                  </a:lnTo>
                  <a:lnTo>
                    <a:pt x="42" y="19"/>
                  </a:lnTo>
                  <a:lnTo>
                    <a:pt x="44" y="21"/>
                  </a:lnTo>
                  <a:lnTo>
                    <a:pt x="46" y="22"/>
                  </a:lnTo>
                  <a:lnTo>
                    <a:pt x="48" y="24"/>
                  </a:lnTo>
                  <a:lnTo>
                    <a:pt x="50" y="24"/>
                  </a:lnTo>
                  <a:lnTo>
                    <a:pt x="52" y="28"/>
                  </a:lnTo>
                  <a:lnTo>
                    <a:pt x="54" y="29"/>
                  </a:lnTo>
                  <a:lnTo>
                    <a:pt x="56" y="33"/>
                  </a:lnTo>
                  <a:lnTo>
                    <a:pt x="58" y="36"/>
                  </a:lnTo>
                  <a:lnTo>
                    <a:pt x="59" y="40"/>
                  </a:lnTo>
                  <a:lnTo>
                    <a:pt x="61" y="44"/>
                  </a:lnTo>
                  <a:lnTo>
                    <a:pt x="63" y="49"/>
                  </a:lnTo>
                  <a:lnTo>
                    <a:pt x="65" y="55"/>
                  </a:lnTo>
                  <a:lnTo>
                    <a:pt x="67" y="62"/>
                  </a:lnTo>
                  <a:lnTo>
                    <a:pt x="71" y="69"/>
                  </a:lnTo>
                  <a:lnTo>
                    <a:pt x="74" y="77"/>
                  </a:lnTo>
                  <a:lnTo>
                    <a:pt x="78" y="83"/>
                  </a:lnTo>
                  <a:lnTo>
                    <a:pt x="80" y="91"/>
                  </a:lnTo>
                  <a:lnTo>
                    <a:pt x="83" y="97"/>
                  </a:lnTo>
                  <a:lnTo>
                    <a:pt x="87" y="103"/>
                  </a:lnTo>
                  <a:lnTo>
                    <a:pt x="91" y="108"/>
                  </a:lnTo>
                  <a:lnTo>
                    <a:pt x="92" y="113"/>
                  </a:lnTo>
                  <a:lnTo>
                    <a:pt x="96" y="116"/>
                  </a:lnTo>
                  <a:lnTo>
                    <a:pt x="98" y="117"/>
                  </a:lnTo>
                  <a:lnTo>
                    <a:pt x="102" y="117"/>
                  </a:lnTo>
                  <a:lnTo>
                    <a:pt x="103" y="117"/>
                  </a:lnTo>
                  <a:lnTo>
                    <a:pt x="109" y="116"/>
                  </a:lnTo>
                  <a:lnTo>
                    <a:pt x="116" y="114"/>
                  </a:lnTo>
                  <a:lnTo>
                    <a:pt x="127" y="113"/>
                  </a:lnTo>
                  <a:lnTo>
                    <a:pt x="138" y="111"/>
                  </a:lnTo>
                  <a:lnTo>
                    <a:pt x="152" y="108"/>
                  </a:lnTo>
                  <a:lnTo>
                    <a:pt x="167" y="105"/>
                  </a:lnTo>
                  <a:lnTo>
                    <a:pt x="184" y="101"/>
                  </a:lnTo>
                  <a:lnTo>
                    <a:pt x="202" y="97"/>
                  </a:lnTo>
                  <a:lnTo>
                    <a:pt x="221" y="93"/>
                  </a:lnTo>
                  <a:lnTo>
                    <a:pt x="241" y="88"/>
                  </a:lnTo>
                  <a:lnTo>
                    <a:pt x="261" y="83"/>
                  </a:lnTo>
                  <a:lnTo>
                    <a:pt x="282" y="77"/>
                  </a:lnTo>
                  <a:lnTo>
                    <a:pt x="303" y="70"/>
                  </a:lnTo>
                  <a:lnTo>
                    <a:pt x="324" y="64"/>
                  </a:lnTo>
                  <a:lnTo>
                    <a:pt x="346" y="56"/>
                  </a:lnTo>
                  <a:lnTo>
                    <a:pt x="359" y="51"/>
                  </a:lnTo>
                  <a:lnTo>
                    <a:pt x="372" y="46"/>
                  </a:lnTo>
                  <a:lnTo>
                    <a:pt x="382" y="40"/>
                  </a:lnTo>
                  <a:lnTo>
                    <a:pt x="393" y="34"/>
                  </a:lnTo>
                  <a:lnTo>
                    <a:pt x="401" y="30"/>
                  </a:lnTo>
                  <a:lnTo>
                    <a:pt x="409" y="25"/>
                  </a:lnTo>
                  <a:lnTo>
                    <a:pt x="415" y="21"/>
                  </a:lnTo>
                  <a:lnTo>
                    <a:pt x="422" y="16"/>
                  </a:lnTo>
                  <a:lnTo>
                    <a:pt x="426" y="13"/>
                  </a:lnTo>
                  <a:lnTo>
                    <a:pt x="432" y="9"/>
                  </a:lnTo>
                  <a:lnTo>
                    <a:pt x="435" y="7"/>
                  </a:lnTo>
                  <a:lnTo>
                    <a:pt x="440" y="3"/>
                  </a:lnTo>
                  <a:lnTo>
                    <a:pt x="443" y="2"/>
                  </a:lnTo>
                  <a:lnTo>
                    <a:pt x="447" y="0"/>
                  </a:lnTo>
                  <a:lnTo>
                    <a:pt x="451" y="0"/>
                  </a:lnTo>
                  <a:lnTo>
                    <a:pt x="455" y="0"/>
                  </a:lnTo>
                  <a:lnTo>
                    <a:pt x="456" y="1"/>
                  </a:lnTo>
                  <a:lnTo>
                    <a:pt x="458" y="1"/>
                  </a:lnTo>
                  <a:lnTo>
                    <a:pt x="460" y="1"/>
                  </a:lnTo>
                  <a:lnTo>
                    <a:pt x="462" y="1"/>
                  </a:lnTo>
                  <a:lnTo>
                    <a:pt x="464" y="1"/>
                  </a:lnTo>
                  <a:lnTo>
                    <a:pt x="466" y="1"/>
                  </a:lnTo>
                  <a:lnTo>
                    <a:pt x="468" y="1"/>
                  </a:lnTo>
                  <a:lnTo>
                    <a:pt x="470" y="0"/>
                  </a:lnTo>
                  <a:lnTo>
                    <a:pt x="472" y="1"/>
                  </a:lnTo>
                  <a:lnTo>
                    <a:pt x="473" y="1"/>
                  </a:lnTo>
                  <a:lnTo>
                    <a:pt x="475" y="1"/>
                  </a:lnTo>
                  <a:lnTo>
                    <a:pt x="477" y="1"/>
                  </a:lnTo>
                  <a:lnTo>
                    <a:pt x="479" y="3"/>
                  </a:lnTo>
                  <a:lnTo>
                    <a:pt x="481" y="3"/>
                  </a:lnTo>
                  <a:lnTo>
                    <a:pt x="483" y="5"/>
                  </a:lnTo>
                  <a:lnTo>
                    <a:pt x="484" y="5"/>
                  </a:lnTo>
                  <a:lnTo>
                    <a:pt x="486" y="9"/>
                  </a:lnTo>
                  <a:lnTo>
                    <a:pt x="488" y="12"/>
                  </a:lnTo>
                  <a:lnTo>
                    <a:pt x="488" y="16"/>
                  </a:lnTo>
                  <a:lnTo>
                    <a:pt x="490" y="20"/>
                  </a:lnTo>
                  <a:lnTo>
                    <a:pt x="489" y="26"/>
                  </a:lnTo>
                  <a:lnTo>
                    <a:pt x="489" y="30"/>
                  </a:lnTo>
                  <a:lnTo>
                    <a:pt x="489" y="36"/>
                  </a:lnTo>
                  <a:lnTo>
                    <a:pt x="489" y="40"/>
                  </a:lnTo>
                  <a:lnTo>
                    <a:pt x="487" y="46"/>
                  </a:lnTo>
                  <a:lnTo>
                    <a:pt x="487" y="52"/>
                  </a:lnTo>
                  <a:lnTo>
                    <a:pt x="486" y="57"/>
                  </a:lnTo>
                  <a:lnTo>
                    <a:pt x="486" y="62"/>
                  </a:lnTo>
                  <a:lnTo>
                    <a:pt x="484" y="68"/>
                  </a:lnTo>
                  <a:lnTo>
                    <a:pt x="484" y="72"/>
                  </a:lnTo>
                  <a:lnTo>
                    <a:pt x="484" y="76"/>
                  </a:lnTo>
                  <a:lnTo>
                    <a:pt x="484" y="79"/>
                  </a:lnTo>
                  <a:lnTo>
                    <a:pt x="483" y="82"/>
                  </a:lnTo>
                  <a:lnTo>
                    <a:pt x="482" y="83"/>
                  </a:lnTo>
                  <a:lnTo>
                    <a:pt x="478" y="84"/>
                  </a:lnTo>
                  <a:lnTo>
                    <a:pt x="475" y="84"/>
                  </a:lnTo>
                  <a:lnTo>
                    <a:pt x="470" y="84"/>
                  </a:lnTo>
                  <a:lnTo>
                    <a:pt x="466" y="83"/>
                  </a:lnTo>
                  <a:lnTo>
                    <a:pt x="460" y="83"/>
                  </a:lnTo>
                  <a:lnTo>
                    <a:pt x="456" y="81"/>
                  </a:lnTo>
                  <a:lnTo>
                    <a:pt x="451" y="81"/>
                  </a:lnTo>
                  <a:lnTo>
                    <a:pt x="446" y="80"/>
                  </a:lnTo>
                  <a:lnTo>
                    <a:pt x="442" y="80"/>
                  </a:lnTo>
                  <a:lnTo>
                    <a:pt x="438" y="79"/>
                  </a:lnTo>
                  <a:lnTo>
                    <a:pt x="434" y="80"/>
                  </a:lnTo>
                  <a:lnTo>
                    <a:pt x="432" y="80"/>
                  </a:lnTo>
                  <a:lnTo>
                    <a:pt x="432" y="81"/>
                  </a:lnTo>
                  <a:lnTo>
                    <a:pt x="432" y="82"/>
                  </a:lnTo>
                  <a:lnTo>
                    <a:pt x="433" y="86"/>
                  </a:lnTo>
                  <a:lnTo>
                    <a:pt x="438" y="92"/>
                  </a:lnTo>
                  <a:lnTo>
                    <a:pt x="444" y="99"/>
                  </a:lnTo>
                  <a:lnTo>
                    <a:pt x="452" y="107"/>
                  </a:lnTo>
                  <a:lnTo>
                    <a:pt x="461" y="117"/>
                  </a:lnTo>
                  <a:lnTo>
                    <a:pt x="472" y="127"/>
                  </a:lnTo>
                  <a:lnTo>
                    <a:pt x="483" y="138"/>
                  </a:lnTo>
                  <a:lnTo>
                    <a:pt x="495" y="147"/>
                  </a:lnTo>
                  <a:lnTo>
                    <a:pt x="507" y="159"/>
                  </a:lnTo>
                  <a:lnTo>
                    <a:pt x="518" y="170"/>
                  </a:lnTo>
                  <a:lnTo>
                    <a:pt x="529" y="179"/>
                  </a:lnTo>
                  <a:lnTo>
                    <a:pt x="539" y="188"/>
                  </a:lnTo>
                  <a:lnTo>
                    <a:pt x="547" y="196"/>
                  </a:lnTo>
                  <a:lnTo>
                    <a:pt x="555" y="202"/>
                  </a:lnTo>
                  <a:lnTo>
                    <a:pt x="560" y="206"/>
                  </a:lnTo>
                  <a:lnTo>
                    <a:pt x="564" y="208"/>
                  </a:lnTo>
                  <a:lnTo>
                    <a:pt x="571" y="215"/>
                  </a:lnTo>
                  <a:lnTo>
                    <a:pt x="580" y="221"/>
                  </a:lnTo>
                  <a:lnTo>
                    <a:pt x="590" y="229"/>
                  </a:lnTo>
                  <a:lnTo>
                    <a:pt x="601" y="237"/>
                  </a:lnTo>
                  <a:lnTo>
                    <a:pt x="612" y="246"/>
                  </a:lnTo>
                  <a:lnTo>
                    <a:pt x="625" y="253"/>
                  </a:lnTo>
                  <a:lnTo>
                    <a:pt x="638" y="262"/>
                  </a:lnTo>
                  <a:lnTo>
                    <a:pt x="651" y="269"/>
                  </a:lnTo>
                  <a:lnTo>
                    <a:pt x="662" y="279"/>
                  </a:lnTo>
                  <a:lnTo>
                    <a:pt x="675" y="286"/>
                  </a:lnTo>
                  <a:lnTo>
                    <a:pt x="687" y="295"/>
                  </a:lnTo>
                  <a:lnTo>
                    <a:pt x="700" y="302"/>
                  </a:lnTo>
                  <a:lnTo>
                    <a:pt x="710" y="309"/>
                  </a:lnTo>
                  <a:lnTo>
                    <a:pt x="721" y="315"/>
                  </a:lnTo>
                  <a:lnTo>
                    <a:pt x="729" y="320"/>
                  </a:lnTo>
                  <a:lnTo>
                    <a:pt x="737" y="323"/>
                  </a:lnTo>
                  <a:lnTo>
                    <a:pt x="744" y="328"/>
                  </a:lnTo>
                  <a:lnTo>
                    <a:pt x="751" y="333"/>
                  </a:lnTo>
                  <a:lnTo>
                    <a:pt x="758" y="337"/>
                  </a:lnTo>
                  <a:lnTo>
                    <a:pt x="765" y="341"/>
                  </a:lnTo>
                  <a:lnTo>
                    <a:pt x="770" y="344"/>
                  </a:lnTo>
                  <a:lnTo>
                    <a:pt x="776" y="347"/>
                  </a:lnTo>
                  <a:lnTo>
                    <a:pt x="781" y="350"/>
                  </a:lnTo>
                  <a:lnTo>
                    <a:pt x="786" y="352"/>
                  </a:lnTo>
                  <a:lnTo>
                    <a:pt x="789" y="354"/>
                  </a:lnTo>
                  <a:lnTo>
                    <a:pt x="793" y="356"/>
                  </a:lnTo>
                  <a:lnTo>
                    <a:pt x="795" y="358"/>
                  </a:lnTo>
                  <a:lnTo>
                    <a:pt x="798" y="358"/>
                  </a:lnTo>
                  <a:lnTo>
                    <a:pt x="799" y="360"/>
                  </a:lnTo>
                  <a:lnTo>
                    <a:pt x="801" y="360"/>
                  </a:lnTo>
                  <a:lnTo>
                    <a:pt x="802" y="360"/>
                  </a:lnTo>
                  <a:lnTo>
                    <a:pt x="803" y="360"/>
                  </a:lnTo>
                  <a:lnTo>
                    <a:pt x="801" y="361"/>
                  </a:lnTo>
                  <a:lnTo>
                    <a:pt x="797" y="361"/>
                  </a:lnTo>
                  <a:lnTo>
                    <a:pt x="791" y="363"/>
                  </a:lnTo>
                  <a:lnTo>
                    <a:pt x="782" y="363"/>
                  </a:lnTo>
                  <a:lnTo>
                    <a:pt x="770" y="364"/>
                  </a:lnTo>
                  <a:lnTo>
                    <a:pt x="757" y="366"/>
                  </a:lnTo>
                  <a:lnTo>
                    <a:pt x="742" y="369"/>
                  </a:lnTo>
                  <a:lnTo>
                    <a:pt x="727" y="370"/>
                  </a:lnTo>
                  <a:lnTo>
                    <a:pt x="709" y="374"/>
                  </a:lnTo>
                  <a:lnTo>
                    <a:pt x="691" y="377"/>
                  </a:lnTo>
                  <a:lnTo>
                    <a:pt x="672" y="381"/>
                  </a:lnTo>
                  <a:lnTo>
                    <a:pt x="654" y="385"/>
                  </a:lnTo>
                  <a:lnTo>
                    <a:pt x="635" y="390"/>
                  </a:lnTo>
                  <a:lnTo>
                    <a:pt x="616" y="395"/>
                  </a:lnTo>
                  <a:lnTo>
                    <a:pt x="598" y="400"/>
                  </a:lnTo>
                  <a:lnTo>
                    <a:pt x="581" y="405"/>
                  </a:lnTo>
                  <a:lnTo>
                    <a:pt x="570" y="409"/>
                  </a:lnTo>
                  <a:lnTo>
                    <a:pt x="559" y="413"/>
                  </a:lnTo>
                  <a:lnTo>
                    <a:pt x="549" y="418"/>
                  </a:lnTo>
                  <a:lnTo>
                    <a:pt x="539" y="421"/>
                  </a:lnTo>
                  <a:lnTo>
                    <a:pt x="530" y="427"/>
                  </a:lnTo>
                  <a:lnTo>
                    <a:pt x="521" y="431"/>
                  </a:lnTo>
                  <a:lnTo>
                    <a:pt x="513" y="437"/>
                  </a:lnTo>
                  <a:lnTo>
                    <a:pt x="507" y="441"/>
                  </a:lnTo>
                  <a:lnTo>
                    <a:pt x="499" y="447"/>
                  </a:lnTo>
                  <a:lnTo>
                    <a:pt x="493" y="450"/>
                  </a:lnTo>
                  <a:lnTo>
                    <a:pt x="488" y="454"/>
                  </a:lnTo>
                  <a:lnTo>
                    <a:pt x="484" y="457"/>
                  </a:lnTo>
                  <a:lnTo>
                    <a:pt x="481" y="460"/>
                  </a:lnTo>
                  <a:lnTo>
                    <a:pt x="478" y="462"/>
                  </a:lnTo>
                  <a:lnTo>
                    <a:pt x="476" y="462"/>
                  </a:lnTo>
                  <a:lnTo>
                    <a:pt x="463" y="448"/>
                  </a:lnTo>
                  <a:lnTo>
                    <a:pt x="444" y="429"/>
                  </a:lnTo>
                  <a:lnTo>
                    <a:pt x="417" y="406"/>
                  </a:lnTo>
                  <a:lnTo>
                    <a:pt x="386" y="379"/>
                  </a:lnTo>
                  <a:lnTo>
                    <a:pt x="349" y="350"/>
                  </a:lnTo>
                  <a:lnTo>
                    <a:pt x="310" y="318"/>
                  </a:lnTo>
                  <a:lnTo>
                    <a:pt x="269" y="286"/>
                  </a:lnTo>
                  <a:lnTo>
                    <a:pt x="227" y="253"/>
                  </a:lnTo>
                  <a:lnTo>
                    <a:pt x="185" y="221"/>
                  </a:lnTo>
                  <a:lnTo>
                    <a:pt x="145" y="191"/>
                  </a:lnTo>
                  <a:lnTo>
                    <a:pt x="107" y="163"/>
                  </a:lnTo>
                  <a:lnTo>
                    <a:pt x="75" y="138"/>
                  </a:lnTo>
                  <a:lnTo>
                    <a:pt x="46" y="118"/>
                  </a:lnTo>
                  <a:lnTo>
                    <a:pt x="26" y="102"/>
                  </a:lnTo>
                  <a:lnTo>
                    <a:pt x="13" y="91"/>
                  </a:lnTo>
                  <a:lnTo>
                    <a:pt x="8" y="87"/>
                  </a:lnTo>
                  <a:lnTo>
                    <a:pt x="7" y="87"/>
                  </a:lnTo>
                  <a:lnTo>
                    <a:pt x="7" y="86"/>
                  </a:lnTo>
                  <a:lnTo>
                    <a:pt x="5" y="83"/>
                  </a:lnTo>
                  <a:lnTo>
                    <a:pt x="5" y="78"/>
                  </a:lnTo>
                  <a:lnTo>
                    <a:pt x="4" y="74"/>
                  </a:lnTo>
                  <a:lnTo>
                    <a:pt x="2" y="69"/>
                  </a:lnTo>
                  <a:lnTo>
                    <a:pt x="1" y="63"/>
                  </a:lnTo>
                  <a:lnTo>
                    <a:pt x="1" y="57"/>
                  </a:lnTo>
                  <a:lnTo>
                    <a:pt x="0" y="52"/>
                  </a:lnTo>
                  <a:lnTo>
                    <a:pt x="0" y="47"/>
                  </a:lnTo>
                  <a:lnTo>
                    <a:pt x="0" y="42"/>
                  </a:lnTo>
                  <a:lnTo>
                    <a:pt x="2" y="36"/>
                  </a:lnTo>
                  <a:lnTo>
                    <a:pt x="4" y="32"/>
                  </a:lnTo>
                  <a:lnTo>
                    <a:pt x="8" y="28"/>
                  </a:lnTo>
                  <a:lnTo>
                    <a:pt x="12" y="25"/>
                  </a:lnTo>
                  <a:lnTo>
                    <a:pt x="18" y="22"/>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8" name="Freeform 149"/>
            <p:cNvSpPr>
              <a:spLocks/>
            </p:cNvSpPr>
            <p:nvPr/>
          </p:nvSpPr>
          <p:spPr bwMode="auto">
            <a:xfrm>
              <a:off x="4890" y="4061"/>
              <a:ext cx="329" cy="291"/>
            </a:xfrm>
            <a:custGeom>
              <a:avLst/>
              <a:gdLst>
                <a:gd name="T0" fmla="*/ 133 w 329"/>
                <a:gd name="T1" fmla="*/ 7 h 291"/>
                <a:gd name="T2" fmla="*/ 138 w 329"/>
                <a:gd name="T3" fmla="*/ 16 h 291"/>
                <a:gd name="T4" fmla="*/ 140 w 329"/>
                <a:gd name="T5" fmla="*/ 28 h 291"/>
                <a:gd name="T6" fmla="*/ 141 w 329"/>
                <a:gd name="T7" fmla="*/ 42 h 291"/>
                <a:gd name="T8" fmla="*/ 142 w 329"/>
                <a:gd name="T9" fmla="*/ 59 h 291"/>
                <a:gd name="T10" fmla="*/ 142 w 329"/>
                <a:gd name="T11" fmla="*/ 74 h 291"/>
                <a:gd name="T12" fmla="*/ 142 w 329"/>
                <a:gd name="T13" fmla="*/ 89 h 291"/>
                <a:gd name="T14" fmla="*/ 143 w 329"/>
                <a:gd name="T15" fmla="*/ 101 h 291"/>
                <a:gd name="T16" fmla="*/ 148 w 329"/>
                <a:gd name="T17" fmla="*/ 119 h 291"/>
                <a:gd name="T18" fmla="*/ 166 w 329"/>
                <a:gd name="T19" fmla="*/ 147 h 291"/>
                <a:gd name="T20" fmla="*/ 192 w 329"/>
                <a:gd name="T21" fmla="*/ 175 h 291"/>
                <a:gd name="T22" fmla="*/ 222 w 329"/>
                <a:gd name="T23" fmla="*/ 202 h 291"/>
                <a:gd name="T24" fmla="*/ 254 w 329"/>
                <a:gd name="T25" fmla="*/ 229 h 291"/>
                <a:gd name="T26" fmla="*/ 283 w 329"/>
                <a:gd name="T27" fmla="*/ 252 h 291"/>
                <a:gd name="T28" fmla="*/ 308 w 329"/>
                <a:gd name="T29" fmla="*/ 271 h 291"/>
                <a:gd name="T30" fmla="*/ 324 w 329"/>
                <a:gd name="T31" fmla="*/ 285 h 291"/>
                <a:gd name="T32" fmla="*/ 326 w 329"/>
                <a:gd name="T33" fmla="*/ 290 h 291"/>
                <a:gd name="T34" fmla="*/ 301 w 329"/>
                <a:gd name="T35" fmla="*/ 275 h 291"/>
                <a:gd name="T36" fmla="*/ 257 w 329"/>
                <a:gd name="T37" fmla="*/ 243 h 291"/>
                <a:gd name="T38" fmla="*/ 199 w 329"/>
                <a:gd name="T39" fmla="*/ 198 h 291"/>
                <a:gd name="T40" fmla="*/ 137 w 329"/>
                <a:gd name="T41" fmla="*/ 149 h 291"/>
                <a:gd name="T42" fmla="*/ 77 w 329"/>
                <a:gd name="T43" fmla="*/ 103 h 291"/>
                <a:gd name="T44" fmla="*/ 31 w 329"/>
                <a:gd name="T45" fmla="*/ 66 h 291"/>
                <a:gd name="T46" fmla="*/ 4 w 329"/>
                <a:gd name="T47" fmla="*/ 44 h 291"/>
                <a:gd name="T48" fmla="*/ 1 w 329"/>
                <a:gd name="T49" fmla="*/ 39 h 291"/>
                <a:gd name="T50" fmla="*/ 8 w 329"/>
                <a:gd name="T51" fmla="*/ 32 h 291"/>
                <a:gd name="T52" fmla="*/ 21 w 329"/>
                <a:gd name="T53" fmla="*/ 25 h 291"/>
                <a:gd name="T54" fmla="*/ 38 w 329"/>
                <a:gd name="T55" fmla="*/ 18 h 291"/>
                <a:gd name="T56" fmla="*/ 58 w 329"/>
                <a:gd name="T57" fmla="*/ 10 h 291"/>
                <a:gd name="T58" fmla="*/ 80 w 329"/>
                <a:gd name="T59" fmla="*/ 4 h 291"/>
                <a:gd name="T60" fmla="*/ 100 w 329"/>
                <a:gd name="T61" fmla="*/ 0 h 291"/>
                <a:gd name="T62" fmla="*/ 121 w 329"/>
                <a:gd name="T63" fmla="*/ 1 h 291"/>
                <a:gd name="T64" fmla="*/ 130 w 329"/>
                <a:gd name="T65" fmla="*/ 4 h 2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9" h="291">
                  <a:moveTo>
                    <a:pt x="130" y="4"/>
                  </a:moveTo>
                  <a:lnTo>
                    <a:pt x="133" y="7"/>
                  </a:lnTo>
                  <a:lnTo>
                    <a:pt x="136" y="11"/>
                  </a:lnTo>
                  <a:lnTo>
                    <a:pt x="138" y="16"/>
                  </a:lnTo>
                  <a:lnTo>
                    <a:pt x="140" y="21"/>
                  </a:lnTo>
                  <a:lnTo>
                    <a:pt x="140" y="28"/>
                  </a:lnTo>
                  <a:lnTo>
                    <a:pt x="141" y="34"/>
                  </a:lnTo>
                  <a:lnTo>
                    <a:pt x="141" y="42"/>
                  </a:lnTo>
                  <a:lnTo>
                    <a:pt x="142" y="49"/>
                  </a:lnTo>
                  <a:lnTo>
                    <a:pt x="142" y="59"/>
                  </a:lnTo>
                  <a:lnTo>
                    <a:pt x="142" y="66"/>
                  </a:lnTo>
                  <a:lnTo>
                    <a:pt x="142" y="74"/>
                  </a:lnTo>
                  <a:lnTo>
                    <a:pt x="142" y="81"/>
                  </a:lnTo>
                  <a:lnTo>
                    <a:pt x="142" y="89"/>
                  </a:lnTo>
                  <a:lnTo>
                    <a:pt x="142" y="96"/>
                  </a:lnTo>
                  <a:lnTo>
                    <a:pt x="143" y="101"/>
                  </a:lnTo>
                  <a:lnTo>
                    <a:pt x="145" y="106"/>
                  </a:lnTo>
                  <a:lnTo>
                    <a:pt x="148" y="119"/>
                  </a:lnTo>
                  <a:lnTo>
                    <a:pt x="157" y="133"/>
                  </a:lnTo>
                  <a:lnTo>
                    <a:pt x="166" y="147"/>
                  </a:lnTo>
                  <a:lnTo>
                    <a:pt x="178" y="160"/>
                  </a:lnTo>
                  <a:lnTo>
                    <a:pt x="192" y="175"/>
                  </a:lnTo>
                  <a:lnTo>
                    <a:pt x="207" y="188"/>
                  </a:lnTo>
                  <a:lnTo>
                    <a:pt x="222" y="202"/>
                  </a:lnTo>
                  <a:lnTo>
                    <a:pt x="239" y="215"/>
                  </a:lnTo>
                  <a:lnTo>
                    <a:pt x="254" y="229"/>
                  </a:lnTo>
                  <a:lnTo>
                    <a:pt x="270" y="241"/>
                  </a:lnTo>
                  <a:lnTo>
                    <a:pt x="283" y="252"/>
                  </a:lnTo>
                  <a:lnTo>
                    <a:pt x="297" y="261"/>
                  </a:lnTo>
                  <a:lnTo>
                    <a:pt x="308" y="271"/>
                  </a:lnTo>
                  <a:lnTo>
                    <a:pt x="317" y="278"/>
                  </a:lnTo>
                  <a:lnTo>
                    <a:pt x="324" y="285"/>
                  </a:lnTo>
                  <a:lnTo>
                    <a:pt x="328" y="288"/>
                  </a:lnTo>
                  <a:lnTo>
                    <a:pt x="326" y="290"/>
                  </a:lnTo>
                  <a:lnTo>
                    <a:pt x="317" y="285"/>
                  </a:lnTo>
                  <a:lnTo>
                    <a:pt x="301" y="275"/>
                  </a:lnTo>
                  <a:lnTo>
                    <a:pt x="282" y="260"/>
                  </a:lnTo>
                  <a:lnTo>
                    <a:pt x="257" y="243"/>
                  </a:lnTo>
                  <a:lnTo>
                    <a:pt x="229" y="221"/>
                  </a:lnTo>
                  <a:lnTo>
                    <a:pt x="199" y="198"/>
                  </a:lnTo>
                  <a:lnTo>
                    <a:pt x="168" y="173"/>
                  </a:lnTo>
                  <a:lnTo>
                    <a:pt x="137" y="149"/>
                  </a:lnTo>
                  <a:lnTo>
                    <a:pt x="106" y="126"/>
                  </a:lnTo>
                  <a:lnTo>
                    <a:pt x="77" y="103"/>
                  </a:lnTo>
                  <a:lnTo>
                    <a:pt x="53" y="83"/>
                  </a:lnTo>
                  <a:lnTo>
                    <a:pt x="31" y="66"/>
                  </a:lnTo>
                  <a:lnTo>
                    <a:pt x="15" y="52"/>
                  </a:lnTo>
                  <a:lnTo>
                    <a:pt x="4" y="44"/>
                  </a:lnTo>
                  <a:lnTo>
                    <a:pt x="0" y="40"/>
                  </a:lnTo>
                  <a:lnTo>
                    <a:pt x="1" y="39"/>
                  </a:lnTo>
                  <a:lnTo>
                    <a:pt x="4" y="36"/>
                  </a:lnTo>
                  <a:lnTo>
                    <a:pt x="8" y="32"/>
                  </a:lnTo>
                  <a:lnTo>
                    <a:pt x="14" y="29"/>
                  </a:lnTo>
                  <a:lnTo>
                    <a:pt x="21" y="25"/>
                  </a:lnTo>
                  <a:lnTo>
                    <a:pt x="29" y="21"/>
                  </a:lnTo>
                  <a:lnTo>
                    <a:pt x="38" y="18"/>
                  </a:lnTo>
                  <a:lnTo>
                    <a:pt x="49" y="12"/>
                  </a:lnTo>
                  <a:lnTo>
                    <a:pt x="58" y="10"/>
                  </a:lnTo>
                  <a:lnTo>
                    <a:pt x="69" y="5"/>
                  </a:lnTo>
                  <a:lnTo>
                    <a:pt x="80" y="4"/>
                  </a:lnTo>
                  <a:lnTo>
                    <a:pt x="91" y="1"/>
                  </a:lnTo>
                  <a:lnTo>
                    <a:pt x="100" y="0"/>
                  </a:lnTo>
                  <a:lnTo>
                    <a:pt x="111" y="0"/>
                  </a:lnTo>
                  <a:lnTo>
                    <a:pt x="121" y="1"/>
                  </a:lnTo>
                  <a:lnTo>
                    <a:pt x="130" y="4"/>
                  </a:lnTo>
                </a:path>
              </a:pathLst>
            </a:custGeom>
            <a:solidFill>
              <a:srgbClr val="C0C27C"/>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9" name="Freeform 150"/>
            <p:cNvSpPr>
              <a:spLocks/>
            </p:cNvSpPr>
            <p:nvPr/>
          </p:nvSpPr>
          <p:spPr bwMode="auto">
            <a:xfrm>
              <a:off x="5499" y="4167"/>
              <a:ext cx="412" cy="152"/>
            </a:xfrm>
            <a:custGeom>
              <a:avLst/>
              <a:gdLst>
                <a:gd name="T0" fmla="*/ 195 w 412"/>
                <a:gd name="T1" fmla="*/ 40 h 152"/>
                <a:gd name="T2" fmla="*/ 181 w 412"/>
                <a:gd name="T3" fmla="*/ 40 h 152"/>
                <a:gd name="T4" fmla="*/ 219 w 412"/>
                <a:gd name="T5" fmla="*/ 31 h 152"/>
                <a:gd name="T6" fmla="*/ 312 w 412"/>
                <a:gd name="T7" fmla="*/ 11 h 152"/>
                <a:gd name="T8" fmla="*/ 346 w 412"/>
                <a:gd name="T9" fmla="*/ 1 h 152"/>
                <a:gd name="T10" fmla="*/ 354 w 412"/>
                <a:gd name="T11" fmla="*/ 11 h 152"/>
                <a:gd name="T12" fmla="*/ 383 w 412"/>
                <a:gd name="T13" fmla="*/ 40 h 152"/>
                <a:gd name="T14" fmla="*/ 397 w 412"/>
                <a:gd name="T15" fmla="*/ 52 h 152"/>
                <a:gd name="T16" fmla="*/ 411 w 412"/>
                <a:gd name="T17" fmla="*/ 62 h 152"/>
                <a:gd name="T18" fmla="*/ 359 w 412"/>
                <a:gd name="T19" fmla="*/ 90 h 152"/>
                <a:gd name="T20" fmla="*/ 260 w 412"/>
                <a:gd name="T21" fmla="*/ 105 h 152"/>
                <a:gd name="T22" fmla="*/ 239 w 412"/>
                <a:gd name="T23" fmla="*/ 106 h 152"/>
                <a:gd name="T24" fmla="*/ 218 w 412"/>
                <a:gd name="T25" fmla="*/ 103 h 152"/>
                <a:gd name="T26" fmla="*/ 202 w 412"/>
                <a:gd name="T27" fmla="*/ 98 h 152"/>
                <a:gd name="T28" fmla="*/ 183 w 412"/>
                <a:gd name="T29" fmla="*/ 110 h 152"/>
                <a:gd name="T30" fmla="*/ 160 w 412"/>
                <a:gd name="T31" fmla="*/ 124 h 152"/>
                <a:gd name="T32" fmla="*/ 139 w 412"/>
                <a:gd name="T33" fmla="*/ 133 h 152"/>
                <a:gd name="T34" fmla="*/ 110 w 412"/>
                <a:gd name="T35" fmla="*/ 147 h 152"/>
                <a:gd name="T36" fmla="*/ 91 w 412"/>
                <a:gd name="T37" fmla="*/ 150 h 152"/>
                <a:gd name="T38" fmla="*/ 65 w 412"/>
                <a:gd name="T39" fmla="*/ 149 h 152"/>
                <a:gd name="T40" fmla="*/ 49 w 412"/>
                <a:gd name="T41" fmla="*/ 148 h 152"/>
                <a:gd name="T42" fmla="*/ 36 w 412"/>
                <a:gd name="T43" fmla="*/ 141 h 152"/>
                <a:gd name="T44" fmla="*/ 23 w 412"/>
                <a:gd name="T45" fmla="*/ 135 h 152"/>
                <a:gd name="T46" fmla="*/ 13 w 412"/>
                <a:gd name="T47" fmla="*/ 123 h 152"/>
                <a:gd name="T48" fmla="*/ 3 w 412"/>
                <a:gd name="T49" fmla="*/ 122 h 152"/>
                <a:gd name="T50" fmla="*/ 1 w 412"/>
                <a:gd name="T51" fmla="*/ 112 h 152"/>
                <a:gd name="T52" fmla="*/ 12 w 412"/>
                <a:gd name="T53" fmla="*/ 106 h 152"/>
                <a:gd name="T54" fmla="*/ 27 w 412"/>
                <a:gd name="T55" fmla="*/ 100 h 152"/>
                <a:gd name="T56" fmla="*/ 43 w 412"/>
                <a:gd name="T57" fmla="*/ 94 h 152"/>
                <a:gd name="T58" fmla="*/ 53 w 412"/>
                <a:gd name="T59" fmla="*/ 86 h 152"/>
                <a:gd name="T60" fmla="*/ 36 w 412"/>
                <a:gd name="T61" fmla="*/ 90 h 152"/>
                <a:gd name="T62" fmla="*/ 18 w 412"/>
                <a:gd name="T63" fmla="*/ 95 h 152"/>
                <a:gd name="T64" fmla="*/ 11 w 412"/>
                <a:gd name="T65" fmla="*/ 96 h 152"/>
                <a:gd name="T66" fmla="*/ 6 w 412"/>
                <a:gd name="T67" fmla="*/ 94 h 152"/>
                <a:gd name="T68" fmla="*/ 3 w 412"/>
                <a:gd name="T69" fmla="*/ 92 h 152"/>
                <a:gd name="T70" fmla="*/ 5 w 412"/>
                <a:gd name="T71" fmla="*/ 83 h 152"/>
                <a:gd name="T72" fmla="*/ 10 w 412"/>
                <a:gd name="T73" fmla="*/ 77 h 152"/>
                <a:gd name="T74" fmla="*/ 21 w 412"/>
                <a:gd name="T75" fmla="*/ 73 h 152"/>
                <a:gd name="T76" fmla="*/ 33 w 412"/>
                <a:gd name="T77" fmla="*/ 71 h 152"/>
                <a:gd name="T78" fmla="*/ 51 w 412"/>
                <a:gd name="T79" fmla="*/ 64 h 152"/>
                <a:gd name="T80" fmla="*/ 76 w 412"/>
                <a:gd name="T81" fmla="*/ 54 h 152"/>
                <a:gd name="T82" fmla="*/ 78 w 412"/>
                <a:gd name="T83" fmla="*/ 50 h 152"/>
                <a:gd name="T84" fmla="*/ 68 w 412"/>
                <a:gd name="T85" fmla="*/ 50 h 152"/>
                <a:gd name="T86" fmla="*/ 60 w 412"/>
                <a:gd name="T87" fmla="*/ 50 h 152"/>
                <a:gd name="T88" fmla="*/ 46 w 412"/>
                <a:gd name="T89" fmla="*/ 41 h 152"/>
                <a:gd name="T90" fmla="*/ 44 w 412"/>
                <a:gd name="T91" fmla="*/ 31 h 152"/>
                <a:gd name="T92" fmla="*/ 54 w 412"/>
                <a:gd name="T93" fmla="*/ 32 h 152"/>
                <a:gd name="T94" fmla="*/ 64 w 412"/>
                <a:gd name="T95" fmla="*/ 32 h 152"/>
                <a:gd name="T96" fmla="*/ 70 w 412"/>
                <a:gd name="T97" fmla="*/ 31 h 152"/>
                <a:gd name="T98" fmla="*/ 80 w 412"/>
                <a:gd name="T99" fmla="*/ 28 h 152"/>
                <a:gd name="T100" fmla="*/ 83 w 412"/>
                <a:gd name="T101" fmla="*/ 27 h 152"/>
                <a:gd name="T102" fmla="*/ 93 w 412"/>
                <a:gd name="T103" fmla="*/ 28 h 152"/>
                <a:gd name="T104" fmla="*/ 100 w 412"/>
                <a:gd name="T105" fmla="*/ 29 h 152"/>
                <a:gd name="T106" fmla="*/ 105 w 412"/>
                <a:gd name="T107" fmla="*/ 29 h 152"/>
                <a:gd name="T108" fmla="*/ 114 w 412"/>
                <a:gd name="T109" fmla="*/ 29 h 152"/>
                <a:gd name="T110" fmla="*/ 121 w 412"/>
                <a:gd name="T111" fmla="*/ 30 h 152"/>
                <a:gd name="T112" fmla="*/ 131 w 412"/>
                <a:gd name="T113" fmla="*/ 31 h 152"/>
                <a:gd name="T114" fmla="*/ 151 w 412"/>
                <a:gd name="T115" fmla="*/ 34 h 152"/>
                <a:gd name="T116" fmla="*/ 182 w 412"/>
                <a:gd name="T117" fmla="*/ 40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 h="152">
                  <a:moveTo>
                    <a:pt x="204" y="40"/>
                  </a:moveTo>
                  <a:lnTo>
                    <a:pt x="203" y="40"/>
                  </a:lnTo>
                  <a:lnTo>
                    <a:pt x="202" y="40"/>
                  </a:lnTo>
                  <a:lnTo>
                    <a:pt x="200" y="40"/>
                  </a:lnTo>
                  <a:lnTo>
                    <a:pt x="197" y="40"/>
                  </a:lnTo>
                  <a:lnTo>
                    <a:pt x="195" y="40"/>
                  </a:lnTo>
                  <a:lnTo>
                    <a:pt x="194" y="40"/>
                  </a:lnTo>
                  <a:lnTo>
                    <a:pt x="192" y="40"/>
                  </a:lnTo>
                  <a:lnTo>
                    <a:pt x="188" y="40"/>
                  </a:lnTo>
                  <a:lnTo>
                    <a:pt x="186" y="40"/>
                  </a:lnTo>
                  <a:lnTo>
                    <a:pt x="185" y="40"/>
                  </a:lnTo>
                  <a:lnTo>
                    <a:pt x="183" y="40"/>
                  </a:lnTo>
                  <a:lnTo>
                    <a:pt x="181" y="40"/>
                  </a:lnTo>
                  <a:lnTo>
                    <a:pt x="180" y="40"/>
                  </a:lnTo>
                  <a:lnTo>
                    <a:pt x="179" y="40"/>
                  </a:lnTo>
                  <a:lnTo>
                    <a:pt x="186" y="39"/>
                  </a:lnTo>
                  <a:lnTo>
                    <a:pt x="195" y="37"/>
                  </a:lnTo>
                  <a:lnTo>
                    <a:pt x="206" y="35"/>
                  </a:lnTo>
                  <a:lnTo>
                    <a:pt x="219" y="31"/>
                  </a:lnTo>
                  <a:lnTo>
                    <a:pt x="232" y="29"/>
                  </a:lnTo>
                  <a:lnTo>
                    <a:pt x="246" y="25"/>
                  </a:lnTo>
                  <a:lnTo>
                    <a:pt x="260" y="22"/>
                  </a:lnTo>
                  <a:lnTo>
                    <a:pt x="275" y="19"/>
                  </a:lnTo>
                  <a:lnTo>
                    <a:pt x="287" y="17"/>
                  </a:lnTo>
                  <a:lnTo>
                    <a:pt x="300" y="13"/>
                  </a:lnTo>
                  <a:lnTo>
                    <a:pt x="312" y="11"/>
                  </a:lnTo>
                  <a:lnTo>
                    <a:pt x="323" y="7"/>
                  </a:lnTo>
                  <a:lnTo>
                    <a:pt x="331" y="5"/>
                  </a:lnTo>
                  <a:lnTo>
                    <a:pt x="339" y="3"/>
                  </a:lnTo>
                  <a:lnTo>
                    <a:pt x="343" y="2"/>
                  </a:lnTo>
                  <a:lnTo>
                    <a:pt x="346" y="0"/>
                  </a:lnTo>
                  <a:lnTo>
                    <a:pt x="346" y="1"/>
                  </a:lnTo>
                  <a:lnTo>
                    <a:pt x="346" y="2"/>
                  </a:lnTo>
                  <a:lnTo>
                    <a:pt x="346" y="3"/>
                  </a:lnTo>
                  <a:lnTo>
                    <a:pt x="348" y="4"/>
                  </a:lnTo>
                  <a:lnTo>
                    <a:pt x="350" y="6"/>
                  </a:lnTo>
                  <a:lnTo>
                    <a:pt x="352" y="7"/>
                  </a:lnTo>
                  <a:lnTo>
                    <a:pt x="354" y="11"/>
                  </a:lnTo>
                  <a:lnTo>
                    <a:pt x="356" y="13"/>
                  </a:lnTo>
                  <a:lnTo>
                    <a:pt x="358" y="17"/>
                  </a:lnTo>
                  <a:lnTo>
                    <a:pt x="362" y="20"/>
                  </a:lnTo>
                  <a:lnTo>
                    <a:pt x="366" y="26"/>
                  </a:lnTo>
                  <a:lnTo>
                    <a:pt x="371" y="30"/>
                  </a:lnTo>
                  <a:lnTo>
                    <a:pt x="376" y="35"/>
                  </a:lnTo>
                  <a:lnTo>
                    <a:pt x="383" y="40"/>
                  </a:lnTo>
                  <a:lnTo>
                    <a:pt x="383" y="42"/>
                  </a:lnTo>
                  <a:lnTo>
                    <a:pt x="385" y="44"/>
                  </a:lnTo>
                  <a:lnTo>
                    <a:pt x="387" y="46"/>
                  </a:lnTo>
                  <a:lnTo>
                    <a:pt x="389" y="47"/>
                  </a:lnTo>
                  <a:lnTo>
                    <a:pt x="391" y="49"/>
                  </a:lnTo>
                  <a:lnTo>
                    <a:pt x="395" y="50"/>
                  </a:lnTo>
                  <a:lnTo>
                    <a:pt x="397" y="52"/>
                  </a:lnTo>
                  <a:lnTo>
                    <a:pt x="401" y="52"/>
                  </a:lnTo>
                  <a:lnTo>
                    <a:pt x="403" y="54"/>
                  </a:lnTo>
                  <a:lnTo>
                    <a:pt x="405" y="56"/>
                  </a:lnTo>
                  <a:lnTo>
                    <a:pt x="407" y="58"/>
                  </a:lnTo>
                  <a:lnTo>
                    <a:pt x="409" y="59"/>
                  </a:lnTo>
                  <a:lnTo>
                    <a:pt x="409" y="60"/>
                  </a:lnTo>
                  <a:lnTo>
                    <a:pt x="411" y="62"/>
                  </a:lnTo>
                  <a:lnTo>
                    <a:pt x="411" y="64"/>
                  </a:lnTo>
                  <a:lnTo>
                    <a:pt x="405" y="71"/>
                  </a:lnTo>
                  <a:lnTo>
                    <a:pt x="396" y="77"/>
                  </a:lnTo>
                  <a:lnTo>
                    <a:pt x="386" y="82"/>
                  </a:lnTo>
                  <a:lnTo>
                    <a:pt x="374" y="86"/>
                  </a:lnTo>
                  <a:lnTo>
                    <a:pt x="359" y="90"/>
                  </a:lnTo>
                  <a:lnTo>
                    <a:pt x="345" y="94"/>
                  </a:lnTo>
                  <a:lnTo>
                    <a:pt x="329" y="97"/>
                  </a:lnTo>
                  <a:lnTo>
                    <a:pt x="314" y="98"/>
                  </a:lnTo>
                  <a:lnTo>
                    <a:pt x="299" y="101"/>
                  </a:lnTo>
                  <a:lnTo>
                    <a:pt x="284" y="103"/>
                  </a:lnTo>
                  <a:lnTo>
                    <a:pt x="271" y="105"/>
                  </a:lnTo>
                  <a:lnTo>
                    <a:pt x="260" y="105"/>
                  </a:lnTo>
                  <a:lnTo>
                    <a:pt x="249" y="106"/>
                  </a:lnTo>
                  <a:lnTo>
                    <a:pt x="242" y="106"/>
                  </a:lnTo>
                  <a:lnTo>
                    <a:pt x="237" y="106"/>
                  </a:lnTo>
                  <a:lnTo>
                    <a:pt x="236" y="106"/>
                  </a:lnTo>
                  <a:lnTo>
                    <a:pt x="242" y="104"/>
                  </a:lnTo>
                  <a:lnTo>
                    <a:pt x="240" y="106"/>
                  </a:lnTo>
                  <a:lnTo>
                    <a:pt x="239" y="106"/>
                  </a:lnTo>
                  <a:lnTo>
                    <a:pt x="237" y="106"/>
                  </a:lnTo>
                  <a:lnTo>
                    <a:pt x="235" y="106"/>
                  </a:lnTo>
                  <a:lnTo>
                    <a:pt x="231" y="106"/>
                  </a:lnTo>
                  <a:lnTo>
                    <a:pt x="228" y="105"/>
                  </a:lnTo>
                  <a:lnTo>
                    <a:pt x="224" y="105"/>
                  </a:lnTo>
                  <a:lnTo>
                    <a:pt x="222" y="103"/>
                  </a:lnTo>
                  <a:lnTo>
                    <a:pt x="218" y="103"/>
                  </a:lnTo>
                  <a:lnTo>
                    <a:pt x="215" y="102"/>
                  </a:lnTo>
                  <a:lnTo>
                    <a:pt x="211" y="102"/>
                  </a:lnTo>
                  <a:lnTo>
                    <a:pt x="209" y="100"/>
                  </a:lnTo>
                  <a:lnTo>
                    <a:pt x="206" y="100"/>
                  </a:lnTo>
                  <a:lnTo>
                    <a:pt x="204" y="99"/>
                  </a:lnTo>
                  <a:lnTo>
                    <a:pt x="202" y="99"/>
                  </a:lnTo>
                  <a:lnTo>
                    <a:pt x="202" y="98"/>
                  </a:lnTo>
                  <a:lnTo>
                    <a:pt x="200" y="100"/>
                  </a:lnTo>
                  <a:lnTo>
                    <a:pt x="198" y="101"/>
                  </a:lnTo>
                  <a:lnTo>
                    <a:pt x="195" y="103"/>
                  </a:lnTo>
                  <a:lnTo>
                    <a:pt x="194" y="104"/>
                  </a:lnTo>
                  <a:lnTo>
                    <a:pt x="190" y="107"/>
                  </a:lnTo>
                  <a:lnTo>
                    <a:pt x="186" y="108"/>
                  </a:lnTo>
                  <a:lnTo>
                    <a:pt x="183" y="110"/>
                  </a:lnTo>
                  <a:lnTo>
                    <a:pt x="180" y="112"/>
                  </a:lnTo>
                  <a:lnTo>
                    <a:pt x="176" y="115"/>
                  </a:lnTo>
                  <a:lnTo>
                    <a:pt x="172" y="117"/>
                  </a:lnTo>
                  <a:lnTo>
                    <a:pt x="168" y="119"/>
                  </a:lnTo>
                  <a:lnTo>
                    <a:pt x="165" y="121"/>
                  </a:lnTo>
                  <a:lnTo>
                    <a:pt x="162" y="123"/>
                  </a:lnTo>
                  <a:lnTo>
                    <a:pt x="160" y="124"/>
                  </a:lnTo>
                  <a:lnTo>
                    <a:pt x="158" y="124"/>
                  </a:lnTo>
                  <a:lnTo>
                    <a:pt x="157" y="124"/>
                  </a:lnTo>
                  <a:lnTo>
                    <a:pt x="154" y="125"/>
                  </a:lnTo>
                  <a:lnTo>
                    <a:pt x="152" y="126"/>
                  </a:lnTo>
                  <a:lnTo>
                    <a:pt x="148" y="128"/>
                  </a:lnTo>
                  <a:lnTo>
                    <a:pt x="145" y="129"/>
                  </a:lnTo>
                  <a:lnTo>
                    <a:pt x="139" y="133"/>
                  </a:lnTo>
                  <a:lnTo>
                    <a:pt x="136" y="134"/>
                  </a:lnTo>
                  <a:lnTo>
                    <a:pt x="131" y="136"/>
                  </a:lnTo>
                  <a:lnTo>
                    <a:pt x="127" y="138"/>
                  </a:lnTo>
                  <a:lnTo>
                    <a:pt x="121" y="141"/>
                  </a:lnTo>
                  <a:lnTo>
                    <a:pt x="118" y="143"/>
                  </a:lnTo>
                  <a:lnTo>
                    <a:pt x="113" y="145"/>
                  </a:lnTo>
                  <a:lnTo>
                    <a:pt x="110" y="147"/>
                  </a:lnTo>
                  <a:lnTo>
                    <a:pt x="106" y="149"/>
                  </a:lnTo>
                  <a:lnTo>
                    <a:pt x="103" y="150"/>
                  </a:lnTo>
                  <a:lnTo>
                    <a:pt x="101" y="151"/>
                  </a:lnTo>
                  <a:lnTo>
                    <a:pt x="100" y="150"/>
                  </a:lnTo>
                  <a:lnTo>
                    <a:pt x="97" y="150"/>
                  </a:lnTo>
                  <a:lnTo>
                    <a:pt x="95" y="150"/>
                  </a:lnTo>
                  <a:lnTo>
                    <a:pt x="91" y="150"/>
                  </a:lnTo>
                  <a:lnTo>
                    <a:pt x="90" y="150"/>
                  </a:lnTo>
                  <a:lnTo>
                    <a:pt x="85" y="150"/>
                  </a:lnTo>
                  <a:lnTo>
                    <a:pt x="81" y="150"/>
                  </a:lnTo>
                  <a:lnTo>
                    <a:pt x="78" y="150"/>
                  </a:lnTo>
                  <a:lnTo>
                    <a:pt x="74" y="149"/>
                  </a:lnTo>
                  <a:lnTo>
                    <a:pt x="69" y="149"/>
                  </a:lnTo>
                  <a:lnTo>
                    <a:pt x="65" y="149"/>
                  </a:lnTo>
                  <a:lnTo>
                    <a:pt x="61" y="149"/>
                  </a:lnTo>
                  <a:lnTo>
                    <a:pt x="58" y="149"/>
                  </a:lnTo>
                  <a:lnTo>
                    <a:pt x="54" y="149"/>
                  </a:lnTo>
                  <a:lnTo>
                    <a:pt x="53" y="149"/>
                  </a:lnTo>
                  <a:lnTo>
                    <a:pt x="51" y="149"/>
                  </a:lnTo>
                  <a:lnTo>
                    <a:pt x="50" y="148"/>
                  </a:lnTo>
                  <a:lnTo>
                    <a:pt x="49" y="148"/>
                  </a:lnTo>
                  <a:lnTo>
                    <a:pt x="48" y="147"/>
                  </a:lnTo>
                  <a:lnTo>
                    <a:pt x="46" y="147"/>
                  </a:lnTo>
                  <a:lnTo>
                    <a:pt x="45" y="145"/>
                  </a:lnTo>
                  <a:lnTo>
                    <a:pt x="42" y="145"/>
                  </a:lnTo>
                  <a:lnTo>
                    <a:pt x="40" y="144"/>
                  </a:lnTo>
                  <a:lnTo>
                    <a:pt x="38" y="143"/>
                  </a:lnTo>
                  <a:lnTo>
                    <a:pt x="36" y="141"/>
                  </a:lnTo>
                  <a:lnTo>
                    <a:pt x="33" y="141"/>
                  </a:lnTo>
                  <a:lnTo>
                    <a:pt x="31" y="139"/>
                  </a:lnTo>
                  <a:lnTo>
                    <a:pt x="29" y="138"/>
                  </a:lnTo>
                  <a:lnTo>
                    <a:pt x="27" y="136"/>
                  </a:lnTo>
                  <a:lnTo>
                    <a:pt x="25" y="136"/>
                  </a:lnTo>
                  <a:lnTo>
                    <a:pt x="24" y="135"/>
                  </a:lnTo>
                  <a:lnTo>
                    <a:pt x="23" y="135"/>
                  </a:lnTo>
                  <a:lnTo>
                    <a:pt x="23" y="134"/>
                  </a:lnTo>
                  <a:lnTo>
                    <a:pt x="22" y="132"/>
                  </a:lnTo>
                  <a:lnTo>
                    <a:pt x="20" y="129"/>
                  </a:lnTo>
                  <a:lnTo>
                    <a:pt x="18" y="127"/>
                  </a:lnTo>
                  <a:lnTo>
                    <a:pt x="16" y="124"/>
                  </a:lnTo>
                  <a:lnTo>
                    <a:pt x="14" y="124"/>
                  </a:lnTo>
                  <a:lnTo>
                    <a:pt x="13" y="123"/>
                  </a:lnTo>
                  <a:lnTo>
                    <a:pt x="11" y="123"/>
                  </a:lnTo>
                  <a:lnTo>
                    <a:pt x="10" y="122"/>
                  </a:lnTo>
                  <a:lnTo>
                    <a:pt x="8" y="122"/>
                  </a:lnTo>
                  <a:lnTo>
                    <a:pt x="6" y="122"/>
                  </a:lnTo>
                  <a:lnTo>
                    <a:pt x="5" y="122"/>
                  </a:lnTo>
                  <a:lnTo>
                    <a:pt x="3" y="122"/>
                  </a:lnTo>
                  <a:lnTo>
                    <a:pt x="3" y="121"/>
                  </a:lnTo>
                  <a:lnTo>
                    <a:pt x="1" y="119"/>
                  </a:lnTo>
                  <a:lnTo>
                    <a:pt x="0" y="116"/>
                  </a:lnTo>
                  <a:lnTo>
                    <a:pt x="0" y="114"/>
                  </a:lnTo>
                  <a:lnTo>
                    <a:pt x="1" y="112"/>
                  </a:lnTo>
                  <a:lnTo>
                    <a:pt x="1" y="111"/>
                  </a:lnTo>
                  <a:lnTo>
                    <a:pt x="2" y="109"/>
                  </a:lnTo>
                  <a:lnTo>
                    <a:pt x="4" y="108"/>
                  </a:lnTo>
                  <a:lnTo>
                    <a:pt x="6" y="106"/>
                  </a:lnTo>
                  <a:lnTo>
                    <a:pt x="7" y="106"/>
                  </a:lnTo>
                  <a:lnTo>
                    <a:pt x="10" y="106"/>
                  </a:lnTo>
                  <a:lnTo>
                    <a:pt x="12" y="106"/>
                  </a:lnTo>
                  <a:lnTo>
                    <a:pt x="14" y="104"/>
                  </a:lnTo>
                  <a:lnTo>
                    <a:pt x="16" y="104"/>
                  </a:lnTo>
                  <a:lnTo>
                    <a:pt x="20" y="103"/>
                  </a:lnTo>
                  <a:lnTo>
                    <a:pt x="22" y="103"/>
                  </a:lnTo>
                  <a:lnTo>
                    <a:pt x="26" y="101"/>
                  </a:lnTo>
                  <a:lnTo>
                    <a:pt x="27" y="100"/>
                  </a:lnTo>
                  <a:lnTo>
                    <a:pt x="29" y="100"/>
                  </a:lnTo>
                  <a:lnTo>
                    <a:pt x="31" y="98"/>
                  </a:lnTo>
                  <a:lnTo>
                    <a:pt x="33" y="98"/>
                  </a:lnTo>
                  <a:lnTo>
                    <a:pt x="36" y="97"/>
                  </a:lnTo>
                  <a:lnTo>
                    <a:pt x="38" y="96"/>
                  </a:lnTo>
                  <a:lnTo>
                    <a:pt x="42" y="94"/>
                  </a:lnTo>
                  <a:lnTo>
                    <a:pt x="43" y="94"/>
                  </a:lnTo>
                  <a:lnTo>
                    <a:pt x="45" y="92"/>
                  </a:lnTo>
                  <a:lnTo>
                    <a:pt x="47" y="90"/>
                  </a:lnTo>
                  <a:lnTo>
                    <a:pt x="50" y="88"/>
                  </a:lnTo>
                  <a:lnTo>
                    <a:pt x="51" y="88"/>
                  </a:lnTo>
                  <a:lnTo>
                    <a:pt x="53" y="87"/>
                  </a:lnTo>
                  <a:lnTo>
                    <a:pt x="53" y="86"/>
                  </a:lnTo>
                  <a:lnTo>
                    <a:pt x="51" y="88"/>
                  </a:lnTo>
                  <a:lnTo>
                    <a:pt x="49" y="88"/>
                  </a:lnTo>
                  <a:lnTo>
                    <a:pt x="46" y="88"/>
                  </a:lnTo>
                  <a:lnTo>
                    <a:pt x="44" y="88"/>
                  </a:lnTo>
                  <a:lnTo>
                    <a:pt x="41" y="90"/>
                  </a:lnTo>
                  <a:lnTo>
                    <a:pt x="39" y="90"/>
                  </a:lnTo>
                  <a:lnTo>
                    <a:pt x="36" y="90"/>
                  </a:lnTo>
                  <a:lnTo>
                    <a:pt x="34" y="90"/>
                  </a:lnTo>
                  <a:lnTo>
                    <a:pt x="30" y="92"/>
                  </a:lnTo>
                  <a:lnTo>
                    <a:pt x="28" y="92"/>
                  </a:lnTo>
                  <a:lnTo>
                    <a:pt x="24" y="93"/>
                  </a:lnTo>
                  <a:lnTo>
                    <a:pt x="23" y="93"/>
                  </a:lnTo>
                  <a:lnTo>
                    <a:pt x="20" y="95"/>
                  </a:lnTo>
                  <a:lnTo>
                    <a:pt x="18" y="95"/>
                  </a:lnTo>
                  <a:lnTo>
                    <a:pt x="16" y="95"/>
                  </a:lnTo>
                  <a:lnTo>
                    <a:pt x="14" y="96"/>
                  </a:lnTo>
                  <a:lnTo>
                    <a:pt x="13" y="96"/>
                  </a:lnTo>
                  <a:lnTo>
                    <a:pt x="11" y="96"/>
                  </a:lnTo>
                  <a:lnTo>
                    <a:pt x="10" y="96"/>
                  </a:lnTo>
                  <a:lnTo>
                    <a:pt x="10" y="95"/>
                  </a:lnTo>
                  <a:lnTo>
                    <a:pt x="7" y="95"/>
                  </a:lnTo>
                  <a:lnTo>
                    <a:pt x="6" y="95"/>
                  </a:lnTo>
                  <a:lnTo>
                    <a:pt x="6" y="94"/>
                  </a:lnTo>
                  <a:lnTo>
                    <a:pt x="4" y="94"/>
                  </a:lnTo>
                  <a:lnTo>
                    <a:pt x="4" y="92"/>
                  </a:lnTo>
                  <a:lnTo>
                    <a:pt x="3" y="92"/>
                  </a:lnTo>
                  <a:lnTo>
                    <a:pt x="3" y="90"/>
                  </a:lnTo>
                  <a:lnTo>
                    <a:pt x="3" y="88"/>
                  </a:lnTo>
                  <a:lnTo>
                    <a:pt x="3" y="87"/>
                  </a:lnTo>
                  <a:lnTo>
                    <a:pt x="5" y="85"/>
                  </a:lnTo>
                  <a:lnTo>
                    <a:pt x="5" y="83"/>
                  </a:lnTo>
                  <a:lnTo>
                    <a:pt x="7" y="81"/>
                  </a:lnTo>
                  <a:lnTo>
                    <a:pt x="7" y="79"/>
                  </a:lnTo>
                  <a:lnTo>
                    <a:pt x="10" y="77"/>
                  </a:lnTo>
                  <a:lnTo>
                    <a:pt x="11" y="77"/>
                  </a:lnTo>
                  <a:lnTo>
                    <a:pt x="13" y="76"/>
                  </a:lnTo>
                  <a:lnTo>
                    <a:pt x="14" y="76"/>
                  </a:lnTo>
                  <a:lnTo>
                    <a:pt x="16" y="75"/>
                  </a:lnTo>
                  <a:lnTo>
                    <a:pt x="18" y="75"/>
                  </a:lnTo>
                  <a:lnTo>
                    <a:pt x="21" y="73"/>
                  </a:lnTo>
                  <a:lnTo>
                    <a:pt x="23" y="73"/>
                  </a:lnTo>
                  <a:lnTo>
                    <a:pt x="24" y="73"/>
                  </a:lnTo>
                  <a:lnTo>
                    <a:pt x="26" y="73"/>
                  </a:lnTo>
                  <a:lnTo>
                    <a:pt x="30" y="71"/>
                  </a:lnTo>
                  <a:lnTo>
                    <a:pt x="32" y="71"/>
                  </a:lnTo>
                  <a:lnTo>
                    <a:pt x="33" y="71"/>
                  </a:lnTo>
                  <a:lnTo>
                    <a:pt x="35" y="69"/>
                  </a:lnTo>
                  <a:lnTo>
                    <a:pt x="36" y="69"/>
                  </a:lnTo>
                  <a:lnTo>
                    <a:pt x="38" y="68"/>
                  </a:lnTo>
                  <a:lnTo>
                    <a:pt x="40" y="68"/>
                  </a:lnTo>
                  <a:lnTo>
                    <a:pt x="44" y="67"/>
                  </a:lnTo>
                  <a:lnTo>
                    <a:pt x="47" y="66"/>
                  </a:lnTo>
                  <a:lnTo>
                    <a:pt x="51" y="64"/>
                  </a:lnTo>
                  <a:lnTo>
                    <a:pt x="54" y="62"/>
                  </a:lnTo>
                  <a:lnTo>
                    <a:pt x="60" y="60"/>
                  </a:lnTo>
                  <a:lnTo>
                    <a:pt x="63" y="59"/>
                  </a:lnTo>
                  <a:lnTo>
                    <a:pt x="67" y="57"/>
                  </a:lnTo>
                  <a:lnTo>
                    <a:pt x="70" y="56"/>
                  </a:lnTo>
                  <a:lnTo>
                    <a:pt x="74" y="54"/>
                  </a:lnTo>
                  <a:lnTo>
                    <a:pt x="76" y="54"/>
                  </a:lnTo>
                  <a:lnTo>
                    <a:pt x="79" y="52"/>
                  </a:lnTo>
                  <a:lnTo>
                    <a:pt x="80" y="52"/>
                  </a:lnTo>
                  <a:lnTo>
                    <a:pt x="81" y="50"/>
                  </a:lnTo>
                  <a:lnTo>
                    <a:pt x="80" y="50"/>
                  </a:lnTo>
                  <a:lnTo>
                    <a:pt x="78" y="50"/>
                  </a:lnTo>
                  <a:lnTo>
                    <a:pt x="76" y="50"/>
                  </a:lnTo>
                  <a:lnTo>
                    <a:pt x="75" y="50"/>
                  </a:lnTo>
                  <a:lnTo>
                    <a:pt x="73" y="50"/>
                  </a:lnTo>
                  <a:lnTo>
                    <a:pt x="71" y="50"/>
                  </a:lnTo>
                  <a:lnTo>
                    <a:pt x="70" y="50"/>
                  </a:lnTo>
                  <a:lnTo>
                    <a:pt x="68" y="50"/>
                  </a:lnTo>
                  <a:lnTo>
                    <a:pt x="67" y="50"/>
                  </a:lnTo>
                  <a:lnTo>
                    <a:pt x="65" y="50"/>
                  </a:lnTo>
                  <a:lnTo>
                    <a:pt x="64" y="50"/>
                  </a:lnTo>
                  <a:lnTo>
                    <a:pt x="63" y="50"/>
                  </a:lnTo>
                  <a:lnTo>
                    <a:pt x="61" y="50"/>
                  </a:lnTo>
                  <a:lnTo>
                    <a:pt x="60" y="50"/>
                  </a:lnTo>
                  <a:lnTo>
                    <a:pt x="58" y="50"/>
                  </a:lnTo>
                  <a:lnTo>
                    <a:pt x="56" y="49"/>
                  </a:lnTo>
                  <a:lnTo>
                    <a:pt x="54" y="48"/>
                  </a:lnTo>
                  <a:lnTo>
                    <a:pt x="52" y="46"/>
                  </a:lnTo>
                  <a:lnTo>
                    <a:pt x="50" y="44"/>
                  </a:lnTo>
                  <a:lnTo>
                    <a:pt x="48" y="42"/>
                  </a:lnTo>
                  <a:lnTo>
                    <a:pt x="46" y="41"/>
                  </a:lnTo>
                  <a:lnTo>
                    <a:pt x="44" y="39"/>
                  </a:lnTo>
                  <a:lnTo>
                    <a:pt x="43" y="37"/>
                  </a:lnTo>
                  <a:lnTo>
                    <a:pt x="43" y="35"/>
                  </a:lnTo>
                  <a:lnTo>
                    <a:pt x="43" y="33"/>
                  </a:lnTo>
                  <a:lnTo>
                    <a:pt x="44" y="31"/>
                  </a:lnTo>
                  <a:lnTo>
                    <a:pt x="44" y="32"/>
                  </a:lnTo>
                  <a:lnTo>
                    <a:pt x="46" y="32"/>
                  </a:lnTo>
                  <a:lnTo>
                    <a:pt x="47" y="32"/>
                  </a:lnTo>
                  <a:lnTo>
                    <a:pt x="49" y="32"/>
                  </a:lnTo>
                  <a:lnTo>
                    <a:pt x="50" y="32"/>
                  </a:lnTo>
                  <a:lnTo>
                    <a:pt x="52" y="32"/>
                  </a:lnTo>
                  <a:lnTo>
                    <a:pt x="54" y="32"/>
                  </a:lnTo>
                  <a:lnTo>
                    <a:pt x="56" y="32"/>
                  </a:lnTo>
                  <a:lnTo>
                    <a:pt x="58" y="32"/>
                  </a:lnTo>
                  <a:lnTo>
                    <a:pt x="60" y="32"/>
                  </a:lnTo>
                  <a:lnTo>
                    <a:pt x="62" y="32"/>
                  </a:lnTo>
                  <a:lnTo>
                    <a:pt x="64" y="32"/>
                  </a:lnTo>
                  <a:lnTo>
                    <a:pt x="65" y="32"/>
                  </a:lnTo>
                  <a:lnTo>
                    <a:pt x="67" y="31"/>
                  </a:lnTo>
                  <a:lnTo>
                    <a:pt x="68" y="31"/>
                  </a:lnTo>
                  <a:lnTo>
                    <a:pt x="70" y="31"/>
                  </a:lnTo>
                  <a:lnTo>
                    <a:pt x="72" y="31"/>
                  </a:lnTo>
                  <a:lnTo>
                    <a:pt x="74" y="31"/>
                  </a:lnTo>
                  <a:lnTo>
                    <a:pt x="76" y="29"/>
                  </a:lnTo>
                  <a:lnTo>
                    <a:pt x="78" y="29"/>
                  </a:lnTo>
                  <a:lnTo>
                    <a:pt x="80" y="28"/>
                  </a:lnTo>
                  <a:lnTo>
                    <a:pt x="81" y="28"/>
                  </a:lnTo>
                  <a:lnTo>
                    <a:pt x="83" y="26"/>
                  </a:lnTo>
                  <a:lnTo>
                    <a:pt x="83" y="27"/>
                  </a:lnTo>
                  <a:lnTo>
                    <a:pt x="85" y="27"/>
                  </a:lnTo>
                  <a:lnTo>
                    <a:pt x="86" y="27"/>
                  </a:lnTo>
                  <a:lnTo>
                    <a:pt x="88" y="27"/>
                  </a:lnTo>
                  <a:lnTo>
                    <a:pt x="90" y="27"/>
                  </a:lnTo>
                  <a:lnTo>
                    <a:pt x="91" y="27"/>
                  </a:lnTo>
                  <a:lnTo>
                    <a:pt x="91" y="28"/>
                  </a:lnTo>
                  <a:lnTo>
                    <a:pt x="93" y="28"/>
                  </a:lnTo>
                  <a:lnTo>
                    <a:pt x="95" y="28"/>
                  </a:lnTo>
                  <a:lnTo>
                    <a:pt x="97" y="28"/>
                  </a:lnTo>
                  <a:lnTo>
                    <a:pt x="99" y="28"/>
                  </a:lnTo>
                  <a:lnTo>
                    <a:pt x="100" y="28"/>
                  </a:lnTo>
                  <a:lnTo>
                    <a:pt x="100" y="29"/>
                  </a:lnTo>
                  <a:lnTo>
                    <a:pt x="101" y="29"/>
                  </a:lnTo>
                  <a:lnTo>
                    <a:pt x="103" y="29"/>
                  </a:lnTo>
                  <a:lnTo>
                    <a:pt x="105" y="29"/>
                  </a:lnTo>
                  <a:lnTo>
                    <a:pt x="107" y="29"/>
                  </a:lnTo>
                  <a:lnTo>
                    <a:pt x="108" y="29"/>
                  </a:lnTo>
                  <a:lnTo>
                    <a:pt x="110" y="29"/>
                  </a:lnTo>
                  <a:lnTo>
                    <a:pt x="112" y="29"/>
                  </a:lnTo>
                  <a:lnTo>
                    <a:pt x="114" y="29"/>
                  </a:lnTo>
                  <a:lnTo>
                    <a:pt x="116" y="28"/>
                  </a:lnTo>
                  <a:lnTo>
                    <a:pt x="116" y="30"/>
                  </a:lnTo>
                  <a:lnTo>
                    <a:pt x="118" y="30"/>
                  </a:lnTo>
                  <a:lnTo>
                    <a:pt x="120" y="30"/>
                  </a:lnTo>
                  <a:lnTo>
                    <a:pt x="121" y="30"/>
                  </a:lnTo>
                  <a:lnTo>
                    <a:pt x="123" y="30"/>
                  </a:lnTo>
                  <a:lnTo>
                    <a:pt x="125" y="30"/>
                  </a:lnTo>
                  <a:lnTo>
                    <a:pt x="125" y="31"/>
                  </a:lnTo>
                  <a:lnTo>
                    <a:pt x="127" y="31"/>
                  </a:lnTo>
                  <a:lnTo>
                    <a:pt x="129" y="31"/>
                  </a:lnTo>
                  <a:lnTo>
                    <a:pt x="131" y="31"/>
                  </a:lnTo>
                  <a:lnTo>
                    <a:pt x="133" y="31"/>
                  </a:lnTo>
                  <a:lnTo>
                    <a:pt x="135" y="31"/>
                  </a:lnTo>
                  <a:lnTo>
                    <a:pt x="137" y="31"/>
                  </a:lnTo>
                  <a:lnTo>
                    <a:pt x="139" y="33"/>
                  </a:lnTo>
                  <a:lnTo>
                    <a:pt x="143" y="33"/>
                  </a:lnTo>
                  <a:lnTo>
                    <a:pt x="147" y="34"/>
                  </a:lnTo>
                  <a:lnTo>
                    <a:pt x="151" y="34"/>
                  </a:lnTo>
                  <a:lnTo>
                    <a:pt x="155" y="36"/>
                  </a:lnTo>
                  <a:lnTo>
                    <a:pt x="160" y="36"/>
                  </a:lnTo>
                  <a:lnTo>
                    <a:pt x="164" y="37"/>
                  </a:lnTo>
                  <a:lnTo>
                    <a:pt x="170" y="37"/>
                  </a:lnTo>
                  <a:lnTo>
                    <a:pt x="174" y="39"/>
                  </a:lnTo>
                  <a:lnTo>
                    <a:pt x="178" y="39"/>
                  </a:lnTo>
                  <a:lnTo>
                    <a:pt x="182" y="40"/>
                  </a:lnTo>
                  <a:lnTo>
                    <a:pt x="188" y="40"/>
                  </a:lnTo>
                  <a:lnTo>
                    <a:pt x="192" y="40"/>
                  </a:lnTo>
                  <a:lnTo>
                    <a:pt x="196" y="40"/>
                  </a:lnTo>
                  <a:lnTo>
                    <a:pt x="200" y="40"/>
                  </a:lnTo>
                  <a:lnTo>
                    <a:pt x="204" y="4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0" name="Freeform 151"/>
            <p:cNvSpPr>
              <a:spLocks/>
            </p:cNvSpPr>
            <p:nvPr/>
          </p:nvSpPr>
          <p:spPr bwMode="auto">
            <a:xfrm>
              <a:off x="5674" y="4213"/>
              <a:ext cx="243" cy="72"/>
            </a:xfrm>
            <a:custGeom>
              <a:avLst/>
              <a:gdLst>
                <a:gd name="T0" fmla="*/ 208 w 243"/>
                <a:gd name="T1" fmla="*/ 3 h 72"/>
                <a:gd name="T2" fmla="*/ 199 w 243"/>
                <a:gd name="T3" fmla="*/ 8 h 72"/>
                <a:gd name="T4" fmla="*/ 188 w 243"/>
                <a:gd name="T5" fmla="*/ 13 h 72"/>
                <a:gd name="T6" fmla="*/ 179 w 243"/>
                <a:gd name="T7" fmla="*/ 15 h 72"/>
                <a:gd name="T8" fmla="*/ 167 w 243"/>
                <a:gd name="T9" fmla="*/ 20 h 72"/>
                <a:gd name="T10" fmla="*/ 149 w 243"/>
                <a:gd name="T11" fmla="*/ 22 h 72"/>
                <a:gd name="T12" fmla="*/ 131 w 243"/>
                <a:gd name="T13" fmla="*/ 26 h 72"/>
                <a:gd name="T14" fmla="*/ 115 w 243"/>
                <a:gd name="T15" fmla="*/ 28 h 72"/>
                <a:gd name="T16" fmla="*/ 103 w 243"/>
                <a:gd name="T17" fmla="*/ 31 h 72"/>
                <a:gd name="T18" fmla="*/ 90 w 243"/>
                <a:gd name="T19" fmla="*/ 34 h 72"/>
                <a:gd name="T20" fmla="*/ 76 w 243"/>
                <a:gd name="T21" fmla="*/ 38 h 72"/>
                <a:gd name="T22" fmla="*/ 62 w 243"/>
                <a:gd name="T23" fmla="*/ 40 h 72"/>
                <a:gd name="T24" fmla="*/ 54 w 243"/>
                <a:gd name="T25" fmla="*/ 42 h 72"/>
                <a:gd name="T26" fmla="*/ 43 w 243"/>
                <a:gd name="T27" fmla="*/ 44 h 72"/>
                <a:gd name="T28" fmla="*/ 31 w 243"/>
                <a:gd name="T29" fmla="*/ 46 h 72"/>
                <a:gd name="T30" fmla="*/ 23 w 243"/>
                <a:gd name="T31" fmla="*/ 48 h 72"/>
                <a:gd name="T32" fmla="*/ 17 w 243"/>
                <a:gd name="T33" fmla="*/ 51 h 72"/>
                <a:gd name="T34" fmla="*/ 13 w 243"/>
                <a:gd name="T35" fmla="*/ 53 h 72"/>
                <a:gd name="T36" fmla="*/ 10 w 243"/>
                <a:gd name="T37" fmla="*/ 56 h 72"/>
                <a:gd name="T38" fmla="*/ 9 w 243"/>
                <a:gd name="T39" fmla="*/ 57 h 72"/>
                <a:gd name="T40" fmla="*/ 22 w 243"/>
                <a:gd name="T41" fmla="*/ 62 h 72"/>
                <a:gd name="T42" fmla="*/ 21 w 243"/>
                <a:gd name="T43" fmla="*/ 66 h 72"/>
                <a:gd name="T44" fmla="*/ 9 w 243"/>
                <a:gd name="T45" fmla="*/ 69 h 72"/>
                <a:gd name="T46" fmla="*/ 0 w 243"/>
                <a:gd name="T47" fmla="*/ 70 h 72"/>
                <a:gd name="T48" fmla="*/ 3 w 243"/>
                <a:gd name="T49" fmla="*/ 71 h 72"/>
                <a:gd name="T50" fmla="*/ 11 w 243"/>
                <a:gd name="T51" fmla="*/ 68 h 72"/>
                <a:gd name="T52" fmla="*/ 22 w 243"/>
                <a:gd name="T53" fmla="*/ 62 h 72"/>
                <a:gd name="T54" fmla="*/ 31 w 243"/>
                <a:gd name="T55" fmla="*/ 60 h 72"/>
                <a:gd name="T56" fmla="*/ 37 w 243"/>
                <a:gd name="T57" fmla="*/ 60 h 72"/>
                <a:gd name="T58" fmla="*/ 44 w 243"/>
                <a:gd name="T59" fmla="*/ 60 h 72"/>
                <a:gd name="T60" fmla="*/ 53 w 243"/>
                <a:gd name="T61" fmla="*/ 60 h 72"/>
                <a:gd name="T62" fmla="*/ 62 w 243"/>
                <a:gd name="T63" fmla="*/ 60 h 72"/>
                <a:gd name="T64" fmla="*/ 76 w 243"/>
                <a:gd name="T65" fmla="*/ 60 h 72"/>
                <a:gd name="T66" fmla="*/ 98 w 243"/>
                <a:gd name="T67" fmla="*/ 58 h 72"/>
                <a:gd name="T68" fmla="*/ 122 w 243"/>
                <a:gd name="T69" fmla="*/ 55 h 72"/>
                <a:gd name="T70" fmla="*/ 142 w 243"/>
                <a:gd name="T71" fmla="*/ 52 h 72"/>
                <a:gd name="T72" fmla="*/ 152 w 243"/>
                <a:gd name="T73" fmla="*/ 51 h 72"/>
                <a:gd name="T74" fmla="*/ 165 w 243"/>
                <a:gd name="T75" fmla="*/ 50 h 72"/>
                <a:gd name="T76" fmla="*/ 179 w 243"/>
                <a:gd name="T77" fmla="*/ 48 h 72"/>
                <a:gd name="T78" fmla="*/ 191 w 243"/>
                <a:gd name="T79" fmla="*/ 44 h 72"/>
                <a:gd name="T80" fmla="*/ 200 w 243"/>
                <a:gd name="T81" fmla="*/ 42 h 72"/>
                <a:gd name="T82" fmla="*/ 208 w 243"/>
                <a:gd name="T83" fmla="*/ 41 h 72"/>
                <a:gd name="T84" fmla="*/ 215 w 243"/>
                <a:gd name="T85" fmla="*/ 39 h 72"/>
                <a:gd name="T86" fmla="*/ 222 w 243"/>
                <a:gd name="T87" fmla="*/ 35 h 72"/>
                <a:gd name="T88" fmla="*/ 226 w 243"/>
                <a:gd name="T89" fmla="*/ 33 h 72"/>
                <a:gd name="T90" fmla="*/ 232 w 243"/>
                <a:gd name="T91" fmla="*/ 33 h 72"/>
                <a:gd name="T92" fmla="*/ 238 w 243"/>
                <a:gd name="T93" fmla="*/ 32 h 72"/>
                <a:gd name="T94" fmla="*/ 240 w 243"/>
                <a:gd name="T95" fmla="*/ 31 h 72"/>
                <a:gd name="T96" fmla="*/ 240 w 243"/>
                <a:gd name="T97" fmla="*/ 30 h 72"/>
                <a:gd name="T98" fmla="*/ 238 w 243"/>
                <a:gd name="T99" fmla="*/ 28 h 72"/>
                <a:gd name="T100" fmla="*/ 235 w 243"/>
                <a:gd name="T101" fmla="*/ 26 h 72"/>
                <a:gd name="T102" fmla="*/ 234 w 243"/>
                <a:gd name="T103" fmla="*/ 24 h 72"/>
                <a:gd name="T104" fmla="*/ 230 w 243"/>
                <a:gd name="T105" fmla="*/ 21 h 72"/>
                <a:gd name="T106" fmla="*/ 228 w 243"/>
                <a:gd name="T107" fmla="*/ 16 h 72"/>
                <a:gd name="T108" fmla="*/ 226 w 243"/>
                <a:gd name="T109" fmla="*/ 12 h 72"/>
                <a:gd name="T110" fmla="*/ 226 w 243"/>
                <a:gd name="T111" fmla="*/ 9 h 72"/>
                <a:gd name="T112" fmla="*/ 222 w 243"/>
                <a:gd name="T113" fmla="*/ 8 h 72"/>
                <a:gd name="T114" fmla="*/ 219 w 243"/>
                <a:gd name="T115" fmla="*/ 6 h 72"/>
                <a:gd name="T116" fmla="*/ 214 w 243"/>
                <a:gd name="T117" fmla="*/ 4 h 72"/>
                <a:gd name="T118" fmla="*/ 211 w 243"/>
                <a:gd name="T119" fmla="*/ 1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3" h="72">
                  <a:moveTo>
                    <a:pt x="211" y="0"/>
                  </a:moveTo>
                  <a:lnTo>
                    <a:pt x="210" y="1"/>
                  </a:lnTo>
                  <a:lnTo>
                    <a:pt x="209" y="1"/>
                  </a:lnTo>
                  <a:lnTo>
                    <a:pt x="208" y="3"/>
                  </a:lnTo>
                  <a:lnTo>
                    <a:pt x="207" y="3"/>
                  </a:lnTo>
                  <a:lnTo>
                    <a:pt x="204" y="4"/>
                  </a:lnTo>
                  <a:lnTo>
                    <a:pt x="202" y="6"/>
                  </a:lnTo>
                  <a:lnTo>
                    <a:pt x="199" y="8"/>
                  </a:lnTo>
                  <a:lnTo>
                    <a:pt x="198" y="8"/>
                  </a:lnTo>
                  <a:lnTo>
                    <a:pt x="193" y="10"/>
                  </a:lnTo>
                  <a:lnTo>
                    <a:pt x="192" y="11"/>
                  </a:lnTo>
                  <a:lnTo>
                    <a:pt x="188" y="13"/>
                  </a:lnTo>
                  <a:lnTo>
                    <a:pt x="186" y="13"/>
                  </a:lnTo>
                  <a:lnTo>
                    <a:pt x="183" y="14"/>
                  </a:lnTo>
                  <a:lnTo>
                    <a:pt x="181" y="14"/>
                  </a:lnTo>
                  <a:lnTo>
                    <a:pt x="179" y="15"/>
                  </a:lnTo>
                  <a:lnTo>
                    <a:pt x="178" y="15"/>
                  </a:lnTo>
                  <a:lnTo>
                    <a:pt x="174" y="17"/>
                  </a:lnTo>
                  <a:lnTo>
                    <a:pt x="171" y="18"/>
                  </a:lnTo>
                  <a:lnTo>
                    <a:pt x="167" y="20"/>
                  </a:lnTo>
                  <a:lnTo>
                    <a:pt x="164" y="20"/>
                  </a:lnTo>
                  <a:lnTo>
                    <a:pt x="158" y="21"/>
                  </a:lnTo>
                  <a:lnTo>
                    <a:pt x="154" y="21"/>
                  </a:lnTo>
                  <a:lnTo>
                    <a:pt x="149" y="22"/>
                  </a:lnTo>
                  <a:lnTo>
                    <a:pt x="145" y="22"/>
                  </a:lnTo>
                  <a:lnTo>
                    <a:pt x="140" y="24"/>
                  </a:lnTo>
                  <a:lnTo>
                    <a:pt x="136" y="24"/>
                  </a:lnTo>
                  <a:lnTo>
                    <a:pt x="131" y="26"/>
                  </a:lnTo>
                  <a:lnTo>
                    <a:pt x="127" y="26"/>
                  </a:lnTo>
                  <a:lnTo>
                    <a:pt x="123" y="28"/>
                  </a:lnTo>
                  <a:lnTo>
                    <a:pt x="119" y="28"/>
                  </a:lnTo>
                  <a:lnTo>
                    <a:pt x="115" y="28"/>
                  </a:lnTo>
                  <a:lnTo>
                    <a:pt x="114" y="28"/>
                  </a:lnTo>
                  <a:lnTo>
                    <a:pt x="110" y="30"/>
                  </a:lnTo>
                  <a:lnTo>
                    <a:pt x="107" y="30"/>
                  </a:lnTo>
                  <a:lnTo>
                    <a:pt x="103" y="31"/>
                  </a:lnTo>
                  <a:lnTo>
                    <a:pt x="101" y="31"/>
                  </a:lnTo>
                  <a:lnTo>
                    <a:pt x="97" y="32"/>
                  </a:lnTo>
                  <a:lnTo>
                    <a:pt x="94" y="32"/>
                  </a:lnTo>
                  <a:lnTo>
                    <a:pt x="90" y="34"/>
                  </a:lnTo>
                  <a:lnTo>
                    <a:pt x="87" y="34"/>
                  </a:lnTo>
                  <a:lnTo>
                    <a:pt x="83" y="36"/>
                  </a:lnTo>
                  <a:lnTo>
                    <a:pt x="79" y="36"/>
                  </a:lnTo>
                  <a:lnTo>
                    <a:pt x="76" y="38"/>
                  </a:lnTo>
                  <a:lnTo>
                    <a:pt x="72" y="38"/>
                  </a:lnTo>
                  <a:lnTo>
                    <a:pt x="68" y="40"/>
                  </a:lnTo>
                  <a:lnTo>
                    <a:pt x="66" y="40"/>
                  </a:lnTo>
                  <a:lnTo>
                    <a:pt x="62" y="40"/>
                  </a:lnTo>
                  <a:lnTo>
                    <a:pt x="60" y="40"/>
                  </a:lnTo>
                  <a:lnTo>
                    <a:pt x="57" y="42"/>
                  </a:lnTo>
                  <a:lnTo>
                    <a:pt x="56" y="42"/>
                  </a:lnTo>
                  <a:lnTo>
                    <a:pt x="54" y="42"/>
                  </a:lnTo>
                  <a:lnTo>
                    <a:pt x="52" y="42"/>
                  </a:lnTo>
                  <a:lnTo>
                    <a:pt x="48" y="44"/>
                  </a:lnTo>
                  <a:lnTo>
                    <a:pt x="46" y="44"/>
                  </a:lnTo>
                  <a:lnTo>
                    <a:pt x="43" y="44"/>
                  </a:lnTo>
                  <a:lnTo>
                    <a:pt x="41" y="44"/>
                  </a:lnTo>
                  <a:lnTo>
                    <a:pt x="37" y="46"/>
                  </a:lnTo>
                  <a:lnTo>
                    <a:pt x="35" y="46"/>
                  </a:lnTo>
                  <a:lnTo>
                    <a:pt x="31" y="46"/>
                  </a:lnTo>
                  <a:lnTo>
                    <a:pt x="30" y="46"/>
                  </a:lnTo>
                  <a:lnTo>
                    <a:pt x="27" y="48"/>
                  </a:lnTo>
                  <a:lnTo>
                    <a:pt x="25" y="48"/>
                  </a:lnTo>
                  <a:lnTo>
                    <a:pt x="23" y="48"/>
                  </a:lnTo>
                  <a:lnTo>
                    <a:pt x="22" y="48"/>
                  </a:lnTo>
                  <a:lnTo>
                    <a:pt x="20" y="50"/>
                  </a:lnTo>
                  <a:lnTo>
                    <a:pt x="19" y="50"/>
                  </a:lnTo>
                  <a:lnTo>
                    <a:pt x="17" y="51"/>
                  </a:lnTo>
                  <a:lnTo>
                    <a:pt x="15" y="52"/>
                  </a:lnTo>
                  <a:lnTo>
                    <a:pt x="13" y="53"/>
                  </a:lnTo>
                  <a:lnTo>
                    <a:pt x="11" y="55"/>
                  </a:lnTo>
                  <a:lnTo>
                    <a:pt x="10" y="56"/>
                  </a:lnTo>
                  <a:lnTo>
                    <a:pt x="9" y="57"/>
                  </a:lnTo>
                  <a:lnTo>
                    <a:pt x="10" y="57"/>
                  </a:lnTo>
                  <a:lnTo>
                    <a:pt x="15" y="59"/>
                  </a:lnTo>
                  <a:lnTo>
                    <a:pt x="20" y="60"/>
                  </a:lnTo>
                  <a:lnTo>
                    <a:pt x="22" y="62"/>
                  </a:lnTo>
                  <a:lnTo>
                    <a:pt x="24" y="62"/>
                  </a:lnTo>
                  <a:lnTo>
                    <a:pt x="23" y="64"/>
                  </a:lnTo>
                  <a:lnTo>
                    <a:pt x="21" y="66"/>
                  </a:lnTo>
                  <a:lnTo>
                    <a:pt x="19" y="66"/>
                  </a:lnTo>
                  <a:lnTo>
                    <a:pt x="15" y="68"/>
                  </a:lnTo>
                  <a:lnTo>
                    <a:pt x="12" y="68"/>
                  </a:lnTo>
                  <a:lnTo>
                    <a:pt x="9" y="69"/>
                  </a:lnTo>
                  <a:lnTo>
                    <a:pt x="6" y="69"/>
                  </a:lnTo>
                  <a:lnTo>
                    <a:pt x="3" y="70"/>
                  </a:lnTo>
                  <a:lnTo>
                    <a:pt x="1" y="70"/>
                  </a:lnTo>
                  <a:lnTo>
                    <a:pt x="0" y="70"/>
                  </a:lnTo>
                  <a:lnTo>
                    <a:pt x="0" y="71"/>
                  </a:lnTo>
                  <a:lnTo>
                    <a:pt x="1" y="71"/>
                  </a:lnTo>
                  <a:lnTo>
                    <a:pt x="3" y="71"/>
                  </a:lnTo>
                  <a:lnTo>
                    <a:pt x="5" y="71"/>
                  </a:lnTo>
                  <a:lnTo>
                    <a:pt x="7" y="71"/>
                  </a:lnTo>
                  <a:lnTo>
                    <a:pt x="10" y="69"/>
                  </a:lnTo>
                  <a:lnTo>
                    <a:pt x="11" y="68"/>
                  </a:lnTo>
                  <a:lnTo>
                    <a:pt x="15" y="66"/>
                  </a:lnTo>
                  <a:lnTo>
                    <a:pt x="17" y="66"/>
                  </a:lnTo>
                  <a:lnTo>
                    <a:pt x="20" y="64"/>
                  </a:lnTo>
                  <a:lnTo>
                    <a:pt x="22" y="62"/>
                  </a:lnTo>
                  <a:lnTo>
                    <a:pt x="26" y="61"/>
                  </a:lnTo>
                  <a:lnTo>
                    <a:pt x="28" y="61"/>
                  </a:lnTo>
                  <a:lnTo>
                    <a:pt x="30" y="60"/>
                  </a:lnTo>
                  <a:lnTo>
                    <a:pt x="31" y="60"/>
                  </a:lnTo>
                  <a:lnTo>
                    <a:pt x="34" y="58"/>
                  </a:lnTo>
                  <a:lnTo>
                    <a:pt x="34" y="60"/>
                  </a:lnTo>
                  <a:lnTo>
                    <a:pt x="35" y="60"/>
                  </a:lnTo>
                  <a:lnTo>
                    <a:pt x="37" y="60"/>
                  </a:lnTo>
                  <a:lnTo>
                    <a:pt x="39" y="60"/>
                  </a:lnTo>
                  <a:lnTo>
                    <a:pt x="40" y="60"/>
                  </a:lnTo>
                  <a:lnTo>
                    <a:pt x="42" y="60"/>
                  </a:lnTo>
                  <a:lnTo>
                    <a:pt x="44" y="60"/>
                  </a:lnTo>
                  <a:lnTo>
                    <a:pt x="47" y="60"/>
                  </a:lnTo>
                  <a:lnTo>
                    <a:pt x="49" y="60"/>
                  </a:lnTo>
                  <a:lnTo>
                    <a:pt x="51" y="60"/>
                  </a:lnTo>
                  <a:lnTo>
                    <a:pt x="53" y="60"/>
                  </a:lnTo>
                  <a:lnTo>
                    <a:pt x="57" y="60"/>
                  </a:lnTo>
                  <a:lnTo>
                    <a:pt x="58" y="60"/>
                  </a:lnTo>
                  <a:lnTo>
                    <a:pt x="60" y="60"/>
                  </a:lnTo>
                  <a:lnTo>
                    <a:pt x="62" y="60"/>
                  </a:lnTo>
                  <a:lnTo>
                    <a:pt x="66" y="60"/>
                  </a:lnTo>
                  <a:lnTo>
                    <a:pt x="68" y="60"/>
                  </a:lnTo>
                  <a:lnTo>
                    <a:pt x="72" y="60"/>
                  </a:lnTo>
                  <a:lnTo>
                    <a:pt x="76" y="60"/>
                  </a:lnTo>
                  <a:lnTo>
                    <a:pt x="82" y="59"/>
                  </a:lnTo>
                  <a:lnTo>
                    <a:pt x="87" y="59"/>
                  </a:lnTo>
                  <a:lnTo>
                    <a:pt x="92" y="58"/>
                  </a:lnTo>
                  <a:lnTo>
                    <a:pt x="98" y="58"/>
                  </a:lnTo>
                  <a:lnTo>
                    <a:pt x="105" y="56"/>
                  </a:lnTo>
                  <a:lnTo>
                    <a:pt x="110" y="56"/>
                  </a:lnTo>
                  <a:lnTo>
                    <a:pt x="116" y="55"/>
                  </a:lnTo>
                  <a:lnTo>
                    <a:pt x="122" y="55"/>
                  </a:lnTo>
                  <a:lnTo>
                    <a:pt x="128" y="53"/>
                  </a:lnTo>
                  <a:lnTo>
                    <a:pt x="133" y="53"/>
                  </a:lnTo>
                  <a:lnTo>
                    <a:pt x="138" y="52"/>
                  </a:lnTo>
                  <a:lnTo>
                    <a:pt x="142" y="52"/>
                  </a:lnTo>
                  <a:lnTo>
                    <a:pt x="146" y="51"/>
                  </a:lnTo>
                  <a:lnTo>
                    <a:pt x="148" y="51"/>
                  </a:lnTo>
                  <a:lnTo>
                    <a:pt x="151" y="51"/>
                  </a:lnTo>
                  <a:lnTo>
                    <a:pt x="152" y="51"/>
                  </a:lnTo>
                  <a:lnTo>
                    <a:pt x="156" y="50"/>
                  </a:lnTo>
                  <a:lnTo>
                    <a:pt x="158" y="50"/>
                  </a:lnTo>
                  <a:lnTo>
                    <a:pt x="162" y="50"/>
                  </a:lnTo>
                  <a:lnTo>
                    <a:pt x="165" y="50"/>
                  </a:lnTo>
                  <a:lnTo>
                    <a:pt x="169" y="48"/>
                  </a:lnTo>
                  <a:lnTo>
                    <a:pt x="171" y="48"/>
                  </a:lnTo>
                  <a:lnTo>
                    <a:pt x="175" y="48"/>
                  </a:lnTo>
                  <a:lnTo>
                    <a:pt x="179" y="48"/>
                  </a:lnTo>
                  <a:lnTo>
                    <a:pt x="182" y="46"/>
                  </a:lnTo>
                  <a:lnTo>
                    <a:pt x="184" y="46"/>
                  </a:lnTo>
                  <a:lnTo>
                    <a:pt x="188" y="44"/>
                  </a:lnTo>
                  <a:lnTo>
                    <a:pt x="191" y="44"/>
                  </a:lnTo>
                  <a:lnTo>
                    <a:pt x="194" y="42"/>
                  </a:lnTo>
                  <a:lnTo>
                    <a:pt x="196" y="42"/>
                  </a:lnTo>
                  <a:lnTo>
                    <a:pt x="198" y="42"/>
                  </a:lnTo>
                  <a:lnTo>
                    <a:pt x="200" y="42"/>
                  </a:lnTo>
                  <a:lnTo>
                    <a:pt x="202" y="41"/>
                  </a:lnTo>
                  <a:lnTo>
                    <a:pt x="204" y="41"/>
                  </a:lnTo>
                  <a:lnTo>
                    <a:pt x="206" y="41"/>
                  </a:lnTo>
                  <a:lnTo>
                    <a:pt x="208" y="41"/>
                  </a:lnTo>
                  <a:lnTo>
                    <a:pt x="209" y="40"/>
                  </a:lnTo>
                  <a:lnTo>
                    <a:pt x="211" y="40"/>
                  </a:lnTo>
                  <a:lnTo>
                    <a:pt x="213" y="39"/>
                  </a:lnTo>
                  <a:lnTo>
                    <a:pt x="215" y="39"/>
                  </a:lnTo>
                  <a:lnTo>
                    <a:pt x="217" y="37"/>
                  </a:lnTo>
                  <a:lnTo>
                    <a:pt x="219" y="37"/>
                  </a:lnTo>
                  <a:lnTo>
                    <a:pt x="221" y="35"/>
                  </a:lnTo>
                  <a:lnTo>
                    <a:pt x="222" y="35"/>
                  </a:lnTo>
                  <a:lnTo>
                    <a:pt x="224" y="33"/>
                  </a:lnTo>
                  <a:lnTo>
                    <a:pt x="226" y="33"/>
                  </a:lnTo>
                  <a:lnTo>
                    <a:pt x="228" y="33"/>
                  </a:lnTo>
                  <a:lnTo>
                    <a:pt x="229" y="33"/>
                  </a:lnTo>
                  <a:lnTo>
                    <a:pt x="230" y="33"/>
                  </a:lnTo>
                  <a:lnTo>
                    <a:pt x="232" y="33"/>
                  </a:lnTo>
                  <a:lnTo>
                    <a:pt x="234" y="32"/>
                  </a:lnTo>
                  <a:lnTo>
                    <a:pt x="236" y="32"/>
                  </a:lnTo>
                  <a:lnTo>
                    <a:pt x="238" y="32"/>
                  </a:lnTo>
                  <a:lnTo>
                    <a:pt x="239" y="32"/>
                  </a:lnTo>
                  <a:lnTo>
                    <a:pt x="240" y="31"/>
                  </a:lnTo>
                  <a:lnTo>
                    <a:pt x="242" y="30"/>
                  </a:lnTo>
                  <a:lnTo>
                    <a:pt x="240" y="30"/>
                  </a:lnTo>
                  <a:lnTo>
                    <a:pt x="240" y="28"/>
                  </a:lnTo>
                  <a:lnTo>
                    <a:pt x="238" y="28"/>
                  </a:lnTo>
                  <a:lnTo>
                    <a:pt x="238" y="26"/>
                  </a:lnTo>
                  <a:lnTo>
                    <a:pt x="236" y="26"/>
                  </a:lnTo>
                  <a:lnTo>
                    <a:pt x="235" y="26"/>
                  </a:lnTo>
                  <a:lnTo>
                    <a:pt x="235" y="24"/>
                  </a:lnTo>
                  <a:lnTo>
                    <a:pt x="234" y="24"/>
                  </a:lnTo>
                  <a:lnTo>
                    <a:pt x="234" y="22"/>
                  </a:lnTo>
                  <a:lnTo>
                    <a:pt x="232" y="22"/>
                  </a:lnTo>
                  <a:lnTo>
                    <a:pt x="232" y="21"/>
                  </a:lnTo>
                  <a:lnTo>
                    <a:pt x="230" y="21"/>
                  </a:lnTo>
                  <a:lnTo>
                    <a:pt x="230" y="20"/>
                  </a:lnTo>
                  <a:lnTo>
                    <a:pt x="228" y="20"/>
                  </a:lnTo>
                  <a:lnTo>
                    <a:pt x="228" y="18"/>
                  </a:lnTo>
                  <a:lnTo>
                    <a:pt x="228" y="16"/>
                  </a:lnTo>
                  <a:lnTo>
                    <a:pt x="228" y="14"/>
                  </a:lnTo>
                  <a:lnTo>
                    <a:pt x="226" y="14"/>
                  </a:lnTo>
                  <a:lnTo>
                    <a:pt x="226" y="13"/>
                  </a:lnTo>
                  <a:lnTo>
                    <a:pt x="226" y="12"/>
                  </a:lnTo>
                  <a:lnTo>
                    <a:pt x="226" y="10"/>
                  </a:lnTo>
                  <a:lnTo>
                    <a:pt x="226" y="9"/>
                  </a:lnTo>
                  <a:lnTo>
                    <a:pt x="226" y="8"/>
                  </a:lnTo>
                  <a:lnTo>
                    <a:pt x="224" y="8"/>
                  </a:lnTo>
                  <a:lnTo>
                    <a:pt x="222" y="8"/>
                  </a:lnTo>
                  <a:lnTo>
                    <a:pt x="222" y="6"/>
                  </a:lnTo>
                  <a:lnTo>
                    <a:pt x="221" y="6"/>
                  </a:lnTo>
                  <a:lnTo>
                    <a:pt x="219" y="6"/>
                  </a:lnTo>
                  <a:lnTo>
                    <a:pt x="219" y="4"/>
                  </a:lnTo>
                  <a:lnTo>
                    <a:pt x="217" y="4"/>
                  </a:lnTo>
                  <a:lnTo>
                    <a:pt x="216" y="4"/>
                  </a:lnTo>
                  <a:lnTo>
                    <a:pt x="214" y="4"/>
                  </a:lnTo>
                  <a:lnTo>
                    <a:pt x="214" y="2"/>
                  </a:lnTo>
                  <a:lnTo>
                    <a:pt x="212" y="2"/>
                  </a:lnTo>
                  <a:lnTo>
                    <a:pt x="212" y="1"/>
                  </a:lnTo>
                  <a:lnTo>
                    <a:pt x="211" y="1"/>
                  </a:lnTo>
                  <a:lnTo>
                    <a:pt x="211"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1" name="Freeform 152"/>
            <p:cNvSpPr>
              <a:spLocks/>
            </p:cNvSpPr>
            <p:nvPr/>
          </p:nvSpPr>
          <p:spPr bwMode="auto">
            <a:xfrm>
              <a:off x="5580" y="3558"/>
              <a:ext cx="221" cy="330"/>
            </a:xfrm>
            <a:custGeom>
              <a:avLst/>
              <a:gdLst>
                <a:gd name="T0" fmla="*/ 12 w 221"/>
                <a:gd name="T1" fmla="*/ 25 h 330"/>
                <a:gd name="T2" fmla="*/ 2 w 221"/>
                <a:gd name="T3" fmla="*/ 49 h 330"/>
                <a:gd name="T4" fmla="*/ 19 w 221"/>
                <a:gd name="T5" fmla="*/ 69 h 330"/>
                <a:gd name="T6" fmla="*/ 22 w 221"/>
                <a:gd name="T7" fmla="*/ 106 h 330"/>
                <a:gd name="T8" fmla="*/ 12 w 221"/>
                <a:gd name="T9" fmla="*/ 121 h 330"/>
                <a:gd name="T10" fmla="*/ 0 w 221"/>
                <a:gd name="T11" fmla="*/ 134 h 330"/>
                <a:gd name="T12" fmla="*/ 20 w 221"/>
                <a:gd name="T13" fmla="*/ 137 h 330"/>
                <a:gd name="T14" fmla="*/ 26 w 221"/>
                <a:gd name="T15" fmla="*/ 176 h 330"/>
                <a:gd name="T16" fmla="*/ 28 w 221"/>
                <a:gd name="T17" fmla="*/ 196 h 330"/>
                <a:gd name="T18" fmla="*/ 50 w 221"/>
                <a:gd name="T19" fmla="*/ 231 h 330"/>
                <a:gd name="T20" fmla="*/ 81 w 221"/>
                <a:gd name="T21" fmla="*/ 203 h 330"/>
                <a:gd name="T22" fmla="*/ 62 w 221"/>
                <a:gd name="T23" fmla="*/ 228 h 330"/>
                <a:gd name="T24" fmla="*/ 74 w 221"/>
                <a:gd name="T25" fmla="*/ 244 h 330"/>
                <a:gd name="T26" fmla="*/ 83 w 221"/>
                <a:gd name="T27" fmla="*/ 241 h 330"/>
                <a:gd name="T28" fmla="*/ 90 w 221"/>
                <a:gd name="T29" fmla="*/ 244 h 330"/>
                <a:gd name="T30" fmla="*/ 66 w 221"/>
                <a:gd name="T31" fmla="*/ 255 h 330"/>
                <a:gd name="T32" fmla="*/ 77 w 221"/>
                <a:gd name="T33" fmla="*/ 265 h 330"/>
                <a:gd name="T34" fmla="*/ 109 w 221"/>
                <a:gd name="T35" fmla="*/ 259 h 330"/>
                <a:gd name="T36" fmla="*/ 124 w 221"/>
                <a:gd name="T37" fmla="*/ 329 h 330"/>
                <a:gd name="T38" fmla="*/ 190 w 221"/>
                <a:gd name="T39" fmla="*/ 263 h 330"/>
                <a:gd name="T40" fmla="*/ 220 w 221"/>
                <a:gd name="T41" fmla="*/ 190 h 330"/>
                <a:gd name="T42" fmla="*/ 191 w 221"/>
                <a:gd name="T43" fmla="*/ 251 h 330"/>
                <a:gd name="T44" fmla="*/ 192 w 221"/>
                <a:gd name="T45" fmla="*/ 192 h 330"/>
                <a:gd name="T46" fmla="*/ 181 w 221"/>
                <a:gd name="T47" fmla="*/ 168 h 330"/>
                <a:gd name="T48" fmla="*/ 170 w 221"/>
                <a:gd name="T49" fmla="*/ 244 h 330"/>
                <a:gd name="T50" fmla="*/ 160 w 221"/>
                <a:gd name="T51" fmla="*/ 186 h 330"/>
                <a:gd name="T52" fmla="*/ 149 w 221"/>
                <a:gd name="T53" fmla="*/ 223 h 330"/>
                <a:gd name="T54" fmla="*/ 136 w 221"/>
                <a:gd name="T55" fmla="*/ 221 h 330"/>
                <a:gd name="T56" fmla="*/ 134 w 221"/>
                <a:gd name="T57" fmla="*/ 188 h 330"/>
                <a:gd name="T58" fmla="*/ 105 w 221"/>
                <a:gd name="T59" fmla="*/ 149 h 330"/>
                <a:gd name="T60" fmla="*/ 138 w 221"/>
                <a:gd name="T61" fmla="*/ 25 h 330"/>
                <a:gd name="T62" fmla="*/ 12 w 221"/>
                <a:gd name="T63" fmla="*/ 21 h 330"/>
                <a:gd name="T64" fmla="*/ 14 w 221"/>
                <a:gd name="T65" fmla="*/ 25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1" h="330">
                  <a:moveTo>
                    <a:pt x="14" y="25"/>
                  </a:moveTo>
                  <a:lnTo>
                    <a:pt x="12" y="25"/>
                  </a:lnTo>
                  <a:lnTo>
                    <a:pt x="2" y="46"/>
                  </a:lnTo>
                  <a:lnTo>
                    <a:pt x="2" y="49"/>
                  </a:lnTo>
                  <a:lnTo>
                    <a:pt x="10" y="52"/>
                  </a:lnTo>
                  <a:lnTo>
                    <a:pt x="19" y="69"/>
                  </a:lnTo>
                  <a:lnTo>
                    <a:pt x="18" y="92"/>
                  </a:lnTo>
                  <a:lnTo>
                    <a:pt x="22" y="106"/>
                  </a:lnTo>
                  <a:lnTo>
                    <a:pt x="57" y="108"/>
                  </a:lnTo>
                  <a:lnTo>
                    <a:pt x="12" y="121"/>
                  </a:lnTo>
                  <a:lnTo>
                    <a:pt x="0" y="126"/>
                  </a:lnTo>
                  <a:lnTo>
                    <a:pt x="0" y="134"/>
                  </a:lnTo>
                  <a:lnTo>
                    <a:pt x="10" y="136"/>
                  </a:lnTo>
                  <a:lnTo>
                    <a:pt x="20" y="137"/>
                  </a:lnTo>
                  <a:lnTo>
                    <a:pt x="26" y="153"/>
                  </a:lnTo>
                  <a:lnTo>
                    <a:pt x="26" y="176"/>
                  </a:lnTo>
                  <a:lnTo>
                    <a:pt x="26" y="192"/>
                  </a:lnTo>
                  <a:lnTo>
                    <a:pt x="28" y="196"/>
                  </a:lnTo>
                  <a:lnTo>
                    <a:pt x="34" y="197"/>
                  </a:lnTo>
                  <a:lnTo>
                    <a:pt x="50" y="231"/>
                  </a:lnTo>
                  <a:lnTo>
                    <a:pt x="49" y="211"/>
                  </a:lnTo>
                  <a:lnTo>
                    <a:pt x="81" y="203"/>
                  </a:lnTo>
                  <a:lnTo>
                    <a:pt x="75" y="216"/>
                  </a:lnTo>
                  <a:lnTo>
                    <a:pt x="62" y="228"/>
                  </a:lnTo>
                  <a:lnTo>
                    <a:pt x="74" y="233"/>
                  </a:lnTo>
                  <a:lnTo>
                    <a:pt x="74" y="244"/>
                  </a:lnTo>
                  <a:lnTo>
                    <a:pt x="75" y="247"/>
                  </a:lnTo>
                  <a:lnTo>
                    <a:pt x="83" y="241"/>
                  </a:lnTo>
                  <a:lnTo>
                    <a:pt x="87" y="238"/>
                  </a:lnTo>
                  <a:lnTo>
                    <a:pt x="90" y="244"/>
                  </a:lnTo>
                  <a:lnTo>
                    <a:pt x="75" y="251"/>
                  </a:lnTo>
                  <a:lnTo>
                    <a:pt x="66" y="255"/>
                  </a:lnTo>
                  <a:lnTo>
                    <a:pt x="57" y="255"/>
                  </a:lnTo>
                  <a:lnTo>
                    <a:pt x="77" y="265"/>
                  </a:lnTo>
                  <a:lnTo>
                    <a:pt x="99" y="259"/>
                  </a:lnTo>
                  <a:lnTo>
                    <a:pt x="109" y="259"/>
                  </a:lnTo>
                  <a:lnTo>
                    <a:pt x="117" y="273"/>
                  </a:lnTo>
                  <a:lnTo>
                    <a:pt x="124" y="329"/>
                  </a:lnTo>
                  <a:lnTo>
                    <a:pt x="158" y="291"/>
                  </a:lnTo>
                  <a:lnTo>
                    <a:pt x="190" y="263"/>
                  </a:lnTo>
                  <a:lnTo>
                    <a:pt x="212" y="221"/>
                  </a:lnTo>
                  <a:lnTo>
                    <a:pt x="220" y="190"/>
                  </a:lnTo>
                  <a:lnTo>
                    <a:pt x="204" y="231"/>
                  </a:lnTo>
                  <a:lnTo>
                    <a:pt x="191" y="251"/>
                  </a:lnTo>
                  <a:lnTo>
                    <a:pt x="196" y="218"/>
                  </a:lnTo>
                  <a:lnTo>
                    <a:pt x="192" y="192"/>
                  </a:lnTo>
                  <a:lnTo>
                    <a:pt x="186" y="161"/>
                  </a:lnTo>
                  <a:lnTo>
                    <a:pt x="181" y="168"/>
                  </a:lnTo>
                  <a:lnTo>
                    <a:pt x="179" y="216"/>
                  </a:lnTo>
                  <a:lnTo>
                    <a:pt x="170" y="244"/>
                  </a:lnTo>
                  <a:lnTo>
                    <a:pt x="170" y="230"/>
                  </a:lnTo>
                  <a:lnTo>
                    <a:pt x="160" y="186"/>
                  </a:lnTo>
                  <a:lnTo>
                    <a:pt x="160" y="209"/>
                  </a:lnTo>
                  <a:lnTo>
                    <a:pt x="149" y="223"/>
                  </a:lnTo>
                  <a:lnTo>
                    <a:pt x="134" y="231"/>
                  </a:lnTo>
                  <a:lnTo>
                    <a:pt x="136" y="221"/>
                  </a:lnTo>
                  <a:lnTo>
                    <a:pt x="138" y="201"/>
                  </a:lnTo>
                  <a:lnTo>
                    <a:pt x="134" y="188"/>
                  </a:lnTo>
                  <a:lnTo>
                    <a:pt x="123" y="168"/>
                  </a:lnTo>
                  <a:lnTo>
                    <a:pt x="105" y="149"/>
                  </a:lnTo>
                  <a:lnTo>
                    <a:pt x="125" y="113"/>
                  </a:lnTo>
                  <a:lnTo>
                    <a:pt x="138" y="25"/>
                  </a:lnTo>
                  <a:lnTo>
                    <a:pt x="74" y="0"/>
                  </a:lnTo>
                  <a:lnTo>
                    <a:pt x="12" y="21"/>
                  </a:lnTo>
                  <a:lnTo>
                    <a:pt x="14" y="2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2" name="Freeform 153"/>
            <p:cNvSpPr>
              <a:spLocks/>
            </p:cNvSpPr>
            <p:nvPr/>
          </p:nvSpPr>
          <p:spPr bwMode="auto">
            <a:xfrm>
              <a:off x="5579" y="3519"/>
              <a:ext cx="233" cy="217"/>
            </a:xfrm>
            <a:custGeom>
              <a:avLst/>
              <a:gdLst>
                <a:gd name="T0" fmla="*/ 150 w 233"/>
                <a:gd name="T1" fmla="*/ 166 h 217"/>
                <a:gd name="T2" fmla="*/ 152 w 233"/>
                <a:gd name="T3" fmla="*/ 162 h 217"/>
                <a:gd name="T4" fmla="*/ 152 w 233"/>
                <a:gd name="T5" fmla="*/ 156 h 217"/>
                <a:gd name="T6" fmla="*/ 155 w 233"/>
                <a:gd name="T7" fmla="*/ 149 h 217"/>
                <a:gd name="T8" fmla="*/ 159 w 233"/>
                <a:gd name="T9" fmla="*/ 146 h 217"/>
                <a:gd name="T10" fmla="*/ 163 w 233"/>
                <a:gd name="T11" fmla="*/ 141 h 217"/>
                <a:gd name="T12" fmla="*/ 167 w 233"/>
                <a:gd name="T13" fmla="*/ 138 h 217"/>
                <a:gd name="T14" fmla="*/ 173 w 233"/>
                <a:gd name="T15" fmla="*/ 135 h 217"/>
                <a:gd name="T16" fmla="*/ 182 w 233"/>
                <a:gd name="T17" fmla="*/ 139 h 217"/>
                <a:gd name="T18" fmla="*/ 187 w 233"/>
                <a:gd name="T19" fmla="*/ 145 h 217"/>
                <a:gd name="T20" fmla="*/ 189 w 233"/>
                <a:gd name="T21" fmla="*/ 152 h 217"/>
                <a:gd name="T22" fmla="*/ 190 w 233"/>
                <a:gd name="T23" fmla="*/ 155 h 217"/>
                <a:gd name="T24" fmla="*/ 192 w 233"/>
                <a:gd name="T25" fmla="*/ 160 h 217"/>
                <a:gd name="T26" fmla="*/ 191 w 233"/>
                <a:gd name="T27" fmla="*/ 167 h 217"/>
                <a:gd name="T28" fmla="*/ 189 w 233"/>
                <a:gd name="T29" fmla="*/ 178 h 217"/>
                <a:gd name="T30" fmla="*/ 189 w 233"/>
                <a:gd name="T31" fmla="*/ 187 h 217"/>
                <a:gd name="T32" fmla="*/ 192 w 233"/>
                <a:gd name="T33" fmla="*/ 195 h 217"/>
                <a:gd name="T34" fmla="*/ 199 w 233"/>
                <a:gd name="T35" fmla="*/ 202 h 217"/>
                <a:gd name="T36" fmla="*/ 206 w 233"/>
                <a:gd name="T37" fmla="*/ 210 h 217"/>
                <a:gd name="T38" fmla="*/ 211 w 233"/>
                <a:gd name="T39" fmla="*/ 215 h 217"/>
                <a:gd name="T40" fmla="*/ 215 w 233"/>
                <a:gd name="T41" fmla="*/ 215 h 217"/>
                <a:gd name="T42" fmla="*/ 218 w 233"/>
                <a:gd name="T43" fmla="*/ 209 h 217"/>
                <a:gd name="T44" fmla="*/ 220 w 233"/>
                <a:gd name="T45" fmla="*/ 200 h 217"/>
                <a:gd name="T46" fmla="*/ 223 w 233"/>
                <a:gd name="T47" fmla="*/ 191 h 217"/>
                <a:gd name="T48" fmla="*/ 229 w 233"/>
                <a:gd name="T49" fmla="*/ 180 h 217"/>
                <a:gd name="T50" fmla="*/ 232 w 233"/>
                <a:gd name="T51" fmla="*/ 166 h 217"/>
                <a:gd name="T52" fmla="*/ 230 w 233"/>
                <a:gd name="T53" fmla="*/ 155 h 217"/>
                <a:gd name="T54" fmla="*/ 230 w 233"/>
                <a:gd name="T55" fmla="*/ 144 h 217"/>
                <a:gd name="T56" fmla="*/ 231 w 233"/>
                <a:gd name="T57" fmla="*/ 133 h 217"/>
                <a:gd name="T58" fmla="*/ 230 w 233"/>
                <a:gd name="T59" fmla="*/ 117 h 217"/>
                <a:gd name="T60" fmla="*/ 226 w 233"/>
                <a:gd name="T61" fmla="*/ 99 h 217"/>
                <a:gd name="T62" fmla="*/ 220 w 233"/>
                <a:gd name="T63" fmla="*/ 85 h 217"/>
                <a:gd name="T64" fmla="*/ 213 w 233"/>
                <a:gd name="T65" fmla="*/ 70 h 217"/>
                <a:gd name="T66" fmla="*/ 207 w 233"/>
                <a:gd name="T67" fmla="*/ 50 h 217"/>
                <a:gd name="T68" fmla="*/ 193 w 233"/>
                <a:gd name="T69" fmla="*/ 32 h 217"/>
                <a:gd name="T70" fmla="*/ 165 w 233"/>
                <a:gd name="T71" fmla="*/ 14 h 217"/>
                <a:gd name="T72" fmla="*/ 138 w 233"/>
                <a:gd name="T73" fmla="*/ 6 h 217"/>
                <a:gd name="T74" fmla="*/ 118 w 233"/>
                <a:gd name="T75" fmla="*/ 2 h 217"/>
                <a:gd name="T76" fmla="*/ 93 w 233"/>
                <a:gd name="T77" fmla="*/ 1 h 217"/>
                <a:gd name="T78" fmla="*/ 65 w 233"/>
                <a:gd name="T79" fmla="*/ 10 h 217"/>
                <a:gd name="T80" fmla="*/ 37 w 233"/>
                <a:gd name="T81" fmla="*/ 25 h 217"/>
                <a:gd name="T82" fmla="*/ 16 w 233"/>
                <a:gd name="T83" fmla="*/ 43 h 217"/>
                <a:gd name="T84" fmla="*/ 3 w 233"/>
                <a:gd name="T85" fmla="*/ 60 h 217"/>
                <a:gd name="T86" fmla="*/ 1 w 233"/>
                <a:gd name="T87" fmla="*/ 72 h 217"/>
                <a:gd name="T88" fmla="*/ 16 w 233"/>
                <a:gd name="T89" fmla="*/ 77 h 217"/>
                <a:gd name="T90" fmla="*/ 43 w 233"/>
                <a:gd name="T91" fmla="*/ 75 h 217"/>
                <a:gd name="T92" fmla="*/ 69 w 233"/>
                <a:gd name="T93" fmla="*/ 69 h 217"/>
                <a:gd name="T94" fmla="*/ 85 w 233"/>
                <a:gd name="T95" fmla="*/ 65 h 217"/>
                <a:gd name="T96" fmla="*/ 92 w 233"/>
                <a:gd name="T97" fmla="*/ 65 h 217"/>
                <a:gd name="T98" fmla="*/ 106 w 233"/>
                <a:gd name="T99" fmla="*/ 65 h 217"/>
                <a:gd name="T100" fmla="*/ 119 w 233"/>
                <a:gd name="T101" fmla="*/ 71 h 217"/>
                <a:gd name="T102" fmla="*/ 130 w 233"/>
                <a:gd name="T103" fmla="*/ 86 h 217"/>
                <a:gd name="T104" fmla="*/ 130 w 233"/>
                <a:gd name="T105" fmla="*/ 99 h 217"/>
                <a:gd name="T106" fmla="*/ 125 w 233"/>
                <a:gd name="T107" fmla="*/ 113 h 217"/>
                <a:gd name="T108" fmla="*/ 118 w 233"/>
                <a:gd name="T109" fmla="*/ 130 h 217"/>
                <a:gd name="T110" fmla="*/ 116 w 233"/>
                <a:gd name="T111" fmla="*/ 140 h 217"/>
                <a:gd name="T112" fmla="*/ 124 w 233"/>
                <a:gd name="T113" fmla="*/ 144 h 217"/>
                <a:gd name="T114" fmla="*/ 133 w 233"/>
                <a:gd name="T115" fmla="*/ 150 h 217"/>
                <a:gd name="T116" fmla="*/ 140 w 233"/>
                <a:gd name="T117" fmla="*/ 159 h 217"/>
                <a:gd name="T118" fmla="*/ 145 w 233"/>
                <a:gd name="T119" fmla="*/ 165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3" h="217">
                  <a:moveTo>
                    <a:pt x="147" y="165"/>
                  </a:moveTo>
                  <a:lnTo>
                    <a:pt x="148" y="166"/>
                  </a:lnTo>
                  <a:lnTo>
                    <a:pt x="150" y="166"/>
                  </a:lnTo>
                  <a:lnTo>
                    <a:pt x="152" y="166"/>
                  </a:lnTo>
                  <a:lnTo>
                    <a:pt x="152" y="164"/>
                  </a:lnTo>
                  <a:lnTo>
                    <a:pt x="152" y="162"/>
                  </a:lnTo>
                  <a:lnTo>
                    <a:pt x="152" y="160"/>
                  </a:lnTo>
                  <a:lnTo>
                    <a:pt x="152" y="158"/>
                  </a:lnTo>
                  <a:lnTo>
                    <a:pt x="152" y="156"/>
                  </a:lnTo>
                  <a:lnTo>
                    <a:pt x="152" y="154"/>
                  </a:lnTo>
                  <a:lnTo>
                    <a:pt x="152" y="153"/>
                  </a:lnTo>
                  <a:lnTo>
                    <a:pt x="153" y="151"/>
                  </a:lnTo>
                  <a:lnTo>
                    <a:pt x="155" y="149"/>
                  </a:lnTo>
                  <a:lnTo>
                    <a:pt x="157" y="147"/>
                  </a:lnTo>
                  <a:lnTo>
                    <a:pt x="159" y="146"/>
                  </a:lnTo>
                  <a:lnTo>
                    <a:pt x="161" y="144"/>
                  </a:lnTo>
                  <a:lnTo>
                    <a:pt x="163" y="142"/>
                  </a:lnTo>
                  <a:lnTo>
                    <a:pt x="163" y="141"/>
                  </a:lnTo>
                  <a:lnTo>
                    <a:pt x="165" y="139"/>
                  </a:lnTo>
                  <a:lnTo>
                    <a:pt x="167" y="138"/>
                  </a:lnTo>
                  <a:lnTo>
                    <a:pt x="169" y="136"/>
                  </a:lnTo>
                  <a:lnTo>
                    <a:pt x="171" y="135"/>
                  </a:lnTo>
                  <a:lnTo>
                    <a:pt x="173" y="135"/>
                  </a:lnTo>
                  <a:lnTo>
                    <a:pt x="175" y="134"/>
                  </a:lnTo>
                  <a:lnTo>
                    <a:pt x="177" y="136"/>
                  </a:lnTo>
                  <a:lnTo>
                    <a:pt x="181" y="137"/>
                  </a:lnTo>
                  <a:lnTo>
                    <a:pt x="182" y="139"/>
                  </a:lnTo>
                  <a:lnTo>
                    <a:pt x="185" y="140"/>
                  </a:lnTo>
                  <a:lnTo>
                    <a:pt x="185" y="142"/>
                  </a:lnTo>
                  <a:lnTo>
                    <a:pt x="187" y="144"/>
                  </a:lnTo>
                  <a:lnTo>
                    <a:pt x="187" y="145"/>
                  </a:lnTo>
                  <a:lnTo>
                    <a:pt x="189" y="146"/>
                  </a:lnTo>
                  <a:lnTo>
                    <a:pt x="189" y="148"/>
                  </a:lnTo>
                  <a:lnTo>
                    <a:pt x="189" y="150"/>
                  </a:lnTo>
                  <a:lnTo>
                    <a:pt x="189" y="152"/>
                  </a:lnTo>
                  <a:lnTo>
                    <a:pt x="190" y="152"/>
                  </a:lnTo>
                  <a:lnTo>
                    <a:pt x="190" y="153"/>
                  </a:lnTo>
                  <a:lnTo>
                    <a:pt x="190" y="155"/>
                  </a:lnTo>
                  <a:lnTo>
                    <a:pt x="191" y="155"/>
                  </a:lnTo>
                  <a:lnTo>
                    <a:pt x="191" y="156"/>
                  </a:lnTo>
                  <a:lnTo>
                    <a:pt x="192" y="158"/>
                  </a:lnTo>
                  <a:lnTo>
                    <a:pt x="192" y="160"/>
                  </a:lnTo>
                  <a:lnTo>
                    <a:pt x="191" y="163"/>
                  </a:lnTo>
                  <a:lnTo>
                    <a:pt x="191" y="165"/>
                  </a:lnTo>
                  <a:lnTo>
                    <a:pt x="191" y="167"/>
                  </a:lnTo>
                  <a:lnTo>
                    <a:pt x="191" y="169"/>
                  </a:lnTo>
                  <a:lnTo>
                    <a:pt x="189" y="173"/>
                  </a:lnTo>
                  <a:lnTo>
                    <a:pt x="189" y="175"/>
                  </a:lnTo>
                  <a:lnTo>
                    <a:pt x="189" y="178"/>
                  </a:lnTo>
                  <a:lnTo>
                    <a:pt x="189" y="180"/>
                  </a:lnTo>
                  <a:lnTo>
                    <a:pt x="189" y="183"/>
                  </a:lnTo>
                  <a:lnTo>
                    <a:pt x="189" y="185"/>
                  </a:lnTo>
                  <a:lnTo>
                    <a:pt x="189" y="187"/>
                  </a:lnTo>
                  <a:lnTo>
                    <a:pt x="191" y="189"/>
                  </a:lnTo>
                  <a:lnTo>
                    <a:pt x="191" y="191"/>
                  </a:lnTo>
                  <a:lnTo>
                    <a:pt x="192" y="193"/>
                  </a:lnTo>
                  <a:lnTo>
                    <a:pt x="192" y="195"/>
                  </a:lnTo>
                  <a:lnTo>
                    <a:pt x="194" y="196"/>
                  </a:lnTo>
                  <a:lnTo>
                    <a:pt x="195" y="199"/>
                  </a:lnTo>
                  <a:lnTo>
                    <a:pt x="197" y="200"/>
                  </a:lnTo>
                  <a:lnTo>
                    <a:pt x="199" y="202"/>
                  </a:lnTo>
                  <a:lnTo>
                    <a:pt x="201" y="204"/>
                  </a:lnTo>
                  <a:lnTo>
                    <a:pt x="202" y="207"/>
                  </a:lnTo>
                  <a:lnTo>
                    <a:pt x="204" y="209"/>
                  </a:lnTo>
                  <a:lnTo>
                    <a:pt x="206" y="210"/>
                  </a:lnTo>
                  <a:lnTo>
                    <a:pt x="208" y="212"/>
                  </a:lnTo>
                  <a:lnTo>
                    <a:pt x="208" y="213"/>
                  </a:lnTo>
                  <a:lnTo>
                    <a:pt x="210" y="214"/>
                  </a:lnTo>
                  <a:lnTo>
                    <a:pt x="211" y="215"/>
                  </a:lnTo>
                  <a:lnTo>
                    <a:pt x="213" y="215"/>
                  </a:lnTo>
                  <a:lnTo>
                    <a:pt x="213" y="216"/>
                  </a:lnTo>
                  <a:lnTo>
                    <a:pt x="215" y="216"/>
                  </a:lnTo>
                  <a:lnTo>
                    <a:pt x="215" y="215"/>
                  </a:lnTo>
                  <a:lnTo>
                    <a:pt x="218" y="213"/>
                  </a:lnTo>
                  <a:lnTo>
                    <a:pt x="218" y="212"/>
                  </a:lnTo>
                  <a:lnTo>
                    <a:pt x="218" y="210"/>
                  </a:lnTo>
                  <a:lnTo>
                    <a:pt x="218" y="209"/>
                  </a:lnTo>
                  <a:lnTo>
                    <a:pt x="220" y="205"/>
                  </a:lnTo>
                  <a:lnTo>
                    <a:pt x="220" y="203"/>
                  </a:lnTo>
                  <a:lnTo>
                    <a:pt x="220" y="202"/>
                  </a:lnTo>
                  <a:lnTo>
                    <a:pt x="220" y="200"/>
                  </a:lnTo>
                  <a:lnTo>
                    <a:pt x="221" y="196"/>
                  </a:lnTo>
                  <a:lnTo>
                    <a:pt x="221" y="194"/>
                  </a:lnTo>
                  <a:lnTo>
                    <a:pt x="222" y="192"/>
                  </a:lnTo>
                  <a:lnTo>
                    <a:pt x="223" y="191"/>
                  </a:lnTo>
                  <a:lnTo>
                    <a:pt x="225" y="188"/>
                  </a:lnTo>
                  <a:lnTo>
                    <a:pt x="227" y="186"/>
                  </a:lnTo>
                  <a:lnTo>
                    <a:pt x="229" y="182"/>
                  </a:lnTo>
                  <a:lnTo>
                    <a:pt x="229" y="180"/>
                  </a:lnTo>
                  <a:lnTo>
                    <a:pt x="231" y="176"/>
                  </a:lnTo>
                  <a:lnTo>
                    <a:pt x="231" y="174"/>
                  </a:lnTo>
                  <a:lnTo>
                    <a:pt x="232" y="170"/>
                  </a:lnTo>
                  <a:lnTo>
                    <a:pt x="232" y="166"/>
                  </a:lnTo>
                  <a:lnTo>
                    <a:pt x="232" y="163"/>
                  </a:lnTo>
                  <a:lnTo>
                    <a:pt x="230" y="161"/>
                  </a:lnTo>
                  <a:lnTo>
                    <a:pt x="230" y="157"/>
                  </a:lnTo>
                  <a:lnTo>
                    <a:pt x="230" y="155"/>
                  </a:lnTo>
                  <a:lnTo>
                    <a:pt x="230" y="151"/>
                  </a:lnTo>
                  <a:lnTo>
                    <a:pt x="230" y="149"/>
                  </a:lnTo>
                  <a:lnTo>
                    <a:pt x="230" y="145"/>
                  </a:lnTo>
                  <a:lnTo>
                    <a:pt x="230" y="144"/>
                  </a:lnTo>
                  <a:lnTo>
                    <a:pt x="231" y="140"/>
                  </a:lnTo>
                  <a:lnTo>
                    <a:pt x="231" y="138"/>
                  </a:lnTo>
                  <a:lnTo>
                    <a:pt x="231" y="136"/>
                  </a:lnTo>
                  <a:lnTo>
                    <a:pt x="231" y="133"/>
                  </a:lnTo>
                  <a:lnTo>
                    <a:pt x="231" y="129"/>
                  </a:lnTo>
                  <a:lnTo>
                    <a:pt x="230" y="125"/>
                  </a:lnTo>
                  <a:lnTo>
                    <a:pt x="230" y="121"/>
                  </a:lnTo>
                  <a:lnTo>
                    <a:pt x="230" y="117"/>
                  </a:lnTo>
                  <a:lnTo>
                    <a:pt x="230" y="111"/>
                  </a:lnTo>
                  <a:lnTo>
                    <a:pt x="228" y="108"/>
                  </a:lnTo>
                  <a:lnTo>
                    <a:pt x="228" y="103"/>
                  </a:lnTo>
                  <a:lnTo>
                    <a:pt x="226" y="99"/>
                  </a:lnTo>
                  <a:lnTo>
                    <a:pt x="226" y="94"/>
                  </a:lnTo>
                  <a:lnTo>
                    <a:pt x="224" y="91"/>
                  </a:lnTo>
                  <a:lnTo>
                    <a:pt x="222" y="87"/>
                  </a:lnTo>
                  <a:lnTo>
                    <a:pt x="220" y="85"/>
                  </a:lnTo>
                  <a:lnTo>
                    <a:pt x="220" y="81"/>
                  </a:lnTo>
                  <a:lnTo>
                    <a:pt x="218" y="78"/>
                  </a:lnTo>
                  <a:lnTo>
                    <a:pt x="215" y="74"/>
                  </a:lnTo>
                  <a:lnTo>
                    <a:pt x="213" y="70"/>
                  </a:lnTo>
                  <a:lnTo>
                    <a:pt x="213" y="65"/>
                  </a:lnTo>
                  <a:lnTo>
                    <a:pt x="211" y="61"/>
                  </a:lnTo>
                  <a:lnTo>
                    <a:pt x="209" y="55"/>
                  </a:lnTo>
                  <a:lnTo>
                    <a:pt x="207" y="50"/>
                  </a:lnTo>
                  <a:lnTo>
                    <a:pt x="206" y="44"/>
                  </a:lnTo>
                  <a:lnTo>
                    <a:pt x="202" y="41"/>
                  </a:lnTo>
                  <a:lnTo>
                    <a:pt x="199" y="36"/>
                  </a:lnTo>
                  <a:lnTo>
                    <a:pt x="193" y="32"/>
                  </a:lnTo>
                  <a:lnTo>
                    <a:pt x="189" y="26"/>
                  </a:lnTo>
                  <a:lnTo>
                    <a:pt x="182" y="22"/>
                  </a:lnTo>
                  <a:lnTo>
                    <a:pt x="175" y="18"/>
                  </a:lnTo>
                  <a:lnTo>
                    <a:pt x="165" y="14"/>
                  </a:lnTo>
                  <a:lnTo>
                    <a:pt x="155" y="10"/>
                  </a:lnTo>
                  <a:lnTo>
                    <a:pt x="150" y="10"/>
                  </a:lnTo>
                  <a:lnTo>
                    <a:pt x="144" y="8"/>
                  </a:lnTo>
                  <a:lnTo>
                    <a:pt x="138" y="6"/>
                  </a:lnTo>
                  <a:lnTo>
                    <a:pt x="135" y="4"/>
                  </a:lnTo>
                  <a:lnTo>
                    <a:pt x="129" y="4"/>
                  </a:lnTo>
                  <a:lnTo>
                    <a:pt x="124" y="3"/>
                  </a:lnTo>
                  <a:lnTo>
                    <a:pt x="118" y="2"/>
                  </a:lnTo>
                  <a:lnTo>
                    <a:pt x="114" y="0"/>
                  </a:lnTo>
                  <a:lnTo>
                    <a:pt x="106" y="0"/>
                  </a:lnTo>
                  <a:lnTo>
                    <a:pt x="100" y="0"/>
                  </a:lnTo>
                  <a:lnTo>
                    <a:pt x="93" y="1"/>
                  </a:lnTo>
                  <a:lnTo>
                    <a:pt x="87" y="1"/>
                  </a:lnTo>
                  <a:lnTo>
                    <a:pt x="80" y="4"/>
                  </a:lnTo>
                  <a:lnTo>
                    <a:pt x="73" y="6"/>
                  </a:lnTo>
                  <a:lnTo>
                    <a:pt x="65" y="10"/>
                  </a:lnTo>
                  <a:lnTo>
                    <a:pt x="57" y="12"/>
                  </a:lnTo>
                  <a:lnTo>
                    <a:pt x="50" y="17"/>
                  </a:lnTo>
                  <a:lnTo>
                    <a:pt x="43" y="21"/>
                  </a:lnTo>
                  <a:lnTo>
                    <a:pt x="37" y="25"/>
                  </a:lnTo>
                  <a:lnTo>
                    <a:pt x="31" y="29"/>
                  </a:lnTo>
                  <a:lnTo>
                    <a:pt x="26" y="34"/>
                  </a:lnTo>
                  <a:lnTo>
                    <a:pt x="20" y="38"/>
                  </a:lnTo>
                  <a:lnTo>
                    <a:pt x="16" y="43"/>
                  </a:lnTo>
                  <a:lnTo>
                    <a:pt x="12" y="47"/>
                  </a:lnTo>
                  <a:lnTo>
                    <a:pt x="9" y="53"/>
                  </a:lnTo>
                  <a:lnTo>
                    <a:pt x="5" y="57"/>
                  </a:lnTo>
                  <a:lnTo>
                    <a:pt x="3" y="60"/>
                  </a:lnTo>
                  <a:lnTo>
                    <a:pt x="1" y="64"/>
                  </a:lnTo>
                  <a:lnTo>
                    <a:pt x="0" y="68"/>
                  </a:lnTo>
                  <a:lnTo>
                    <a:pt x="0" y="70"/>
                  </a:lnTo>
                  <a:lnTo>
                    <a:pt x="1" y="72"/>
                  </a:lnTo>
                  <a:lnTo>
                    <a:pt x="3" y="73"/>
                  </a:lnTo>
                  <a:lnTo>
                    <a:pt x="7" y="76"/>
                  </a:lnTo>
                  <a:lnTo>
                    <a:pt x="11" y="77"/>
                  </a:lnTo>
                  <a:lnTo>
                    <a:pt x="16" y="77"/>
                  </a:lnTo>
                  <a:lnTo>
                    <a:pt x="23" y="77"/>
                  </a:lnTo>
                  <a:lnTo>
                    <a:pt x="28" y="77"/>
                  </a:lnTo>
                  <a:lnTo>
                    <a:pt x="36" y="76"/>
                  </a:lnTo>
                  <a:lnTo>
                    <a:pt x="43" y="75"/>
                  </a:lnTo>
                  <a:lnTo>
                    <a:pt x="51" y="73"/>
                  </a:lnTo>
                  <a:lnTo>
                    <a:pt x="57" y="73"/>
                  </a:lnTo>
                  <a:lnTo>
                    <a:pt x="64" y="71"/>
                  </a:lnTo>
                  <a:lnTo>
                    <a:pt x="69" y="69"/>
                  </a:lnTo>
                  <a:lnTo>
                    <a:pt x="75" y="67"/>
                  </a:lnTo>
                  <a:lnTo>
                    <a:pt x="79" y="67"/>
                  </a:lnTo>
                  <a:lnTo>
                    <a:pt x="83" y="65"/>
                  </a:lnTo>
                  <a:lnTo>
                    <a:pt x="85" y="65"/>
                  </a:lnTo>
                  <a:lnTo>
                    <a:pt x="87" y="64"/>
                  </a:lnTo>
                  <a:lnTo>
                    <a:pt x="88" y="65"/>
                  </a:lnTo>
                  <a:lnTo>
                    <a:pt x="90" y="65"/>
                  </a:lnTo>
                  <a:lnTo>
                    <a:pt x="92" y="65"/>
                  </a:lnTo>
                  <a:lnTo>
                    <a:pt x="96" y="65"/>
                  </a:lnTo>
                  <a:lnTo>
                    <a:pt x="99" y="65"/>
                  </a:lnTo>
                  <a:lnTo>
                    <a:pt x="103" y="65"/>
                  </a:lnTo>
                  <a:lnTo>
                    <a:pt x="106" y="65"/>
                  </a:lnTo>
                  <a:lnTo>
                    <a:pt x="110" y="65"/>
                  </a:lnTo>
                  <a:lnTo>
                    <a:pt x="112" y="67"/>
                  </a:lnTo>
                  <a:lnTo>
                    <a:pt x="116" y="68"/>
                  </a:lnTo>
                  <a:lnTo>
                    <a:pt x="119" y="71"/>
                  </a:lnTo>
                  <a:lnTo>
                    <a:pt x="123" y="73"/>
                  </a:lnTo>
                  <a:lnTo>
                    <a:pt x="125" y="77"/>
                  </a:lnTo>
                  <a:lnTo>
                    <a:pt x="128" y="80"/>
                  </a:lnTo>
                  <a:lnTo>
                    <a:pt x="130" y="86"/>
                  </a:lnTo>
                  <a:lnTo>
                    <a:pt x="134" y="91"/>
                  </a:lnTo>
                  <a:lnTo>
                    <a:pt x="132" y="93"/>
                  </a:lnTo>
                  <a:lnTo>
                    <a:pt x="132" y="95"/>
                  </a:lnTo>
                  <a:lnTo>
                    <a:pt x="130" y="99"/>
                  </a:lnTo>
                  <a:lnTo>
                    <a:pt x="130" y="101"/>
                  </a:lnTo>
                  <a:lnTo>
                    <a:pt x="128" y="106"/>
                  </a:lnTo>
                  <a:lnTo>
                    <a:pt x="126" y="109"/>
                  </a:lnTo>
                  <a:lnTo>
                    <a:pt x="125" y="113"/>
                  </a:lnTo>
                  <a:lnTo>
                    <a:pt x="124" y="117"/>
                  </a:lnTo>
                  <a:lnTo>
                    <a:pt x="122" y="122"/>
                  </a:lnTo>
                  <a:lnTo>
                    <a:pt x="120" y="126"/>
                  </a:lnTo>
                  <a:lnTo>
                    <a:pt x="118" y="130"/>
                  </a:lnTo>
                  <a:lnTo>
                    <a:pt x="118" y="133"/>
                  </a:lnTo>
                  <a:lnTo>
                    <a:pt x="116" y="136"/>
                  </a:lnTo>
                  <a:lnTo>
                    <a:pt x="116" y="138"/>
                  </a:lnTo>
                  <a:lnTo>
                    <a:pt x="116" y="140"/>
                  </a:lnTo>
                  <a:lnTo>
                    <a:pt x="118" y="140"/>
                  </a:lnTo>
                  <a:lnTo>
                    <a:pt x="120" y="141"/>
                  </a:lnTo>
                  <a:lnTo>
                    <a:pt x="122" y="142"/>
                  </a:lnTo>
                  <a:lnTo>
                    <a:pt x="124" y="144"/>
                  </a:lnTo>
                  <a:lnTo>
                    <a:pt x="127" y="144"/>
                  </a:lnTo>
                  <a:lnTo>
                    <a:pt x="129" y="146"/>
                  </a:lnTo>
                  <a:lnTo>
                    <a:pt x="131" y="148"/>
                  </a:lnTo>
                  <a:lnTo>
                    <a:pt x="133" y="150"/>
                  </a:lnTo>
                  <a:lnTo>
                    <a:pt x="136" y="152"/>
                  </a:lnTo>
                  <a:lnTo>
                    <a:pt x="136" y="155"/>
                  </a:lnTo>
                  <a:lnTo>
                    <a:pt x="138" y="157"/>
                  </a:lnTo>
                  <a:lnTo>
                    <a:pt x="140" y="159"/>
                  </a:lnTo>
                  <a:lnTo>
                    <a:pt x="142" y="161"/>
                  </a:lnTo>
                  <a:lnTo>
                    <a:pt x="142" y="163"/>
                  </a:lnTo>
                  <a:lnTo>
                    <a:pt x="144" y="164"/>
                  </a:lnTo>
                  <a:lnTo>
                    <a:pt x="145" y="165"/>
                  </a:lnTo>
                  <a:lnTo>
                    <a:pt x="147" y="165"/>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3" name="Freeform 154"/>
            <p:cNvSpPr>
              <a:spLocks/>
            </p:cNvSpPr>
            <p:nvPr/>
          </p:nvSpPr>
          <p:spPr bwMode="auto">
            <a:xfrm>
              <a:off x="5687" y="3553"/>
              <a:ext cx="91" cy="123"/>
            </a:xfrm>
            <a:custGeom>
              <a:avLst/>
              <a:gdLst>
                <a:gd name="T0" fmla="*/ 14 w 91"/>
                <a:gd name="T1" fmla="*/ 13 h 123"/>
                <a:gd name="T2" fmla="*/ 22 w 91"/>
                <a:gd name="T3" fmla="*/ 7 h 123"/>
                <a:gd name="T4" fmla="*/ 31 w 91"/>
                <a:gd name="T5" fmla="*/ 0 h 123"/>
                <a:gd name="T6" fmla="*/ 48 w 91"/>
                <a:gd name="T7" fmla="*/ 7 h 123"/>
                <a:gd name="T8" fmla="*/ 42 w 91"/>
                <a:gd name="T9" fmla="*/ 13 h 123"/>
                <a:gd name="T10" fmla="*/ 44 w 91"/>
                <a:gd name="T11" fmla="*/ 21 h 123"/>
                <a:gd name="T12" fmla="*/ 46 w 91"/>
                <a:gd name="T13" fmla="*/ 34 h 123"/>
                <a:gd name="T14" fmla="*/ 42 w 91"/>
                <a:gd name="T15" fmla="*/ 43 h 123"/>
                <a:gd name="T16" fmla="*/ 42 w 91"/>
                <a:gd name="T17" fmla="*/ 54 h 123"/>
                <a:gd name="T18" fmla="*/ 41 w 91"/>
                <a:gd name="T19" fmla="*/ 65 h 123"/>
                <a:gd name="T20" fmla="*/ 41 w 91"/>
                <a:gd name="T21" fmla="*/ 77 h 123"/>
                <a:gd name="T22" fmla="*/ 42 w 91"/>
                <a:gd name="T23" fmla="*/ 83 h 123"/>
                <a:gd name="T24" fmla="*/ 55 w 91"/>
                <a:gd name="T25" fmla="*/ 79 h 123"/>
                <a:gd name="T26" fmla="*/ 63 w 91"/>
                <a:gd name="T27" fmla="*/ 74 h 123"/>
                <a:gd name="T28" fmla="*/ 74 w 91"/>
                <a:gd name="T29" fmla="*/ 76 h 123"/>
                <a:gd name="T30" fmla="*/ 87 w 91"/>
                <a:gd name="T31" fmla="*/ 89 h 123"/>
                <a:gd name="T32" fmla="*/ 83 w 91"/>
                <a:gd name="T33" fmla="*/ 98 h 123"/>
                <a:gd name="T34" fmla="*/ 71 w 91"/>
                <a:gd name="T35" fmla="*/ 91 h 123"/>
                <a:gd name="T36" fmla="*/ 63 w 91"/>
                <a:gd name="T37" fmla="*/ 86 h 123"/>
                <a:gd name="T38" fmla="*/ 53 w 91"/>
                <a:gd name="T39" fmla="*/ 94 h 123"/>
                <a:gd name="T40" fmla="*/ 44 w 91"/>
                <a:gd name="T41" fmla="*/ 113 h 123"/>
                <a:gd name="T42" fmla="*/ 10 w 91"/>
                <a:gd name="T43" fmla="*/ 102 h 123"/>
                <a:gd name="T44" fmla="*/ 14 w 91"/>
                <a:gd name="T45" fmla="*/ 92 h 123"/>
                <a:gd name="T46" fmla="*/ 16 w 91"/>
                <a:gd name="T47" fmla="*/ 89 h 123"/>
                <a:gd name="T48" fmla="*/ 20 w 91"/>
                <a:gd name="T49" fmla="*/ 82 h 123"/>
                <a:gd name="T50" fmla="*/ 22 w 91"/>
                <a:gd name="T51" fmla="*/ 76 h 123"/>
                <a:gd name="T52" fmla="*/ 22 w 91"/>
                <a:gd name="T53" fmla="*/ 69 h 123"/>
                <a:gd name="T54" fmla="*/ 41 w 91"/>
                <a:gd name="T55" fmla="*/ 57 h 123"/>
                <a:gd name="T56" fmla="*/ 37 w 91"/>
                <a:gd name="T57" fmla="*/ 52 h 123"/>
                <a:gd name="T58" fmla="*/ 41 w 91"/>
                <a:gd name="T59" fmla="*/ 44 h 123"/>
                <a:gd name="T60" fmla="*/ 27 w 91"/>
                <a:gd name="T61" fmla="*/ 32 h 123"/>
                <a:gd name="T62" fmla="*/ 26 w 91"/>
                <a:gd name="T63" fmla="*/ 24 h 123"/>
                <a:gd name="T64" fmla="*/ 12 w 91"/>
                <a:gd name="T65" fmla="*/ 23 h 123"/>
                <a:gd name="T66" fmla="*/ 7 w 91"/>
                <a:gd name="T67" fmla="*/ 23 h 123"/>
                <a:gd name="T68" fmla="*/ 0 w 91"/>
                <a:gd name="T69" fmla="*/ 2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23">
                  <a:moveTo>
                    <a:pt x="0" y="26"/>
                  </a:moveTo>
                  <a:lnTo>
                    <a:pt x="14" y="13"/>
                  </a:lnTo>
                  <a:lnTo>
                    <a:pt x="27" y="11"/>
                  </a:lnTo>
                  <a:lnTo>
                    <a:pt x="22" y="7"/>
                  </a:lnTo>
                  <a:lnTo>
                    <a:pt x="39" y="5"/>
                  </a:lnTo>
                  <a:lnTo>
                    <a:pt x="31" y="0"/>
                  </a:lnTo>
                  <a:lnTo>
                    <a:pt x="65" y="0"/>
                  </a:lnTo>
                  <a:lnTo>
                    <a:pt x="48" y="7"/>
                  </a:lnTo>
                  <a:lnTo>
                    <a:pt x="57" y="9"/>
                  </a:lnTo>
                  <a:lnTo>
                    <a:pt x="42" y="13"/>
                  </a:lnTo>
                  <a:lnTo>
                    <a:pt x="61" y="16"/>
                  </a:lnTo>
                  <a:lnTo>
                    <a:pt x="44" y="21"/>
                  </a:lnTo>
                  <a:lnTo>
                    <a:pt x="57" y="32"/>
                  </a:lnTo>
                  <a:lnTo>
                    <a:pt x="46" y="34"/>
                  </a:lnTo>
                  <a:lnTo>
                    <a:pt x="60" y="41"/>
                  </a:lnTo>
                  <a:lnTo>
                    <a:pt x="42" y="43"/>
                  </a:lnTo>
                  <a:lnTo>
                    <a:pt x="55" y="51"/>
                  </a:lnTo>
                  <a:lnTo>
                    <a:pt x="42" y="54"/>
                  </a:lnTo>
                  <a:lnTo>
                    <a:pt x="55" y="61"/>
                  </a:lnTo>
                  <a:lnTo>
                    <a:pt x="41" y="65"/>
                  </a:lnTo>
                  <a:lnTo>
                    <a:pt x="55" y="69"/>
                  </a:lnTo>
                  <a:lnTo>
                    <a:pt x="41" y="77"/>
                  </a:lnTo>
                  <a:lnTo>
                    <a:pt x="53" y="86"/>
                  </a:lnTo>
                  <a:lnTo>
                    <a:pt x="42" y="83"/>
                  </a:lnTo>
                  <a:lnTo>
                    <a:pt x="60" y="97"/>
                  </a:lnTo>
                  <a:lnTo>
                    <a:pt x="55" y="79"/>
                  </a:lnTo>
                  <a:lnTo>
                    <a:pt x="63" y="86"/>
                  </a:lnTo>
                  <a:lnTo>
                    <a:pt x="63" y="74"/>
                  </a:lnTo>
                  <a:lnTo>
                    <a:pt x="77" y="88"/>
                  </a:lnTo>
                  <a:lnTo>
                    <a:pt x="74" y="76"/>
                  </a:lnTo>
                  <a:lnTo>
                    <a:pt x="87" y="97"/>
                  </a:lnTo>
                  <a:lnTo>
                    <a:pt x="87" y="89"/>
                  </a:lnTo>
                  <a:lnTo>
                    <a:pt x="90" y="118"/>
                  </a:lnTo>
                  <a:lnTo>
                    <a:pt x="83" y="98"/>
                  </a:lnTo>
                  <a:lnTo>
                    <a:pt x="83" y="111"/>
                  </a:lnTo>
                  <a:lnTo>
                    <a:pt x="71" y="91"/>
                  </a:lnTo>
                  <a:lnTo>
                    <a:pt x="71" y="97"/>
                  </a:lnTo>
                  <a:lnTo>
                    <a:pt x="63" y="86"/>
                  </a:lnTo>
                  <a:lnTo>
                    <a:pt x="61" y="101"/>
                  </a:lnTo>
                  <a:lnTo>
                    <a:pt x="53" y="94"/>
                  </a:lnTo>
                  <a:lnTo>
                    <a:pt x="53" y="110"/>
                  </a:lnTo>
                  <a:lnTo>
                    <a:pt x="44" y="113"/>
                  </a:lnTo>
                  <a:lnTo>
                    <a:pt x="39" y="122"/>
                  </a:lnTo>
                  <a:lnTo>
                    <a:pt x="10" y="102"/>
                  </a:lnTo>
                  <a:lnTo>
                    <a:pt x="22" y="97"/>
                  </a:lnTo>
                  <a:lnTo>
                    <a:pt x="14" y="92"/>
                  </a:lnTo>
                  <a:lnTo>
                    <a:pt x="26" y="92"/>
                  </a:lnTo>
                  <a:lnTo>
                    <a:pt x="16" y="89"/>
                  </a:lnTo>
                  <a:lnTo>
                    <a:pt x="26" y="88"/>
                  </a:lnTo>
                  <a:lnTo>
                    <a:pt x="20" y="82"/>
                  </a:lnTo>
                  <a:lnTo>
                    <a:pt x="28" y="83"/>
                  </a:lnTo>
                  <a:lnTo>
                    <a:pt x="22" y="76"/>
                  </a:lnTo>
                  <a:lnTo>
                    <a:pt x="34" y="74"/>
                  </a:lnTo>
                  <a:lnTo>
                    <a:pt x="22" y="69"/>
                  </a:lnTo>
                  <a:lnTo>
                    <a:pt x="26" y="61"/>
                  </a:lnTo>
                  <a:lnTo>
                    <a:pt x="41" y="57"/>
                  </a:lnTo>
                  <a:lnTo>
                    <a:pt x="26" y="52"/>
                  </a:lnTo>
                  <a:lnTo>
                    <a:pt x="37" y="52"/>
                  </a:lnTo>
                  <a:lnTo>
                    <a:pt x="24" y="49"/>
                  </a:lnTo>
                  <a:lnTo>
                    <a:pt x="41" y="44"/>
                  </a:lnTo>
                  <a:lnTo>
                    <a:pt x="18" y="39"/>
                  </a:lnTo>
                  <a:lnTo>
                    <a:pt x="27" y="32"/>
                  </a:lnTo>
                  <a:lnTo>
                    <a:pt x="14" y="35"/>
                  </a:lnTo>
                  <a:lnTo>
                    <a:pt x="26" y="24"/>
                  </a:lnTo>
                  <a:lnTo>
                    <a:pt x="10" y="34"/>
                  </a:lnTo>
                  <a:lnTo>
                    <a:pt x="12" y="23"/>
                  </a:lnTo>
                  <a:lnTo>
                    <a:pt x="3" y="30"/>
                  </a:lnTo>
                  <a:lnTo>
                    <a:pt x="7" y="23"/>
                  </a:lnTo>
                  <a:lnTo>
                    <a:pt x="0" y="2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4" name="Freeform 155"/>
            <p:cNvSpPr>
              <a:spLocks/>
            </p:cNvSpPr>
            <p:nvPr/>
          </p:nvSpPr>
          <p:spPr bwMode="auto">
            <a:xfrm>
              <a:off x="5590" y="3531"/>
              <a:ext cx="61" cy="50"/>
            </a:xfrm>
            <a:custGeom>
              <a:avLst/>
              <a:gdLst>
                <a:gd name="T0" fmla="*/ 46 w 61"/>
                <a:gd name="T1" fmla="*/ 6 h 50"/>
                <a:gd name="T2" fmla="*/ 60 w 61"/>
                <a:gd name="T3" fmla="*/ 6 h 50"/>
                <a:gd name="T4" fmla="*/ 52 w 61"/>
                <a:gd name="T5" fmla="*/ 9 h 50"/>
                <a:gd name="T6" fmla="*/ 56 w 61"/>
                <a:gd name="T7" fmla="*/ 14 h 50"/>
                <a:gd name="T8" fmla="*/ 47 w 61"/>
                <a:gd name="T9" fmla="*/ 14 h 50"/>
                <a:gd name="T10" fmla="*/ 44 w 61"/>
                <a:gd name="T11" fmla="*/ 19 h 50"/>
                <a:gd name="T12" fmla="*/ 34 w 61"/>
                <a:gd name="T13" fmla="*/ 19 h 50"/>
                <a:gd name="T14" fmla="*/ 37 w 61"/>
                <a:gd name="T15" fmla="*/ 27 h 50"/>
                <a:gd name="T16" fmla="*/ 29 w 61"/>
                <a:gd name="T17" fmla="*/ 27 h 50"/>
                <a:gd name="T18" fmla="*/ 18 w 61"/>
                <a:gd name="T19" fmla="*/ 35 h 50"/>
                <a:gd name="T20" fmla="*/ 18 w 61"/>
                <a:gd name="T21" fmla="*/ 38 h 50"/>
                <a:gd name="T22" fmla="*/ 17 w 61"/>
                <a:gd name="T23" fmla="*/ 43 h 50"/>
                <a:gd name="T24" fmla="*/ 9 w 61"/>
                <a:gd name="T25" fmla="*/ 45 h 50"/>
                <a:gd name="T26" fmla="*/ 0 w 61"/>
                <a:gd name="T27" fmla="*/ 49 h 50"/>
                <a:gd name="T28" fmla="*/ 8 w 61"/>
                <a:gd name="T29" fmla="*/ 36 h 50"/>
                <a:gd name="T30" fmla="*/ 22 w 61"/>
                <a:gd name="T31" fmla="*/ 26 h 50"/>
                <a:gd name="T32" fmla="*/ 27 w 61"/>
                <a:gd name="T33" fmla="*/ 18 h 50"/>
                <a:gd name="T34" fmla="*/ 40 w 61"/>
                <a:gd name="T35" fmla="*/ 16 h 50"/>
                <a:gd name="T36" fmla="*/ 40 w 61"/>
                <a:gd name="T37" fmla="*/ 9 h 50"/>
                <a:gd name="T38" fmla="*/ 58 w 61"/>
                <a:gd name="T39" fmla="*/ 0 h 50"/>
                <a:gd name="T40" fmla="*/ 46 w 61"/>
                <a:gd name="T41" fmla="*/ 6 h 50"/>
                <a:gd name="T42" fmla="*/ 46 w 61"/>
                <a:gd name="T43" fmla="*/ 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50">
                  <a:moveTo>
                    <a:pt x="46" y="6"/>
                  </a:moveTo>
                  <a:lnTo>
                    <a:pt x="60" y="6"/>
                  </a:lnTo>
                  <a:lnTo>
                    <a:pt x="52" y="9"/>
                  </a:lnTo>
                  <a:lnTo>
                    <a:pt x="56" y="14"/>
                  </a:lnTo>
                  <a:lnTo>
                    <a:pt x="47" y="14"/>
                  </a:lnTo>
                  <a:lnTo>
                    <a:pt x="44" y="19"/>
                  </a:lnTo>
                  <a:lnTo>
                    <a:pt x="34" y="19"/>
                  </a:lnTo>
                  <a:lnTo>
                    <a:pt x="37" y="27"/>
                  </a:lnTo>
                  <a:lnTo>
                    <a:pt x="29" y="27"/>
                  </a:lnTo>
                  <a:lnTo>
                    <a:pt x="18" y="35"/>
                  </a:lnTo>
                  <a:lnTo>
                    <a:pt x="18" y="38"/>
                  </a:lnTo>
                  <a:lnTo>
                    <a:pt x="17" y="43"/>
                  </a:lnTo>
                  <a:lnTo>
                    <a:pt x="9" y="45"/>
                  </a:lnTo>
                  <a:lnTo>
                    <a:pt x="0" y="49"/>
                  </a:lnTo>
                  <a:lnTo>
                    <a:pt x="8" y="36"/>
                  </a:lnTo>
                  <a:lnTo>
                    <a:pt x="22" y="26"/>
                  </a:lnTo>
                  <a:lnTo>
                    <a:pt x="27" y="18"/>
                  </a:lnTo>
                  <a:lnTo>
                    <a:pt x="40" y="16"/>
                  </a:lnTo>
                  <a:lnTo>
                    <a:pt x="40" y="9"/>
                  </a:lnTo>
                  <a:lnTo>
                    <a:pt x="58" y="0"/>
                  </a:lnTo>
                  <a:lnTo>
                    <a:pt x="46" y="6"/>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5" name="Freeform 156"/>
            <p:cNvSpPr>
              <a:spLocks/>
            </p:cNvSpPr>
            <p:nvPr/>
          </p:nvSpPr>
          <p:spPr bwMode="auto">
            <a:xfrm>
              <a:off x="5758" y="3550"/>
              <a:ext cx="52" cy="184"/>
            </a:xfrm>
            <a:custGeom>
              <a:avLst/>
              <a:gdLst>
                <a:gd name="T0" fmla="*/ 12 w 52"/>
                <a:gd name="T1" fmla="*/ 0 h 184"/>
                <a:gd name="T2" fmla="*/ 12 w 52"/>
                <a:gd name="T3" fmla="*/ 10 h 184"/>
                <a:gd name="T4" fmla="*/ 16 w 52"/>
                <a:gd name="T5" fmla="*/ 22 h 184"/>
                <a:gd name="T6" fmla="*/ 18 w 52"/>
                <a:gd name="T7" fmla="*/ 29 h 184"/>
                <a:gd name="T8" fmla="*/ 21 w 52"/>
                <a:gd name="T9" fmla="*/ 35 h 184"/>
                <a:gd name="T10" fmla="*/ 18 w 52"/>
                <a:gd name="T11" fmla="*/ 40 h 184"/>
                <a:gd name="T12" fmla="*/ 14 w 52"/>
                <a:gd name="T13" fmla="*/ 46 h 184"/>
                <a:gd name="T14" fmla="*/ 12 w 52"/>
                <a:gd name="T15" fmla="*/ 48 h 184"/>
                <a:gd name="T16" fmla="*/ 14 w 52"/>
                <a:gd name="T17" fmla="*/ 58 h 184"/>
                <a:gd name="T18" fmla="*/ 18 w 52"/>
                <a:gd name="T19" fmla="*/ 66 h 184"/>
                <a:gd name="T20" fmla="*/ 18 w 52"/>
                <a:gd name="T21" fmla="*/ 79 h 184"/>
                <a:gd name="T22" fmla="*/ 40 w 52"/>
                <a:gd name="T23" fmla="*/ 101 h 184"/>
                <a:gd name="T24" fmla="*/ 40 w 52"/>
                <a:gd name="T25" fmla="*/ 109 h 184"/>
                <a:gd name="T26" fmla="*/ 40 w 52"/>
                <a:gd name="T27" fmla="*/ 122 h 184"/>
                <a:gd name="T28" fmla="*/ 36 w 52"/>
                <a:gd name="T29" fmla="*/ 129 h 184"/>
                <a:gd name="T30" fmla="*/ 42 w 52"/>
                <a:gd name="T31" fmla="*/ 140 h 184"/>
                <a:gd name="T32" fmla="*/ 34 w 52"/>
                <a:gd name="T33" fmla="*/ 144 h 184"/>
                <a:gd name="T34" fmla="*/ 39 w 52"/>
                <a:gd name="T35" fmla="*/ 155 h 184"/>
                <a:gd name="T36" fmla="*/ 31 w 52"/>
                <a:gd name="T37" fmla="*/ 168 h 184"/>
                <a:gd name="T38" fmla="*/ 26 w 52"/>
                <a:gd name="T39" fmla="*/ 172 h 184"/>
                <a:gd name="T40" fmla="*/ 19 w 52"/>
                <a:gd name="T41" fmla="*/ 168 h 184"/>
                <a:gd name="T42" fmla="*/ 40 w 52"/>
                <a:gd name="T43" fmla="*/ 183 h 184"/>
                <a:gd name="T44" fmla="*/ 36 w 52"/>
                <a:gd name="T45" fmla="*/ 166 h 184"/>
                <a:gd name="T46" fmla="*/ 44 w 52"/>
                <a:gd name="T47" fmla="*/ 147 h 184"/>
                <a:gd name="T48" fmla="*/ 49 w 52"/>
                <a:gd name="T49" fmla="*/ 132 h 184"/>
                <a:gd name="T50" fmla="*/ 42 w 52"/>
                <a:gd name="T51" fmla="*/ 113 h 184"/>
                <a:gd name="T52" fmla="*/ 44 w 52"/>
                <a:gd name="T53" fmla="*/ 89 h 184"/>
                <a:gd name="T54" fmla="*/ 46 w 52"/>
                <a:gd name="T55" fmla="*/ 72 h 184"/>
                <a:gd name="T56" fmla="*/ 42 w 52"/>
                <a:gd name="T57" fmla="*/ 57 h 184"/>
                <a:gd name="T58" fmla="*/ 32 w 52"/>
                <a:gd name="T59" fmla="*/ 37 h 184"/>
                <a:gd name="T60" fmla="*/ 24 w 52"/>
                <a:gd name="T61" fmla="*/ 14 h 184"/>
                <a:gd name="T62" fmla="*/ 19 w 52"/>
                <a:gd name="T63" fmla="*/ 8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84">
                  <a:moveTo>
                    <a:pt x="19" y="8"/>
                  </a:moveTo>
                  <a:lnTo>
                    <a:pt x="12" y="0"/>
                  </a:lnTo>
                  <a:lnTo>
                    <a:pt x="16" y="10"/>
                  </a:lnTo>
                  <a:lnTo>
                    <a:pt x="12" y="10"/>
                  </a:lnTo>
                  <a:lnTo>
                    <a:pt x="21" y="22"/>
                  </a:lnTo>
                  <a:lnTo>
                    <a:pt x="16" y="22"/>
                  </a:lnTo>
                  <a:lnTo>
                    <a:pt x="21" y="29"/>
                  </a:lnTo>
                  <a:lnTo>
                    <a:pt x="18" y="29"/>
                  </a:lnTo>
                  <a:lnTo>
                    <a:pt x="3" y="26"/>
                  </a:lnTo>
                  <a:lnTo>
                    <a:pt x="21" y="35"/>
                  </a:lnTo>
                  <a:lnTo>
                    <a:pt x="8" y="30"/>
                  </a:lnTo>
                  <a:lnTo>
                    <a:pt x="18" y="40"/>
                  </a:lnTo>
                  <a:lnTo>
                    <a:pt x="0" y="37"/>
                  </a:lnTo>
                  <a:lnTo>
                    <a:pt x="14" y="46"/>
                  </a:lnTo>
                  <a:lnTo>
                    <a:pt x="21" y="48"/>
                  </a:lnTo>
                  <a:lnTo>
                    <a:pt x="12" y="48"/>
                  </a:lnTo>
                  <a:lnTo>
                    <a:pt x="23" y="58"/>
                  </a:lnTo>
                  <a:lnTo>
                    <a:pt x="14" y="58"/>
                  </a:lnTo>
                  <a:lnTo>
                    <a:pt x="30" y="68"/>
                  </a:lnTo>
                  <a:lnTo>
                    <a:pt x="18" y="66"/>
                  </a:lnTo>
                  <a:lnTo>
                    <a:pt x="34" y="85"/>
                  </a:lnTo>
                  <a:lnTo>
                    <a:pt x="18" y="79"/>
                  </a:lnTo>
                  <a:lnTo>
                    <a:pt x="36" y="92"/>
                  </a:lnTo>
                  <a:lnTo>
                    <a:pt x="40" y="101"/>
                  </a:lnTo>
                  <a:lnTo>
                    <a:pt x="31" y="94"/>
                  </a:lnTo>
                  <a:lnTo>
                    <a:pt x="40" y="109"/>
                  </a:lnTo>
                  <a:lnTo>
                    <a:pt x="32" y="105"/>
                  </a:lnTo>
                  <a:lnTo>
                    <a:pt x="40" y="122"/>
                  </a:lnTo>
                  <a:lnTo>
                    <a:pt x="36" y="122"/>
                  </a:lnTo>
                  <a:lnTo>
                    <a:pt x="36" y="129"/>
                  </a:lnTo>
                  <a:lnTo>
                    <a:pt x="26" y="124"/>
                  </a:lnTo>
                  <a:lnTo>
                    <a:pt x="42" y="140"/>
                  </a:lnTo>
                  <a:lnTo>
                    <a:pt x="31" y="132"/>
                  </a:lnTo>
                  <a:lnTo>
                    <a:pt x="34" y="144"/>
                  </a:lnTo>
                  <a:lnTo>
                    <a:pt x="26" y="140"/>
                  </a:lnTo>
                  <a:lnTo>
                    <a:pt x="39" y="155"/>
                  </a:lnTo>
                  <a:lnTo>
                    <a:pt x="30" y="155"/>
                  </a:lnTo>
                  <a:lnTo>
                    <a:pt x="31" y="168"/>
                  </a:lnTo>
                  <a:lnTo>
                    <a:pt x="30" y="161"/>
                  </a:lnTo>
                  <a:lnTo>
                    <a:pt x="26" y="172"/>
                  </a:lnTo>
                  <a:lnTo>
                    <a:pt x="19" y="163"/>
                  </a:lnTo>
                  <a:lnTo>
                    <a:pt x="19" y="168"/>
                  </a:lnTo>
                  <a:lnTo>
                    <a:pt x="30" y="178"/>
                  </a:lnTo>
                  <a:lnTo>
                    <a:pt x="40" y="183"/>
                  </a:lnTo>
                  <a:lnTo>
                    <a:pt x="40" y="176"/>
                  </a:lnTo>
                  <a:lnTo>
                    <a:pt x="36" y="166"/>
                  </a:lnTo>
                  <a:lnTo>
                    <a:pt x="42" y="158"/>
                  </a:lnTo>
                  <a:lnTo>
                    <a:pt x="44" y="147"/>
                  </a:lnTo>
                  <a:lnTo>
                    <a:pt x="51" y="145"/>
                  </a:lnTo>
                  <a:lnTo>
                    <a:pt x="49" y="132"/>
                  </a:lnTo>
                  <a:lnTo>
                    <a:pt x="49" y="125"/>
                  </a:lnTo>
                  <a:lnTo>
                    <a:pt x="42" y="113"/>
                  </a:lnTo>
                  <a:lnTo>
                    <a:pt x="48" y="105"/>
                  </a:lnTo>
                  <a:lnTo>
                    <a:pt x="44" y="89"/>
                  </a:lnTo>
                  <a:lnTo>
                    <a:pt x="51" y="92"/>
                  </a:lnTo>
                  <a:lnTo>
                    <a:pt x="46" y="72"/>
                  </a:lnTo>
                  <a:lnTo>
                    <a:pt x="42" y="62"/>
                  </a:lnTo>
                  <a:lnTo>
                    <a:pt x="42" y="57"/>
                  </a:lnTo>
                  <a:lnTo>
                    <a:pt x="36" y="48"/>
                  </a:lnTo>
                  <a:lnTo>
                    <a:pt x="32" y="37"/>
                  </a:lnTo>
                  <a:lnTo>
                    <a:pt x="24" y="22"/>
                  </a:lnTo>
                  <a:lnTo>
                    <a:pt x="24" y="14"/>
                  </a:lnTo>
                  <a:lnTo>
                    <a:pt x="18" y="7"/>
                  </a:lnTo>
                  <a:lnTo>
                    <a:pt x="19"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6" name="Freeform 157"/>
            <p:cNvSpPr>
              <a:spLocks/>
            </p:cNvSpPr>
            <p:nvPr/>
          </p:nvSpPr>
          <p:spPr bwMode="auto">
            <a:xfrm>
              <a:off x="5705" y="3657"/>
              <a:ext cx="60" cy="68"/>
            </a:xfrm>
            <a:custGeom>
              <a:avLst/>
              <a:gdLst>
                <a:gd name="T0" fmla="*/ 0 w 60"/>
                <a:gd name="T1" fmla="*/ 9 h 68"/>
                <a:gd name="T2" fmla="*/ 0 w 60"/>
                <a:gd name="T3" fmla="*/ 10 h 68"/>
                <a:gd name="T4" fmla="*/ 19 w 60"/>
                <a:gd name="T5" fmla="*/ 29 h 68"/>
                <a:gd name="T6" fmla="*/ 26 w 60"/>
                <a:gd name="T7" fmla="*/ 45 h 68"/>
                <a:gd name="T8" fmla="*/ 26 w 60"/>
                <a:gd name="T9" fmla="*/ 57 h 68"/>
                <a:gd name="T10" fmla="*/ 35 w 60"/>
                <a:gd name="T11" fmla="*/ 67 h 68"/>
                <a:gd name="T12" fmla="*/ 45 w 60"/>
                <a:gd name="T13" fmla="*/ 67 h 68"/>
                <a:gd name="T14" fmla="*/ 42 w 60"/>
                <a:gd name="T15" fmla="*/ 54 h 68"/>
                <a:gd name="T16" fmla="*/ 49 w 60"/>
                <a:gd name="T17" fmla="*/ 59 h 68"/>
                <a:gd name="T18" fmla="*/ 56 w 60"/>
                <a:gd name="T19" fmla="*/ 54 h 68"/>
                <a:gd name="T20" fmla="*/ 59 w 60"/>
                <a:gd name="T21" fmla="*/ 27 h 68"/>
                <a:gd name="T22" fmla="*/ 59 w 60"/>
                <a:gd name="T23" fmla="*/ 15 h 68"/>
                <a:gd name="T24" fmla="*/ 53 w 60"/>
                <a:gd name="T25" fmla="*/ 2 h 68"/>
                <a:gd name="T26" fmla="*/ 42 w 60"/>
                <a:gd name="T27" fmla="*/ 0 h 68"/>
                <a:gd name="T28" fmla="*/ 26 w 60"/>
                <a:gd name="T29" fmla="*/ 17 h 68"/>
                <a:gd name="T30" fmla="*/ 24 w 60"/>
                <a:gd name="T31" fmla="*/ 25 h 68"/>
                <a:gd name="T32" fmla="*/ 19 w 60"/>
                <a:gd name="T33" fmla="*/ 24 h 68"/>
                <a:gd name="T34" fmla="*/ 0 w 60"/>
                <a:gd name="T35" fmla="*/ 6 h 68"/>
                <a:gd name="T36" fmla="*/ 0 w 60"/>
                <a:gd name="T37" fmla="*/ 9 h 68"/>
                <a:gd name="T38" fmla="*/ 0 w 60"/>
                <a:gd name="T39" fmla="*/ 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68">
                  <a:moveTo>
                    <a:pt x="0" y="9"/>
                  </a:moveTo>
                  <a:lnTo>
                    <a:pt x="0" y="10"/>
                  </a:lnTo>
                  <a:lnTo>
                    <a:pt x="19" y="29"/>
                  </a:lnTo>
                  <a:lnTo>
                    <a:pt x="26" y="45"/>
                  </a:lnTo>
                  <a:lnTo>
                    <a:pt x="26" y="57"/>
                  </a:lnTo>
                  <a:lnTo>
                    <a:pt x="35" y="67"/>
                  </a:lnTo>
                  <a:lnTo>
                    <a:pt x="45" y="67"/>
                  </a:lnTo>
                  <a:lnTo>
                    <a:pt x="42" y="54"/>
                  </a:lnTo>
                  <a:lnTo>
                    <a:pt x="49" y="59"/>
                  </a:lnTo>
                  <a:lnTo>
                    <a:pt x="56" y="54"/>
                  </a:lnTo>
                  <a:lnTo>
                    <a:pt x="59" y="27"/>
                  </a:lnTo>
                  <a:lnTo>
                    <a:pt x="59" y="15"/>
                  </a:lnTo>
                  <a:lnTo>
                    <a:pt x="53" y="2"/>
                  </a:lnTo>
                  <a:lnTo>
                    <a:pt x="42" y="0"/>
                  </a:lnTo>
                  <a:lnTo>
                    <a:pt x="26" y="17"/>
                  </a:lnTo>
                  <a:lnTo>
                    <a:pt x="24" y="25"/>
                  </a:lnTo>
                  <a:lnTo>
                    <a:pt x="19" y="24"/>
                  </a:lnTo>
                  <a:lnTo>
                    <a:pt x="0" y="6"/>
                  </a:lnTo>
                  <a:lnTo>
                    <a:pt x="0" y="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7" name="Freeform 158"/>
            <p:cNvSpPr>
              <a:spLocks/>
            </p:cNvSpPr>
            <p:nvPr/>
          </p:nvSpPr>
          <p:spPr bwMode="auto">
            <a:xfrm>
              <a:off x="5622" y="3677"/>
              <a:ext cx="63" cy="120"/>
            </a:xfrm>
            <a:custGeom>
              <a:avLst/>
              <a:gdLst>
                <a:gd name="T0" fmla="*/ 2 w 63"/>
                <a:gd name="T1" fmla="*/ 17 h 120"/>
                <a:gd name="T2" fmla="*/ 3 w 63"/>
                <a:gd name="T3" fmla="*/ 26 h 120"/>
                <a:gd name="T4" fmla="*/ 7 w 63"/>
                <a:gd name="T5" fmla="*/ 52 h 120"/>
                <a:gd name="T6" fmla="*/ 18 w 63"/>
                <a:gd name="T7" fmla="*/ 61 h 120"/>
                <a:gd name="T8" fmla="*/ 45 w 63"/>
                <a:gd name="T9" fmla="*/ 78 h 120"/>
                <a:gd name="T10" fmla="*/ 55 w 63"/>
                <a:gd name="T11" fmla="*/ 85 h 120"/>
                <a:gd name="T12" fmla="*/ 57 w 63"/>
                <a:gd name="T13" fmla="*/ 99 h 120"/>
                <a:gd name="T14" fmla="*/ 52 w 63"/>
                <a:gd name="T15" fmla="*/ 119 h 120"/>
                <a:gd name="T16" fmla="*/ 57 w 63"/>
                <a:gd name="T17" fmla="*/ 114 h 120"/>
                <a:gd name="T18" fmla="*/ 62 w 63"/>
                <a:gd name="T19" fmla="*/ 92 h 120"/>
                <a:gd name="T20" fmla="*/ 62 w 63"/>
                <a:gd name="T21" fmla="*/ 80 h 120"/>
                <a:gd name="T22" fmla="*/ 41 w 63"/>
                <a:gd name="T23" fmla="*/ 65 h 120"/>
                <a:gd name="T24" fmla="*/ 35 w 63"/>
                <a:gd name="T25" fmla="*/ 55 h 120"/>
                <a:gd name="T26" fmla="*/ 32 w 63"/>
                <a:gd name="T27" fmla="*/ 30 h 120"/>
                <a:gd name="T28" fmla="*/ 28 w 63"/>
                <a:gd name="T29" fmla="*/ 9 h 120"/>
                <a:gd name="T30" fmla="*/ 20 w 63"/>
                <a:gd name="T31" fmla="*/ 2 h 120"/>
                <a:gd name="T32" fmla="*/ 8 w 63"/>
                <a:gd name="T33" fmla="*/ 0 h 120"/>
                <a:gd name="T34" fmla="*/ 0 w 63"/>
                <a:gd name="T35" fmla="*/ 5 h 120"/>
                <a:gd name="T36" fmla="*/ 2 w 63"/>
                <a:gd name="T37" fmla="*/ 17 h 120"/>
                <a:gd name="T38" fmla="*/ 2 w 63"/>
                <a:gd name="T39" fmla="*/ 1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120">
                  <a:moveTo>
                    <a:pt x="2" y="17"/>
                  </a:moveTo>
                  <a:lnTo>
                    <a:pt x="3" y="26"/>
                  </a:lnTo>
                  <a:lnTo>
                    <a:pt x="7" y="52"/>
                  </a:lnTo>
                  <a:lnTo>
                    <a:pt x="18" y="61"/>
                  </a:lnTo>
                  <a:lnTo>
                    <a:pt x="45" y="78"/>
                  </a:lnTo>
                  <a:lnTo>
                    <a:pt x="55" y="85"/>
                  </a:lnTo>
                  <a:lnTo>
                    <a:pt x="57" y="99"/>
                  </a:lnTo>
                  <a:lnTo>
                    <a:pt x="52" y="119"/>
                  </a:lnTo>
                  <a:lnTo>
                    <a:pt x="57" y="114"/>
                  </a:lnTo>
                  <a:lnTo>
                    <a:pt x="62" y="92"/>
                  </a:lnTo>
                  <a:lnTo>
                    <a:pt x="62" y="80"/>
                  </a:lnTo>
                  <a:lnTo>
                    <a:pt x="41" y="65"/>
                  </a:lnTo>
                  <a:lnTo>
                    <a:pt x="35" y="55"/>
                  </a:lnTo>
                  <a:lnTo>
                    <a:pt x="32" y="30"/>
                  </a:lnTo>
                  <a:lnTo>
                    <a:pt x="28" y="9"/>
                  </a:lnTo>
                  <a:lnTo>
                    <a:pt x="20" y="2"/>
                  </a:lnTo>
                  <a:lnTo>
                    <a:pt x="8" y="0"/>
                  </a:lnTo>
                  <a:lnTo>
                    <a:pt x="0" y="5"/>
                  </a:lnTo>
                  <a:lnTo>
                    <a:pt x="2" y="1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8" name="Freeform 159"/>
            <p:cNvSpPr>
              <a:spLocks/>
            </p:cNvSpPr>
            <p:nvPr/>
          </p:nvSpPr>
          <p:spPr bwMode="auto">
            <a:xfrm>
              <a:off x="5610" y="3666"/>
              <a:ext cx="46" cy="12"/>
            </a:xfrm>
            <a:custGeom>
              <a:avLst/>
              <a:gdLst>
                <a:gd name="T0" fmla="*/ 0 w 46"/>
                <a:gd name="T1" fmla="*/ 8 h 12"/>
                <a:gd name="T2" fmla="*/ 7 w 46"/>
                <a:gd name="T3" fmla="*/ 5 h 12"/>
                <a:gd name="T4" fmla="*/ 22 w 46"/>
                <a:gd name="T5" fmla="*/ 1 h 12"/>
                <a:gd name="T6" fmla="*/ 32 w 46"/>
                <a:gd name="T7" fmla="*/ 0 h 12"/>
                <a:gd name="T8" fmla="*/ 45 w 46"/>
                <a:gd name="T9" fmla="*/ 0 h 12"/>
                <a:gd name="T10" fmla="*/ 40 w 46"/>
                <a:gd name="T11" fmla="*/ 5 h 12"/>
                <a:gd name="T12" fmla="*/ 26 w 46"/>
                <a:gd name="T13" fmla="*/ 6 h 12"/>
                <a:gd name="T14" fmla="*/ 15 w 46"/>
                <a:gd name="T15" fmla="*/ 8 h 12"/>
                <a:gd name="T16" fmla="*/ 4 w 46"/>
                <a:gd name="T17" fmla="*/ 11 h 12"/>
                <a:gd name="T18" fmla="*/ 0 w 46"/>
                <a:gd name="T19" fmla="*/ 8 h 12"/>
                <a:gd name="T20" fmla="*/ 0 w 46"/>
                <a:gd name="T21" fmla="*/ 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2">
                  <a:moveTo>
                    <a:pt x="0" y="8"/>
                  </a:moveTo>
                  <a:lnTo>
                    <a:pt x="7" y="5"/>
                  </a:lnTo>
                  <a:lnTo>
                    <a:pt x="22" y="1"/>
                  </a:lnTo>
                  <a:lnTo>
                    <a:pt x="32" y="0"/>
                  </a:lnTo>
                  <a:lnTo>
                    <a:pt x="45" y="0"/>
                  </a:lnTo>
                  <a:lnTo>
                    <a:pt x="40" y="5"/>
                  </a:lnTo>
                  <a:lnTo>
                    <a:pt x="26" y="6"/>
                  </a:lnTo>
                  <a:lnTo>
                    <a:pt x="15" y="8"/>
                  </a:lnTo>
                  <a:lnTo>
                    <a:pt x="4" y="11"/>
                  </a:lnTo>
                  <a:lnTo>
                    <a:pt x="0"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9" name="Freeform 160"/>
            <p:cNvSpPr>
              <a:spLocks/>
            </p:cNvSpPr>
            <p:nvPr/>
          </p:nvSpPr>
          <p:spPr bwMode="auto">
            <a:xfrm>
              <a:off x="5584" y="3692"/>
              <a:ext cx="12" cy="11"/>
            </a:xfrm>
            <a:custGeom>
              <a:avLst/>
              <a:gdLst>
                <a:gd name="T0" fmla="*/ 10 w 12"/>
                <a:gd name="T1" fmla="*/ 2 h 11"/>
                <a:gd name="T2" fmla="*/ 0 w 12"/>
                <a:gd name="T3" fmla="*/ 0 h 11"/>
                <a:gd name="T4" fmla="*/ 8 w 12"/>
                <a:gd name="T5" fmla="*/ 5 h 11"/>
                <a:gd name="T6" fmla="*/ 8 w 12"/>
                <a:gd name="T7" fmla="*/ 7 h 11"/>
                <a:gd name="T8" fmla="*/ 11 w 12"/>
                <a:gd name="T9" fmla="*/ 10 h 11"/>
                <a:gd name="T10" fmla="*/ 10 w 12"/>
                <a:gd name="T11" fmla="*/ 2 h 11"/>
                <a:gd name="T12" fmla="*/ 10 w 12"/>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10" y="2"/>
                  </a:moveTo>
                  <a:lnTo>
                    <a:pt x="0" y="0"/>
                  </a:lnTo>
                  <a:lnTo>
                    <a:pt x="8" y="5"/>
                  </a:lnTo>
                  <a:lnTo>
                    <a:pt x="8" y="7"/>
                  </a:lnTo>
                  <a:lnTo>
                    <a:pt x="11" y="10"/>
                  </a:lnTo>
                  <a:lnTo>
                    <a:pt x="10" y="2"/>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0" name="Freeform 161"/>
            <p:cNvSpPr>
              <a:spLocks/>
            </p:cNvSpPr>
            <p:nvPr/>
          </p:nvSpPr>
          <p:spPr bwMode="auto">
            <a:xfrm>
              <a:off x="5579" y="3681"/>
              <a:ext cx="16" cy="10"/>
            </a:xfrm>
            <a:custGeom>
              <a:avLst/>
              <a:gdLst>
                <a:gd name="T0" fmla="*/ 11 w 16"/>
                <a:gd name="T1" fmla="*/ 0 h 10"/>
                <a:gd name="T2" fmla="*/ 1 w 16"/>
                <a:gd name="T3" fmla="*/ 1 h 10"/>
                <a:gd name="T4" fmla="*/ 0 w 16"/>
                <a:gd name="T5" fmla="*/ 6 h 10"/>
                <a:gd name="T6" fmla="*/ 0 w 16"/>
                <a:gd name="T7" fmla="*/ 9 h 10"/>
                <a:gd name="T8" fmla="*/ 9 w 16"/>
                <a:gd name="T9" fmla="*/ 3 h 10"/>
                <a:gd name="T10" fmla="*/ 15 w 16"/>
                <a:gd name="T11" fmla="*/ 1 h 10"/>
                <a:gd name="T12" fmla="*/ 11 w 16"/>
                <a:gd name="T13" fmla="*/ 0 h 10"/>
                <a:gd name="T14" fmla="*/ 11 w 16"/>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1" y="0"/>
                  </a:moveTo>
                  <a:lnTo>
                    <a:pt x="1" y="1"/>
                  </a:lnTo>
                  <a:lnTo>
                    <a:pt x="0" y="6"/>
                  </a:lnTo>
                  <a:lnTo>
                    <a:pt x="0" y="9"/>
                  </a:lnTo>
                  <a:lnTo>
                    <a:pt x="9" y="3"/>
                  </a:lnTo>
                  <a:lnTo>
                    <a:pt x="15" y="1"/>
                  </a:lnTo>
                  <a:lnTo>
                    <a:pt x="11" y="0"/>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1" name="Freeform 162"/>
            <p:cNvSpPr>
              <a:spLocks/>
            </p:cNvSpPr>
            <p:nvPr/>
          </p:nvSpPr>
          <p:spPr bwMode="auto">
            <a:xfrm>
              <a:off x="5617" y="3738"/>
              <a:ext cx="14" cy="11"/>
            </a:xfrm>
            <a:custGeom>
              <a:avLst/>
              <a:gdLst>
                <a:gd name="T0" fmla="*/ 0 w 14"/>
                <a:gd name="T1" fmla="*/ 6 h 11"/>
                <a:gd name="T2" fmla="*/ 8 w 14"/>
                <a:gd name="T3" fmla="*/ 0 h 11"/>
                <a:gd name="T4" fmla="*/ 13 w 14"/>
                <a:gd name="T5" fmla="*/ 4 h 11"/>
                <a:gd name="T6" fmla="*/ 12 w 14"/>
                <a:gd name="T7" fmla="*/ 8 h 11"/>
                <a:gd name="T8" fmla="*/ 2 w 14"/>
                <a:gd name="T9" fmla="*/ 10 h 11"/>
                <a:gd name="T10" fmla="*/ 0 w 14"/>
                <a:gd name="T11" fmla="*/ 6 h 11"/>
                <a:gd name="T12" fmla="*/ 0 w 14"/>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1">
                  <a:moveTo>
                    <a:pt x="0" y="6"/>
                  </a:moveTo>
                  <a:lnTo>
                    <a:pt x="8" y="0"/>
                  </a:lnTo>
                  <a:lnTo>
                    <a:pt x="13" y="4"/>
                  </a:lnTo>
                  <a:lnTo>
                    <a:pt x="12" y="8"/>
                  </a:lnTo>
                  <a:lnTo>
                    <a:pt x="2" y="10"/>
                  </a:lnTo>
                  <a:lnTo>
                    <a:pt x="0" y="6"/>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2" name="Freeform 163"/>
            <p:cNvSpPr>
              <a:spLocks/>
            </p:cNvSpPr>
            <p:nvPr/>
          </p:nvSpPr>
          <p:spPr bwMode="auto">
            <a:xfrm>
              <a:off x="5622" y="3681"/>
              <a:ext cx="27" cy="12"/>
            </a:xfrm>
            <a:custGeom>
              <a:avLst/>
              <a:gdLst>
                <a:gd name="T0" fmla="*/ 0 w 27"/>
                <a:gd name="T1" fmla="*/ 3 h 12"/>
                <a:gd name="T2" fmla="*/ 5 w 27"/>
                <a:gd name="T3" fmla="*/ 1 h 12"/>
                <a:gd name="T4" fmla="*/ 15 w 27"/>
                <a:gd name="T5" fmla="*/ 0 h 12"/>
                <a:gd name="T6" fmla="*/ 26 w 27"/>
                <a:gd name="T7" fmla="*/ 1 h 12"/>
                <a:gd name="T8" fmla="*/ 20 w 27"/>
                <a:gd name="T9" fmla="*/ 8 h 12"/>
                <a:gd name="T10" fmla="*/ 16 w 27"/>
                <a:gd name="T11" fmla="*/ 11 h 12"/>
                <a:gd name="T12" fmla="*/ 10 w 27"/>
                <a:gd name="T13" fmla="*/ 11 h 12"/>
                <a:gd name="T14" fmla="*/ 18 w 27"/>
                <a:gd name="T15" fmla="*/ 8 h 12"/>
                <a:gd name="T16" fmla="*/ 18 w 27"/>
                <a:gd name="T17" fmla="*/ 3 h 12"/>
                <a:gd name="T18" fmla="*/ 8 w 27"/>
                <a:gd name="T19" fmla="*/ 8 h 12"/>
                <a:gd name="T20" fmla="*/ 0 w 27"/>
                <a:gd name="T21" fmla="*/ 5 h 12"/>
                <a:gd name="T22" fmla="*/ 0 w 27"/>
                <a:gd name="T23" fmla="*/ 3 h 12"/>
                <a:gd name="T24" fmla="*/ 0 w 27"/>
                <a:gd name="T25" fmla="*/ 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2">
                  <a:moveTo>
                    <a:pt x="0" y="3"/>
                  </a:moveTo>
                  <a:lnTo>
                    <a:pt x="5" y="1"/>
                  </a:lnTo>
                  <a:lnTo>
                    <a:pt x="15" y="0"/>
                  </a:lnTo>
                  <a:lnTo>
                    <a:pt x="26" y="1"/>
                  </a:lnTo>
                  <a:lnTo>
                    <a:pt x="20" y="8"/>
                  </a:lnTo>
                  <a:lnTo>
                    <a:pt x="16" y="11"/>
                  </a:lnTo>
                  <a:lnTo>
                    <a:pt x="10" y="11"/>
                  </a:lnTo>
                  <a:lnTo>
                    <a:pt x="18" y="8"/>
                  </a:lnTo>
                  <a:lnTo>
                    <a:pt x="18" y="3"/>
                  </a:lnTo>
                  <a:lnTo>
                    <a:pt x="8" y="8"/>
                  </a:lnTo>
                  <a:lnTo>
                    <a:pt x="0" y="5"/>
                  </a:lnTo>
                  <a:lnTo>
                    <a:pt x="0" y="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3" name="Freeform 164"/>
            <p:cNvSpPr>
              <a:spLocks/>
            </p:cNvSpPr>
            <p:nvPr/>
          </p:nvSpPr>
          <p:spPr bwMode="auto">
            <a:xfrm>
              <a:off x="5740" y="3663"/>
              <a:ext cx="22" cy="37"/>
            </a:xfrm>
            <a:custGeom>
              <a:avLst/>
              <a:gdLst>
                <a:gd name="T0" fmla="*/ 4 w 22"/>
                <a:gd name="T1" fmla="*/ 32 h 37"/>
                <a:gd name="T2" fmla="*/ 4 w 22"/>
                <a:gd name="T3" fmla="*/ 34 h 37"/>
                <a:gd name="T4" fmla="*/ 0 w 22"/>
                <a:gd name="T5" fmla="*/ 12 h 37"/>
                <a:gd name="T6" fmla="*/ 8 w 22"/>
                <a:gd name="T7" fmla="*/ 0 h 37"/>
                <a:gd name="T8" fmla="*/ 19 w 22"/>
                <a:gd name="T9" fmla="*/ 3 h 37"/>
                <a:gd name="T10" fmla="*/ 21 w 22"/>
                <a:gd name="T11" fmla="*/ 12 h 37"/>
                <a:gd name="T12" fmla="*/ 14 w 22"/>
                <a:gd name="T13" fmla="*/ 8 h 37"/>
                <a:gd name="T14" fmla="*/ 8 w 22"/>
                <a:gd name="T15" fmla="*/ 4 h 37"/>
                <a:gd name="T16" fmla="*/ 7 w 22"/>
                <a:gd name="T17" fmla="*/ 12 h 37"/>
                <a:gd name="T18" fmla="*/ 10 w 22"/>
                <a:gd name="T19" fmla="*/ 21 h 37"/>
                <a:gd name="T20" fmla="*/ 16 w 22"/>
                <a:gd name="T21" fmla="*/ 26 h 37"/>
                <a:gd name="T22" fmla="*/ 16 w 22"/>
                <a:gd name="T23" fmla="*/ 36 h 37"/>
                <a:gd name="T24" fmla="*/ 7 w 22"/>
                <a:gd name="T25" fmla="*/ 36 h 37"/>
                <a:gd name="T26" fmla="*/ 4 w 22"/>
                <a:gd name="T27" fmla="*/ 32 h 37"/>
                <a:gd name="T28" fmla="*/ 4 w 22"/>
                <a:gd name="T29" fmla="*/ 3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37">
                  <a:moveTo>
                    <a:pt x="4" y="32"/>
                  </a:moveTo>
                  <a:lnTo>
                    <a:pt x="4" y="34"/>
                  </a:lnTo>
                  <a:lnTo>
                    <a:pt x="0" y="12"/>
                  </a:lnTo>
                  <a:lnTo>
                    <a:pt x="8" y="0"/>
                  </a:lnTo>
                  <a:lnTo>
                    <a:pt x="19" y="3"/>
                  </a:lnTo>
                  <a:lnTo>
                    <a:pt x="21" y="12"/>
                  </a:lnTo>
                  <a:lnTo>
                    <a:pt x="14" y="8"/>
                  </a:lnTo>
                  <a:lnTo>
                    <a:pt x="8" y="4"/>
                  </a:lnTo>
                  <a:lnTo>
                    <a:pt x="7" y="12"/>
                  </a:lnTo>
                  <a:lnTo>
                    <a:pt x="10" y="21"/>
                  </a:lnTo>
                  <a:lnTo>
                    <a:pt x="16" y="26"/>
                  </a:lnTo>
                  <a:lnTo>
                    <a:pt x="16" y="36"/>
                  </a:lnTo>
                  <a:lnTo>
                    <a:pt x="7" y="36"/>
                  </a:lnTo>
                  <a:lnTo>
                    <a:pt x="4" y="32"/>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4" name="Freeform 165"/>
            <p:cNvSpPr>
              <a:spLocks/>
            </p:cNvSpPr>
            <p:nvPr/>
          </p:nvSpPr>
          <p:spPr bwMode="auto">
            <a:xfrm>
              <a:off x="5616" y="3761"/>
              <a:ext cx="46" cy="23"/>
            </a:xfrm>
            <a:custGeom>
              <a:avLst/>
              <a:gdLst>
                <a:gd name="T0" fmla="*/ 11 w 46"/>
                <a:gd name="T1" fmla="*/ 17 h 23"/>
                <a:gd name="T2" fmla="*/ 11 w 46"/>
                <a:gd name="T3" fmla="*/ 8 h 23"/>
                <a:gd name="T4" fmla="*/ 18 w 46"/>
                <a:gd name="T5" fmla="*/ 6 h 23"/>
                <a:gd name="T6" fmla="*/ 39 w 46"/>
                <a:gd name="T7" fmla="*/ 3 h 23"/>
                <a:gd name="T8" fmla="*/ 39 w 46"/>
                <a:gd name="T9" fmla="*/ 8 h 23"/>
                <a:gd name="T10" fmla="*/ 26 w 46"/>
                <a:gd name="T11" fmla="*/ 19 h 23"/>
                <a:gd name="T12" fmla="*/ 18 w 46"/>
                <a:gd name="T13" fmla="*/ 22 h 23"/>
                <a:gd name="T14" fmla="*/ 26 w 46"/>
                <a:gd name="T15" fmla="*/ 22 h 23"/>
                <a:gd name="T16" fmla="*/ 39 w 46"/>
                <a:gd name="T17" fmla="*/ 15 h 23"/>
                <a:gd name="T18" fmla="*/ 45 w 46"/>
                <a:gd name="T19" fmla="*/ 3 h 23"/>
                <a:gd name="T20" fmla="*/ 45 w 46"/>
                <a:gd name="T21" fmla="*/ 0 h 23"/>
                <a:gd name="T22" fmla="*/ 30 w 46"/>
                <a:gd name="T23" fmla="*/ 1 h 23"/>
                <a:gd name="T24" fmla="*/ 11 w 46"/>
                <a:gd name="T25" fmla="*/ 6 h 23"/>
                <a:gd name="T26" fmla="*/ 9 w 46"/>
                <a:gd name="T27" fmla="*/ 7 h 23"/>
                <a:gd name="T28" fmla="*/ 0 w 46"/>
                <a:gd name="T29" fmla="*/ 0 h 23"/>
                <a:gd name="T30" fmla="*/ 11 w 46"/>
                <a:gd name="T31" fmla="*/ 17 h 23"/>
                <a:gd name="T32" fmla="*/ 11 w 46"/>
                <a:gd name="T33" fmla="*/ 1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23">
                  <a:moveTo>
                    <a:pt x="11" y="17"/>
                  </a:moveTo>
                  <a:lnTo>
                    <a:pt x="11" y="8"/>
                  </a:lnTo>
                  <a:lnTo>
                    <a:pt x="18" y="6"/>
                  </a:lnTo>
                  <a:lnTo>
                    <a:pt x="39" y="3"/>
                  </a:lnTo>
                  <a:lnTo>
                    <a:pt x="39" y="8"/>
                  </a:lnTo>
                  <a:lnTo>
                    <a:pt x="26" y="19"/>
                  </a:lnTo>
                  <a:lnTo>
                    <a:pt x="18" y="22"/>
                  </a:lnTo>
                  <a:lnTo>
                    <a:pt x="26" y="22"/>
                  </a:lnTo>
                  <a:lnTo>
                    <a:pt x="39" y="15"/>
                  </a:lnTo>
                  <a:lnTo>
                    <a:pt x="45" y="3"/>
                  </a:lnTo>
                  <a:lnTo>
                    <a:pt x="45" y="0"/>
                  </a:lnTo>
                  <a:lnTo>
                    <a:pt x="30" y="1"/>
                  </a:lnTo>
                  <a:lnTo>
                    <a:pt x="11" y="6"/>
                  </a:lnTo>
                  <a:lnTo>
                    <a:pt x="9" y="7"/>
                  </a:lnTo>
                  <a:lnTo>
                    <a:pt x="0" y="0"/>
                  </a:lnTo>
                  <a:lnTo>
                    <a:pt x="11" y="1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5" name="Freeform 166"/>
            <p:cNvSpPr>
              <a:spLocks/>
            </p:cNvSpPr>
            <p:nvPr/>
          </p:nvSpPr>
          <p:spPr bwMode="auto">
            <a:xfrm>
              <a:off x="5704" y="3744"/>
              <a:ext cx="99" cy="144"/>
            </a:xfrm>
            <a:custGeom>
              <a:avLst/>
              <a:gdLst>
                <a:gd name="T0" fmla="*/ 96 w 99"/>
                <a:gd name="T1" fmla="*/ 0 h 144"/>
                <a:gd name="T2" fmla="*/ 93 w 99"/>
                <a:gd name="T3" fmla="*/ 17 h 144"/>
                <a:gd name="T4" fmla="*/ 80 w 99"/>
                <a:gd name="T5" fmla="*/ 44 h 144"/>
                <a:gd name="T6" fmla="*/ 70 w 99"/>
                <a:gd name="T7" fmla="*/ 67 h 144"/>
                <a:gd name="T8" fmla="*/ 50 w 99"/>
                <a:gd name="T9" fmla="*/ 87 h 144"/>
                <a:gd name="T10" fmla="*/ 36 w 99"/>
                <a:gd name="T11" fmla="*/ 102 h 144"/>
                <a:gd name="T12" fmla="*/ 24 w 99"/>
                <a:gd name="T13" fmla="*/ 107 h 144"/>
                <a:gd name="T14" fmla="*/ 0 w 99"/>
                <a:gd name="T15" fmla="*/ 143 h 144"/>
                <a:gd name="T16" fmla="*/ 52 w 99"/>
                <a:gd name="T17" fmla="*/ 93 h 144"/>
                <a:gd name="T18" fmla="*/ 68 w 99"/>
                <a:gd name="T19" fmla="*/ 73 h 144"/>
                <a:gd name="T20" fmla="*/ 88 w 99"/>
                <a:gd name="T21" fmla="*/ 36 h 144"/>
                <a:gd name="T22" fmla="*/ 98 w 99"/>
                <a:gd name="T23" fmla="*/ 10 h 144"/>
                <a:gd name="T24" fmla="*/ 96 w 99"/>
                <a:gd name="T25" fmla="*/ 0 h 144"/>
                <a:gd name="T26" fmla="*/ 96 w 99"/>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44">
                  <a:moveTo>
                    <a:pt x="96" y="0"/>
                  </a:moveTo>
                  <a:lnTo>
                    <a:pt x="93" y="17"/>
                  </a:lnTo>
                  <a:lnTo>
                    <a:pt x="80" y="44"/>
                  </a:lnTo>
                  <a:lnTo>
                    <a:pt x="70" y="67"/>
                  </a:lnTo>
                  <a:lnTo>
                    <a:pt x="50" y="87"/>
                  </a:lnTo>
                  <a:lnTo>
                    <a:pt x="36" y="102"/>
                  </a:lnTo>
                  <a:lnTo>
                    <a:pt x="24" y="107"/>
                  </a:lnTo>
                  <a:lnTo>
                    <a:pt x="0" y="143"/>
                  </a:lnTo>
                  <a:lnTo>
                    <a:pt x="52" y="93"/>
                  </a:lnTo>
                  <a:lnTo>
                    <a:pt x="68" y="73"/>
                  </a:lnTo>
                  <a:lnTo>
                    <a:pt x="88" y="36"/>
                  </a:lnTo>
                  <a:lnTo>
                    <a:pt x="98" y="10"/>
                  </a:lnTo>
                  <a:lnTo>
                    <a:pt x="96" y="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6" name="Freeform 167"/>
            <p:cNvSpPr>
              <a:spLocks/>
            </p:cNvSpPr>
            <p:nvPr/>
          </p:nvSpPr>
          <p:spPr bwMode="auto">
            <a:xfrm>
              <a:off x="5617" y="3734"/>
              <a:ext cx="20" cy="21"/>
            </a:xfrm>
            <a:custGeom>
              <a:avLst/>
              <a:gdLst>
                <a:gd name="T0" fmla="*/ 0 w 20"/>
                <a:gd name="T1" fmla="*/ 20 h 21"/>
                <a:gd name="T2" fmla="*/ 8 w 20"/>
                <a:gd name="T3" fmla="*/ 14 h 21"/>
                <a:gd name="T4" fmla="*/ 13 w 20"/>
                <a:gd name="T5" fmla="*/ 14 h 21"/>
                <a:gd name="T6" fmla="*/ 17 w 20"/>
                <a:gd name="T7" fmla="*/ 7 h 21"/>
                <a:gd name="T8" fmla="*/ 10 w 20"/>
                <a:gd name="T9" fmla="*/ 0 h 21"/>
                <a:gd name="T10" fmla="*/ 17 w 20"/>
                <a:gd name="T11" fmla="*/ 4 h 21"/>
                <a:gd name="T12" fmla="*/ 19 w 20"/>
                <a:gd name="T13" fmla="*/ 12 h 21"/>
                <a:gd name="T14" fmla="*/ 13 w 20"/>
                <a:gd name="T15" fmla="*/ 16 h 21"/>
                <a:gd name="T16" fmla="*/ 10 w 20"/>
                <a:gd name="T17" fmla="*/ 18 h 21"/>
                <a:gd name="T18" fmla="*/ 0 w 20"/>
                <a:gd name="T19" fmla="*/ 20 h 21"/>
                <a:gd name="T20" fmla="*/ 0 w 20"/>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1">
                  <a:moveTo>
                    <a:pt x="0" y="20"/>
                  </a:moveTo>
                  <a:lnTo>
                    <a:pt x="8" y="14"/>
                  </a:lnTo>
                  <a:lnTo>
                    <a:pt x="13" y="14"/>
                  </a:lnTo>
                  <a:lnTo>
                    <a:pt x="17" y="7"/>
                  </a:lnTo>
                  <a:lnTo>
                    <a:pt x="10" y="0"/>
                  </a:lnTo>
                  <a:lnTo>
                    <a:pt x="17" y="4"/>
                  </a:lnTo>
                  <a:lnTo>
                    <a:pt x="19" y="12"/>
                  </a:lnTo>
                  <a:lnTo>
                    <a:pt x="13" y="16"/>
                  </a:lnTo>
                  <a:lnTo>
                    <a:pt x="10" y="18"/>
                  </a:lnTo>
                  <a:lnTo>
                    <a:pt x="0" y="2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7" name="Freeform 168"/>
            <p:cNvSpPr>
              <a:spLocks/>
            </p:cNvSpPr>
            <p:nvPr/>
          </p:nvSpPr>
          <p:spPr bwMode="auto">
            <a:xfrm>
              <a:off x="5560" y="3482"/>
              <a:ext cx="247" cy="169"/>
            </a:xfrm>
            <a:custGeom>
              <a:avLst/>
              <a:gdLst>
                <a:gd name="T0" fmla="*/ 117 w 247"/>
                <a:gd name="T1" fmla="*/ 0 h 169"/>
                <a:gd name="T2" fmla="*/ 154 w 247"/>
                <a:gd name="T3" fmla="*/ 5 h 169"/>
                <a:gd name="T4" fmla="*/ 183 w 247"/>
                <a:gd name="T5" fmla="*/ 18 h 169"/>
                <a:gd name="T6" fmla="*/ 206 w 247"/>
                <a:gd name="T7" fmla="*/ 35 h 169"/>
                <a:gd name="T8" fmla="*/ 222 w 247"/>
                <a:gd name="T9" fmla="*/ 55 h 169"/>
                <a:gd name="T10" fmla="*/ 234 w 247"/>
                <a:gd name="T11" fmla="*/ 74 h 169"/>
                <a:gd name="T12" fmla="*/ 241 w 247"/>
                <a:gd name="T13" fmla="*/ 91 h 169"/>
                <a:gd name="T14" fmla="*/ 245 w 247"/>
                <a:gd name="T15" fmla="*/ 101 h 169"/>
                <a:gd name="T16" fmla="*/ 245 w 247"/>
                <a:gd name="T17" fmla="*/ 104 h 169"/>
                <a:gd name="T18" fmla="*/ 242 w 247"/>
                <a:gd name="T19" fmla="*/ 105 h 169"/>
                <a:gd name="T20" fmla="*/ 238 w 247"/>
                <a:gd name="T21" fmla="*/ 107 h 169"/>
                <a:gd name="T22" fmla="*/ 232 w 247"/>
                <a:gd name="T23" fmla="*/ 110 h 169"/>
                <a:gd name="T24" fmla="*/ 223 w 247"/>
                <a:gd name="T25" fmla="*/ 112 h 169"/>
                <a:gd name="T26" fmla="*/ 212 w 247"/>
                <a:gd name="T27" fmla="*/ 115 h 169"/>
                <a:gd name="T28" fmla="*/ 200 w 247"/>
                <a:gd name="T29" fmla="*/ 118 h 169"/>
                <a:gd name="T30" fmla="*/ 186 w 247"/>
                <a:gd name="T31" fmla="*/ 122 h 169"/>
                <a:gd name="T32" fmla="*/ 167 w 247"/>
                <a:gd name="T33" fmla="*/ 128 h 169"/>
                <a:gd name="T34" fmla="*/ 148 w 247"/>
                <a:gd name="T35" fmla="*/ 135 h 169"/>
                <a:gd name="T36" fmla="*/ 131 w 247"/>
                <a:gd name="T37" fmla="*/ 140 h 169"/>
                <a:gd name="T38" fmla="*/ 114 w 247"/>
                <a:gd name="T39" fmla="*/ 145 h 169"/>
                <a:gd name="T40" fmla="*/ 97 w 247"/>
                <a:gd name="T41" fmla="*/ 150 h 169"/>
                <a:gd name="T42" fmla="*/ 76 w 247"/>
                <a:gd name="T43" fmla="*/ 155 h 169"/>
                <a:gd name="T44" fmla="*/ 50 w 247"/>
                <a:gd name="T45" fmla="*/ 161 h 169"/>
                <a:gd name="T46" fmla="*/ 20 w 247"/>
                <a:gd name="T47" fmla="*/ 166 h 169"/>
                <a:gd name="T48" fmla="*/ 0 w 247"/>
                <a:gd name="T49" fmla="*/ 156 h 169"/>
                <a:gd name="T50" fmla="*/ 1 w 247"/>
                <a:gd name="T51" fmla="*/ 130 h 169"/>
                <a:gd name="T52" fmla="*/ 5 w 247"/>
                <a:gd name="T53" fmla="*/ 104 h 169"/>
                <a:gd name="T54" fmla="*/ 12 w 247"/>
                <a:gd name="T55" fmla="*/ 78 h 169"/>
                <a:gd name="T56" fmla="*/ 24 w 247"/>
                <a:gd name="T57" fmla="*/ 55 h 169"/>
                <a:gd name="T58" fmla="*/ 39 w 247"/>
                <a:gd name="T59" fmla="*/ 34 h 169"/>
                <a:gd name="T60" fmla="*/ 59 w 247"/>
                <a:gd name="T61" fmla="*/ 18 h 169"/>
                <a:gd name="T62" fmla="*/ 83 w 247"/>
                <a:gd name="T63" fmla="*/ 6 h 169"/>
                <a:gd name="T64" fmla="*/ 97 w 247"/>
                <a:gd name="T65" fmla="*/ 1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69">
                  <a:moveTo>
                    <a:pt x="97" y="1"/>
                  </a:moveTo>
                  <a:lnTo>
                    <a:pt x="117" y="0"/>
                  </a:lnTo>
                  <a:lnTo>
                    <a:pt x="137" y="1"/>
                  </a:lnTo>
                  <a:lnTo>
                    <a:pt x="154" y="5"/>
                  </a:lnTo>
                  <a:lnTo>
                    <a:pt x="170" y="10"/>
                  </a:lnTo>
                  <a:lnTo>
                    <a:pt x="183" y="18"/>
                  </a:lnTo>
                  <a:lnTo>
                    <a:pt x="196" y="26"/>
                  </a:lnTo>
                  <a:lnTo>
                    <a:pt x="206" y="35"/>
                  </a:lnTo>
                  <a:lnTo>
                    <a:pt x="216" y="44"/>
                  </a:lnTo>
                  <a:lnTo>
                    <a:pt x="222" y="55"/>
                  </a:lnTo>
                  <a:lnTo>
                    <a:pt x="229" y="65"/>
                  </a:lnTo>
                  <a:lnTo>
                    <a:pt x="234" y="74"/>
                  </a:lnTo>
                  <a:lnTo>
                    <a:pt x="239" y="83"/>
                  </a:lnTo>
                  <a:lnTo>
                    <a:pt x="241" y="91"/>
                  </a:lnTo>
                  <a:lnTo>
                    <a:pt x="244" y="96"/>
                  </a:lnTo>
                  <a:lnTo>
                    <a:pt x="245" y="101"/>
                  </a:lnTo>
                  <a:lnTo>
                    <a:pt x="246" y="102"/>
                  </a:lnTo>
                  <a:lnTo>
                    <a:pt x="245" y="104"/>
                  </a:lnTo>
                  <a:lnTo>
                    <a:pt x="244" y="104"/>
                  </a:lnTo>
                  <a:lnTo>
                    <a:pt x="242" y="105"/>
                  </a:lnTo>
                  <a:lnTo>
                    <a:pt x="241" y="105"/>
                  </a:lnTo>
                  <a:lnTo>
                    <a:pt x="238" y="107"/>
                  </a:lnTo>
                  <a:lnTo>
                    <a:pt x="236" y="108"/>
                  </a:lnTo>
                  <a:lnTo>
                    <a:pt x="232" y="110"/>
                  </a:lnTo>
                  <a:lnTo>
                    <a:pt x="229" y="110"/>
                  </a:lnTo>
                  <a:lnTo>
                    <a:pt x="223" y="112"/>
                  </a:lnTo>
                  <a:lnTo>
                    <a:pt x="219" y="114"/>
                  </a:lnTo>
                  <a:lnTo>
                    <a:pt x="212" y="115"/>
                  </a:lnTo>
                  <a:lnTo>
                    <a:pt x="207" y="116"/>
                  </a:lnTo>
                  <a:lnTo>
                    <a:pt x="200" y="118"/>
                  </a:lnTo>
                  <a:lnTo>
                    <a:pt x="193" y="120"/>
                  </a:lnTo>
                  <a:lnTo>
                    <a:pt x="186" y="122"/>
                  </a:lnTo>
                  <a:lnTo>
                    <a:pt x="178" y="124"/>
                  </a:lnTo>
                  <a:lnTo>
                    <a:pt x="167" y="128"/>
                  </a:lnTo>
                  <a:lnTo>
                    <a:pt x="157" y="131"/>
                  </a:lnTo>
                  <a:lnTo>
                    <a:pt x="148" y="135"/>
                  </a:lnTo>
                  <a:lnTo>
                    <a:pt x="140" y="136"/>
                  </a:lnTo>
                  <a:lnTo>
                    <a:pt x="131" y="140"/>
                  </a:lnTo>
                  <a:lnTo>
                    <a:pt x="123" y="142"/>
                  </a:lnTo>
                  <a:lnTo>
                    <a:pt x="114" y="145"/>
                  </a:lnTo>
                  <a:lnTo>
                    <a:pt x="107" y="146"/>
                  </a:lnTo>
                  <a:lnTo>
                    <a:pt x="97" y="150"/>
                  </a:lnTo>
                  <a:lnTo>
                    <a:pt x="87" y="152"/>
                  </a:lnTo>
                  <a:lnTo>
                    <a:pt x="76" y="155"/>
                  </a:lnTo>
                  <a:lnTo>
                    <a:pt x="65" y="157"/>
                  </a:lnTo>
                  <a:lnTo>
                    <a:pt x="50" y="161"/>
                  </a:lnTo>
                  <a:lnTo>
                    <a:pt x="36" y="162"/>
                  </a:lnTo>
                  <a:lnTo>
                    <a:pt x="20" y="166"/>
                  </a:lnTo>
                  <a:lnTo>
                    <a:pt x="2" y="168"/>
                  </a:lnTo>
                  <a:lnTo>
                    <a:pt x="0" y="156"/>
                  </a:lnTo>
                  <a:lnTo>
                    <a:pt x="0" y="143"/>
                  </a:lnTo>
                  <a:lnTo>
                    <a:pt x="1" y="130"/>
                  </a:lnTo>
                  <a:lnTo>
                    <a:pt x="3" y="116"/>
                  </a:lnTo>
                  <a:lnTo>
                    <a:pt x="5" y="104"/>
                  </a:lnTo>
                  <a:lnTo>
                    <a:pt x="9" y="90"/>
                  </a:lnTo>
                  <a:lnTo>
                    <a:pt x="12" y="78"/>
                  </a:lnTo>
                  <a:lnTo>
                    <a:pt x="18" y="65"/>
                  </a:lnTo>
                  <a:lnTo>
                    <a:pt x="24" y="55"/>
                  </a:lnTo>
                  <a:lnTo>
                    <a:pt x="31" y="43"/>
                  </a:lnTo>
                  <a:lnTo>
                    <a:pt x="39" y="34"/>
                  </a:lnTo>
                  <a:lnTo>
                    <a:pt x="49" y="25"/>
                  </a:lnTo>
                  <a:lnTo>
                    <a:pt x="59" y="18"/>
                  </a:lnTo>
                  <a:lnTo>
                    <a:pt x="70" y="11"/>
                  </a:lnTo>
                  <a:lnTo>
                    <a:pt x="83" y="6"/>
                  </a:lnTo>
                  <a:lnTo>
                    <a:pt x="97" y="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8" name="Freeform 169"/>
            <p:cNvSpPr>
              <a:spLocks/>
            </p:cNvSpPr>
            <p:nvPr/>
          </p:nvSpPr>
          <p:spPr bwMode="auto">
            <a:xfrm>
              <a:off x="5579" y="3491"/>
              <a:ext cx="228" cy="153"/>
            </a:xfrm>
            <a:custGeom>
              <a:avLst/>
              <a:gdLst>
                <a:gd name="T0" fmla="*/ 128 w 228"/>
                <a:gd name="T1" fmla="*/ 1 h 153"/>
                <a:gd name="T2" fmla="*/ 154 w 228"/>
                <a:gd name="T3" fmla="*/ 7 h 153"/>
                <a:gd name="T4" fmla="*/ 176 w 228"/>
                <a:gd name="T5" fmla="*/ 19 h 153"/>
                <a:gd name="T6" fmla="*/ 193 w 228"/>
                <a:gd name="T7" fmla="*/ 35 h 153"/>
                <a:gd name="T8" fmla="*/ 207 w 228"/>
                <a:gd name="T9" fmla="*/ 52 h 153"/>
                <a:gd name="T10" fmla="*/ 217 w 228"/>
                <a:gd name="T11" fmla="*/ 69 h 153"/>
                <a:gd name="T12" fmla="*/ 222 w 228"/>
                <a:gd name="T13" fmla="*/ 83 h 153"/>
                <a:gd name="T14" fmla="*/ 226 w 228"/>
                <a:gd name="T15" fmla="*/ 92 h 153"/>
                <a:gd name="T16" fmla="*/ 226 w 228"/>
                <a:gd name="T17" fmla="*/ 95 h 153"/>
                <a:gd name="T18" fmla="*/ 223 w 228"/>
                <a:gd name="T19" fmla="*/ 96 h 153"/>
                <a:gd name="T20" fmla="*/ 219 w 228"/>
                <a:gd name="T21" fmla="*/ 98 h 153"/>
                <a:gd name="T22" fmla="*/ 213 w 228"/>
                <a:gd name="T23" fmla="*/ 101 h 153"/>
                <a:gd name="T24" fmla="*/ 204 w 228"/>
                <a:gd name="T25" fmla="*/ 103 h 153"/>
                <a:gd name="T26" fmla="*/ 193 w 228"/>
                <a:gd name="T27" fmla="*/ 106 h 153"/>
                <a:gd name="T28" fmla="*/ 181 w 228"/>
                <a:gd name="T29" fmla="*/ 109 h 153"/>
                <a:gd name="T30" fmla="*/ 167 w 228"/>
                <a:gd name="T31" fmla="*/ 113 h 153"/>
                <a:gd name="T32" fmla="*/ 148 w 228"/>
                <a:gd name="T33" fmla="*/ 119 h 153"/>
                <a:gd name="T34" fmla="*/ 131 w 228"/>
                <a:gd name="T35" fmla="*/ 125 h 153"/>
                <a:gd name="T36" fmla="*/ 116 w 228"/>
                <a:gd name="T37" fmla="*/ 128 h 153"/>
                <a:gd name="T38" fmla="*/ 105 w 228"/>
                <a:gd name="T39" fmla="*/ 132 h 153"/>
                <a:gd name="T40" fmla="*/ 92 w 228"/>
                <a:gd name="T41" fmla="*/ 136 h 153"/>
                <a:gd name="T42" fmla="*/ 75 w 228"/>
                <a:gd name="T43" fmla="*/ 140 h 153"/>
                <a:gd name="T44" fmla="*/ 53 w 228"/>
                <a:gd name="T45" fmla="*/ 146 h 153"/>
                <a:gd name="T46" fmla="*/ 24 w 228"/>
                <a:gd name="T47" fmla="*/ 150 h 153"/>
                <a:gd name="T48" fmla="*/ 1 w 228"/>
                <a:gd name="T49" fmla="*/ 141 h 153"/>
                <a:gd name="T50" fmla="*/ 0 w 228"/>
                <a:gd name="T51" fmla="*/ 115 h 153"/>
                <a:gd name="T52" fmla="*/ 5 w 228"/>
                <a:gd name="T53" fmla="*/ 90 h 153"/>
                <a:gd name="T54" fmla="*/ 15 w 228"/>
                <a:gd name="T55" fmla="*/ 66 h 153"/>
                <a:gd name="T56" fmla="*/ 30 w 228"/>
                <a:gd name="T57" fmla="*/ 44 h 153"/>
                <a:gd name="T58" fmla="*/ 49 w 228"/>
                <a:gd name="T59" fmla="*/ 26 h 153"/>
                <a:gd name="T60" fmla="*/ 73 w 228"/>
                <a:gd name="T61" fmla="*/ 12 h 153"/>
                <a:gd name="T62" fmla="*/ 100 w 228"/>
                <a:gd name="T63" fmla="*/ 3 h 153"/>
                <a:gd name="T64" fmla="*/ 115 w 228"/>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153">
                  <a:moveTo>
                    <a:pt x="115" y="0"/>
                  </a:moveTo>
                  <a:lnTo>
                    <a:pt x="128" y="1"/>
                  </a:lnTo>
                  <a:lnTo>
                    <a:pt x="142" y="2"/>
                  </a:lnTo>
                  <a:lnTo>
                    <a:pt x="154" y="7"/>
                  </a:lnTo>
                  <a:lnTo>
                    <a:pt x="167" y="11"/>
                  </a:lnTo>
                  <a:lnTo>
                    <a:pt x="176" y="19"/>
                  </a:lnTo>
                  <a:lnTo>
                    <a:pt x="185" y="26"/>
                  </a:lnTo>
                  <a:lnTo>
                    <a:pt x="193" y="35"/>
                  </a:lnTo>
                  <a:lnTo>
                    <a:pt x="202" y="42"/>
                  </a:lnTo>
                  <a:lnTo>
                    <a:pt x="207" y="52"/>
                  </a:lnTo>
                  <a:lnTo>
                    <a:pt x="213" y="60"/>
                  </a:lnTo>
                  <a:lnTo>
                    <a:pt x="217" y="69"/>
                  </a:lnTo>
                  <a:lnTo>
                    <a:pt x="220" y="76"/>
                  </a:lnTo>
                  <a:lnTo>
                    <a:pt x="222" y="83"/>
                  </a:lnTo>
                  <a:lnTo>
                    <a:pt x="225" y="88"/>
                  </a:lnTo>
                  <a:lnTo>
                    <a:pt x="226" y="92"/>
                  </a:lnTo>
                  <a:lnTo>
                    <a:pt x="227" y="93"/>
                  </a:lnTo>
                  <a:lnTo>
                    <a:pt x="226" y="95"/>
                  </a:lnTo>
                  <a:lnTo>
                    <a:pt x="225" y="95"/>
                  </a:lnTo>
                  <a:lnTo>
                    <a:pt x="223" y="96"/>
                  </a:lnTo>
                  <a:lnTo>
                    <a:pt x="222" y="96"/>
                  </a:lnTo>
                  <a:lnTo>
                    <a:pt x="219" y="98"/>
                  </a:lnTo>
                  <a:lnTo>
                    <a:pt x="217" y="99"/>
                  </a:lnTo>
                  <a:lnTo>
                    <a:pt x="213" y="101"/>
                  </a:lnTo>
                  <a:lnTo>
                    <a:pt x="210" y="101"/>
                  </a:lnTo>
                  <a:lnTo>
                    <a:pt x="204" y="103"/>
                  </a:lnTo>
                  <a:lnTo>
                    <a:pt x="200" y="105"/>
                  </a:lnTo>
                  <a:lnTo>
                    <a:pt x="193" y="106"/>
                  </a:lnTo>
                  <a:lnTo>
                    <a:pt x="188" y="107"/>
                  </a:lnTo>
                  <a:lnTo>
                    <a:pt x="181" y="109"/>
                  </a:lnTo>
                  <a:lnTo>
                    <a:pt x="174" y="111"/>
                  </a:lnTo>
                  <a:lnTo>
                    <a:pt x="167" y="113"/>
                  </a:lnTo>
                  <a:lnTo>
                    <a:pt x="159" y="115"/>
                  </a:lnTo>
                  <a:lnTo>
                    <a:pt x="148" y="119"/>
                  </a:lnTo>
                  <a:lnTo>
                    <a:pt x="139" y="121"/>
                  </a:lnTo>
                  <a:lnTo>
                    <a:pt x="131" y="125"/>
                  </a:lnTo>
                  <a:lnTo>
                    <a:pt x="124" y="126"/>
                  </a:lnTo>
                  <a:lnTo>
                    <a:pt x="116" y="128"/>
                  </a:lnTo>
                  <a:lnTo>
                    <a:pt x="111" y="130"/>
                  </a:lnTo>
                  <a:lnTo>
                    <a:pt x="105" y="132"/>
                  </a:lnTo>
                  <a:lnTo>
                    <a:pt x="99" y="134"/>
                  </a:lnTo>
                  <a:lnTo>
                    <a:pt x="92" y="136"/>
                  </a:lnTo>
                  <a:lnTo>
                    <a:pt x="84" y="138"/>
                  </a:lnTo>
                  <a:lnTo>
                    <a:pt x="75" y="140"/>
                  </a:lnTo>
                  <a:lnTo>
                    <a:pt x="65" y="142"/>
                  </a:lnTo>
                  <a:lnTo>
                    <a:pt x="53" y="146"/>
                  </a:lnTo>
                  <a:lnTo>
                    <a:pt x="40" y="148"/>
                  </a:lnTo>
                  <a:lnTo>
                    <a:pt x="24" y="150"/>
                  </a:lnTo>
                  <a:lnTo>
                    <a:pt x="6" y="152"/>
                  </a:lnTo>
                  <a:lnTo>
                    <a:pt x="1" y="141"/>
                  </a:lnTo>
                  <a:lnTo>
                    <a:pt x="0" y="127"/>
                  </a:lnTo>
                  <a:lnTo>
                    <a:pt x="0" y="115"/>
                  </a:lnTo>
                  <a:lnTo>
                    <a:pt x="2" y="101"/>
                  </a:lnTo>
                  <a:lnTo>
                    <a:pt x="5" y="90"/>
                  </a:lnTo>
                  <a:lnTo>
                    <a:pt x="9" y="77"/>
                  </a:lnTo>
                  <a:lnTo>
                    <a:pt x="15" y="66"/>
                  </a:lnTo>
                  <a:lnTo>
                    <a:pt x="22" y="54"/>
                  </a:lnTo>
                  <a:lnTo>
                    <a:pt x="30" y="44"/>
                  </a:lnTo>
                  <a:lnTo>
                    <a:pt x="39" y="34"/>
                  </a:lnTo>
                  <a:lnTo>
                    <a:pt x="49" y="26"/>
                  </a:lnTo>
                  <a:lnTo>
                    <a:pt x="61" y="18"/>
                  </a:lnTo>
                  <a:lnTo>
                    <a:pt x="73" y="12"/>
                  </a:lnTo>
                  <a:lnTo>
                    <a:pt x="86" y="6"/>
                  </a:lnTo>
                  <a:lnTo>
                    <a:pt x="100" y="3"/>
                  </a:lnTo>
                  <a:lnTo>
                    <a:pt x="115" y="0"/>
                  </a:lnTo>
                </a:path>
              </a:pathLst>
            </a:custGeom>
            <a:solidFill>
              <a:srgbClr val="E1E1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9" name="Freeform 170"/>
            <p:cNvSpPr>
              <a:spLocks/>
            </p:cNvSpPr>
            <p:nvPr/>
          </p:nvSpPr>
          <p:spPr bwMode="auto">
            <a:xfrm>
              <a:off x="5609" y="3517"/>
              <a:ext cx="198" cy="116"/>
            </a:xfrm>
            <a:custGeom>
              <a:avLst/>
              <a:gdLst>
                <a:gd name="T0" fmla="*/ 98 w 198"/>
                <a:gd name="T1" fmla="*/ 1 h 116"/>
                <a:gd name="T2" fmla="*/ 124 w 198"/>
                <a:gd name="T3" fmla="*/ 5 h 116"/>
                <a:gd name="T4" fmla="*/ 146 w 198"/>
                <a:gd name="T5" fmla="*/ 13 h 116"/>
                <a:gd name="T6" fmla="*/ 163 w 198"/>
                <a:gd name="T7" fmla="*/ 24 h 116"/>
                <a:gd name="T8" fmla="*/ 177 w 198"/>
                <a:gd name="T9" fmla="*/ 37 h 116"/>
                <a:gd name="T10" fmla="*/ 187 w 198"/>
                <a:gd name="T11" fmla="*/ 49 h 116"/>
                <a:gd name="T12" fmla="*/ 192 w 198"/>
                <a:gd name="T13" fmla="*/ 60 h 116"/>
                <a:gd name="T14" fmla="*/ 196 w 198"/>
                <a:gd name="T15" fmla="*/ 66 h 116"/>
                <a:gd name="T16" fmla="*/ 196 w 198"/>
                <a:gd name="T17" fmla="*/ 69 h 116"/>
                <a:gd name="T18" fmla="*/ 193 w 198"/>
                <a:gd name="T19" fmla="*/ 70 h 116"/>
                <a:gd name="T20" fmla="*/ 189 w 198"/>
                <a:gd name="T21" fmla="*/ 72 h 116"/>
                <a:gd name="T22" fmla="*/ 183 w 198"/>
                <a:gd name="T23" fmla="*/ 75 h 116"/>
                <a:gd name="T24" fmla="*/ 174 w 198"/>
                <a:gd name="T25" fmla="*/ 77 h 116"/>
                <a:gd name="T26" fmla="*/ 163 w 198"/>
                <a:gd name="T27" fmla="*/ 80 h 116"/>
                <a:gd name="T28" fmla="*/ 151 w 198"/>
                <a:gd name="T29" fmla="*/ 83 h 116"/>
                <a:gd name="T30" fmla="*/ 137 w 198"/>
                <a:gd name="T31" fmla="*/ 87 h 116"/>
                <a:gd name="T32" fmla="*/ 119 w 198"/>
                <a:gd name="T33" fmla="*/ 93 h 116"/>
                <a:gd name="T34" fmla="*/ 104 w 198"/>
                <a:gd name="T35" fmla="*/ 97 h 116"/>
                <a:gd name="T36" fmla="*/ 95 w 198"/>
                <a:gd name="T37" fmla="*/ 100 h 116"/>
                <a:gd name="T38" fmla="*/ 87 w 198"/>
                <a:gd name="T39" fmla="*/ 103 h 116"/>
                <a:gd name="T40" fmla="*/ 80 w 198"/>
                <a:gd name="T41" fmla="*/ 105 h 116"/>
                <a:gd name="T42" fmla="*/ 68 w 198"/>
                <a:gd name="T43" fmla="*/ 107 h 116"/>
                <a:gd name="T44" fmla="*/ 50 w 198"/>
                <a:gd name="T45" fmla="*/ 109 h 116"/>
                <a:gd name="T46" fmla="*/ 23 w 198"/>
                <a:gd name="T47" fmla="*/ 113 h 116"/>
                <a:gd name="T48" fmla="*/ 3 w 198"/>
                <a:gd name="T49" fmla="*/ 109 h 116"/>
                <a:gd name="T50" fmla="*/ 0 w 198"/>
                <a:gd name="T51" fmla="*/ 93 h 116"/>
                <a:gd name="T52" fmla="*/ 1 w 198"/>
                <a:gd name="T53" fmla="*/ 76 h 116"/>
                <a:gd name="T54" fmla="*/ 7 w 198"/>
                <a:gd name="T55" fmla="*/ 57 h 116"/>
                <a:gd name="T56" fmla="*/ 15 w 198"/>
                <a:gd name="T57" fmla="*/ 40 h 116"/>
                <a:gd name="T58" fmla="*/ 28 w 198"/>
                <a:gd name="T59" fmla="*/ 24 h 116"/>
                <a:gd name="T60" fmla="*/ 47 w 198"/>
                <a:gd name="T61" fmla="*/ 12 h 116"/>
                <a:gd name="T62" fmla="*/ 70 w 198"/>
                <a:gd name="T63" fmla="*/ 3 h 116"/>
                <a:gd name="T64" fmla="*/ 85 w 19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8" h="116">
                  <a:moveTo>
                    <a:pt x="85" y="0"/>
                  </a:moveTo>
                  <a:lnTo>
                    <a:pt x="98" y="1"/>
                  </a:lnTo>
                  <a:lnTo>
                    <a:pt x="112" y="2"/>
                  </a:lnTo>
                  <a:lnTo>
                    <a:pt x="124" y="5"/>
                  </a:lnTo>
                  <a:lnTo>
                    <a:pt x="137" y="8"/>
                  </a:lnTo>
                  <a:lnTo>
                    <a:pt x="146" y="13"/>
                  </a:lnTo>
                  <a:lnTo>
                    <a:pt x="155" y="18"/>
                  </a:lnTo>
                  <a:lnTo>
                    <a:pt x="163" y="24"/>
                  </a:lnTo>
                  <a:lnTo>
                    <a:pt x="172" y="30"/>
                  </a:lnTo>
                  <a:lnTo>
                    <a:pt x="177" y="37"/>
                  </a:lnTo>
                  <a:lnTo>
                    <a:pt x="183" y="43"/>
                  </a:lnTo>
                  <a:lnTo>
                    <a:pt x="187" y="49"/>
                  </a:lnTo>
                  <a:lnTo>
                    <a:pt x="190" y="54"/>
                  </a:lnTo>
                  <a:lnTo>
                    <a:pt x="192" y="60"/>
                  </a:lnTo>
                  <a:lnTo>
                    <a:pt x="195" y="63"/>
                  </a:lnTo>
                  <a:lnTo>
                    <a:pt x="196" y="66"/>
                  </a:lnTo>
                  <a:lnTo>
                    <a:pt x="197" y="67"/>
                  </a:lnTo>
                  <a:lnTo>
                    <a:pt x="196" y="69"/>
                  </a:lnTo>
                  <a:lnTo>
                    <a:pt x="195" y="69"/>
                  </a:lnTo>
                  <a:lnTo>
                    <a:pt x="193" y="70"/>
                  </a:lnTo>
                  <a:lnTo>
                    <a:pt x="192" y="70"/>
                  </a:lnTo>
                  <a:lnTo>
                    <a:pt x="189" y="72"/>
                  </a:lnTo>
                  <a:lnTo>
                    <a:pt x="187" y="73"/>
                  </a:lnTo>
                  <a:lnTo>
                    <a:pt x="183" y="75"/>
                  </a:lnTo>
                  <a:lnTo>
                    <a:pt x="180" y="75"/>
                  </a:lnTo>
                  <a:lnTo>
                    <a:pt x="174" y="77"/>
                  </a:lnTo>
                  <a:lnTo>
                    <a:pt x="170" y="79"/>
                  </a:lnTo>
                  <a:lnTo>
                    <a:pt x="163" y="80"/>
                  </a:lnTo>
                  <a:lnTo>
                    <a:pt x="158" y="81"/>
                  </a:lnTo>
                  <a:lnTo>
                    <a:pt x="151" y="83"/>
                  </a:lnTo>
                  <a:lnTo>
                    <a:pt x="144" y="85"/>
                  </a:lnTo>
                  <a:lnTo>
                    <a:pt x="137" y="87"/>
                  </a:lnTo>
                  <a:lnTo>
                    <a:pt x="129" y="89"/>
                  </a:lnTo>
                  <a:lnTo>
                    <a:pt x="119" y="93"/>
                  </a:lnTo>
                  <a:lnTo>
                    <a:pt x="110" y="95"/>
                  </a:lnTo>
                  <a:lnTo>
                    <a:pt x="104" y="97"/>
                  </a:lnTo>
                  <a:lnTo>
                    <a:pt x="99" y="99"/>
                  </a:lnTo>
                  <a:lnTo>
                    <a:pt x="95" y="100"/>
                  </a:lnTo>
                  <a:lnTo>
                    <a:pt x="91" y="101"/>
                  </a:lnTo>
                  <a:lnTo>
                    <a:pt x="87" y="103"/>
                  </a:lnTo>
                  <a:lnTo>
                    <a:pt x="85" y="103"/>
                  </a:lnTo>
                  <a:lnTo>
                    <a:pt x="80" y="105"/>
                  </a:lnTo>
                  <a:lnTo>
                    <a:pt x="75" y="105"/>
                  </a:lnTo>
                  <a:lnTo>
                    <a:pt x="68" y="107"/>
                  </a:lnTo>
                  <a:lnTo>
                    <a:pt x="61" y="107"/>
                  </a:lnTo>
                  <a:lnTo>
                    <a:pt x="50" y="109"/>
                  </a:lnTo>
                  <a:lnTo>
                    <a:pt x="38" y="111"/>
                  </a:lnTo>
                  <a:lnTo>
                    <a:pt x="23" y="113"/>
                  </a:lnTo>
                  <a:lnTo>
                    <a:pt x="6" y="115"/>
                  </a:lnTo>
                  <a:lnTo>
                    <a:pt x="3" y="109"/>
                  </a:lnTo>
                  <a:lnTo>
                    <a:pt x="1" y="101"/>
                  </a:lnTo>
                  <a:lnTo>
                    <a:pt x="0" y="93"/>
                  </a:lnTo>
                  <a:lnTo>
                    <a:pt x="1" y="84"/>
                  </a:lnTo>
                  <a:lnTo>
                    <a:pt x="1" y="76"/>
                  </a:lnTo>
                  <a:lnTo>
                    <a:pt x="3" y="67"/>
                  </a:lnTo>
                  <a:lnTo>
                    <a:pt x="7" y="57"/>
                  </a:lnTo>
                  <a:lnTo>
                    <a:pt x="11" y="48"/>
                  </a:lnTo>
                  <a:lnTo>
                    <a:pt x="15" y="40"/>
                  </a:lnTo>
                  <a:lnTo>
                    <a:pt x="21" y="32"/>
                  </a:lnTo>
                  <a:lnTo>
                    <a:pt x="28" y="24"/>
                  </a:lnTo>
                  <a:lnTo>
                    <a:pt x="37" y="17"/>
                  </a:lnTo>
                  <a:lnTo>
                    <a:pt x="47" y="12"/>
                  </a:lnTo>
                  <a:lnTo>
                    <a:pt x="58" y="6"/>
                  </a:lnTo>
                  <a:lnTo>
                    <a:pt x="70" y="3"/>
                  </a:lnTo>
                  <a:lnTo>
                    <a:pt x="85"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0" name="Freeform 171"/>
            <p:cNvSpPr>
              <a:spLocks/>
            </p:cNvSpPr>
            <p:nvPr/>
          </p:nvSpPr>
          <p:spPr bwMode="auto">
            <a:xfrm>
              <a:off x="5511" y="3584"/>
              <a:ext cx="292" cy="91"/>
            </a:xfrm>
            <a:custGeom>
              <a:avLst/>
              <a:gdLst>
                <a:gd name="T0" fmla="*/ 291 w 292"/>
                <a:gd name="T1" fmla="*/ 0 h 91"/>
                <a:gd name="T2" fmla="*/ 251 w 292"/>
                <a:gd name="T3" fmla="*/ 18 h 91"/>
                <a:gd name="T4" fmla="*/ 215 w 292"/>
                <a:gd name="T5" fmla="*/ 34 h 91"/>
                <a:gd name="T6" fmla="*/ 179 w 292"/>
                <a:gd name="T7" fmla="*/ 48 h 91"/>
                <a:gd name="T8" fmla="*/ 146 w 292"/>
                <a:gd name="T9" fmla="*/ 59 h 91"/>
                <a:gd name="T10" fmla="*/ 115 w 292"/>
                <a:gd name="T11" fmla="*/ 70 h 91"/>
                <a:gd name="T12" fmla="*/ 88 w 292"/>
                <a:gd name="T13" fmla="*/ 77 h 91"/>
                <a:gd name="T14" fmla="*/ 62 w 292"/>
                <a:gd name="T15" fmla="*/ 83 h 91"/>
                <a:gd name="T16" fmla="*/ 42 w 292"/>
                <a:gd name="T17" fmla="*/ 87 h 91"/>
                <a:gd name="T18" fmla="*/ 24 w 292"/>
                <a:gd name="T19" fmla="*/ 90 h 91"/>
                <a:gd name="T20" fmla="*/ 11 w 292"/>
                <a:gd name="T21" fmla="*/ 90 h 91"/>
                <a:gd name="T22" fmla="*/ 2 w 292"/>
                <a:gd name="T23" fmla="*/ 89 h 91"/>
                <a:gd name="T24" fmla="*/ 0 w 292"/>
                <a:gd name="T25" fmla="*/ 86 h 91"/>
                <a:gd name="T26" fmla="*/ 1 w 292"/>
                <a:gd name="T27" fmla="*/ 82 h 91"/>
                <a:gd name="T28" fmla="*/ 10 w 292"/>
                <a:gd name="T29" fmla="*/ 76 h 91"/>
                <a:gd name="T30" fmla="*/ 24 w 292"/>
                <a:gd name="T31" fmla="*/ 69 h 91"/>
                <a:gd name="T32" fmla="*/ 47 w 292"/>
                <a:gd name="T33" fmla="*/ 59 h 91"/>
                <a:gd name="T34" fmla="*/ 47 w 292"/>
                <a:gd name="T35" fmla="*/ 59 h 91"/>
                <a:gd name="T36" fmla="*/ 54 w 292"/>
                <a:gd name="T37" fmla="*/ 60 h 91"/>
                <a:gd name="T38" fmla="*/ 64 w 292"/>
                <a:gd name="T39" fmla="*/ 60 h 91"/>
                <a:gd name="T40" fmla="*/ 71 w 292"/>
                <a:gd name="T41" fmla="*/ 60 h 91"/>
                <a:gd name="T42" fmla="*/ 81 w 292"/>
                <a:gd name="T43" fmla="*/ 58 h 91"/>
                <a:gd name="T44" fmla="*/ 88 w 292"/>
                <a:gd name="T45" fmla="*/ 57 h 91"/>
                <a:gd name="T46" fmla="*/ 98 w 292"/>
                <a:gd name="T47" fmla="*/ 55 h 91"/>
                <a:gd name="T48" fmla="*/ 106 w 292"/>
                <a:gd name="T49" fmla="*/ 53 h 91"/>
                <a:gd name="T50" fmla="*/ 116 w 292"/>
                <a:gd name="T51" fmla="*/ 50 h 91"/>
                <a:gd name="T52" fmla="*/ 125 w 292"/>
                <a:gd name="T53" fmla="*/ 48 h 91"/>
                <a:gd name="T54" fmla="*/ 135 w 292"/>
                <a:gd name="T55" fmla="*/ 44 h 91"/>
                <a:gd name="T56" fmla="*/ 145 w 292"/>
                <a:gd name="T57" fmla="*/ 42 h 91"/>
                <a:gd name="T58" fmla="*/ 156 w 292"/>
                <a:gd name="T59" fmla="*/ 38 h 91"/>
                <a:gd name="T60" fmla="*/ 167 w 292"/>
                <a:gd name="T61" fmla="*/ 36 h 91"/>
                <a:gd name="T62" fmla="*/ 179 w 292"/>
                <a:gd name="T63" fmla="*/ 32 h 91"/>
                <a:gd name="T64" fmla="*/ 192 w 292"/>
                <a:gd name="T65" fmla="*/ 28 h 91"/>
                <a:gd name="T66" fmla="*/ 207 w 292"/>
                <a:gd name="T67" fmla="*/ 24 h 91"/>
                <a:gd name="T68" fmla="*/ 208 w 292"/>
                <a:gd name="T69" fmla="*/ 24 h 91"/>
                <a:gd name="T70" fmla="*/ 210 w 292"/>
                <a:gd name="T71" fmla="*/ 24 h 91"/>
                <a:gd name="T72" fmla="*/ 214 w 292"/>
                <a:gd name="T73" fmla="*/ 23 h 91"/>
                <a:gd name="T74" fmla="*/ 220 w 292"/>
                <a:gd name="T75" fmla="*/ 21 h 91"/>
                <a:gd name="T76" fmla="*/ 225 w 292"/>
                <a:gd name="T77" fmla="*/ 19 h 91"/>
                <a:gd name="T78" fmla="*/ 232 w 292"/>
                <a:gd name="T79" fmla="*/ 17 h 91"/>
                <a:gd name="T80" fmla="*/ 240 w 292"/>
                <a:gd name="T81" fmla="*/ 15 h 91"/>
                <a:gd name="T82" fmla="*/ 249 w 292"/>
                <a:gd name="T83" fmla="*/ 12 h 91"/>
                <a:gd name="T84" fmla="*/ 256 w 292"/>
                <a:gd name="T85" fmla="*/ 10 h 91"/>
                <a:gd name="T86" fmla="*/ 263 w 292"/>
                <a:gd name="T87" fmla="*/ 8 h 91"/>
                <a:gd name="T88" fmla="*/ 270 w 292"/>
                <a:gd name="T89" fmla="*/ 6 h 91"/>
                <a:gd name="T90" fmla="*/ 277 w 292"/>
                <a:gd name="T91" fmla="*/ 4 h 91"/>
                <a:gd name="T92" fmla="*/ 281 w 292"/>
                <a:gd name="T93" fmla="*/ 3 h 91"/>
                <a:gd name="T94" fmla="*/ 287 w 292"/>
                <a:gd name="T95" fmla="*/ 2 h 91"/>
                <a:gd name="T96" fmla="*/ 289 w 292"/>
                <a:gd name="T97" fmla="*/ 1 h 91"/>
                <a:gd name="T98" fmla="*/ 291 w 292"/>
                <a:gd name="T99" fmla="*/ 0 h 91"/>
                <a:gd name="T100" fmla="*/ 291 w 292"/>
                <a:gd name="T101" fmla="*/ 0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2" h="91">
                  <a:moveTo>
                    <a:pt x="291" y="0"/>
                  </a:moveTo>
                  <a:lnTo>
                    <a:pt x="251" y="18"/>
                  </a:lnTo>
                  <a:lnTo>
                    <a:pt x="215" y="34"/>
                  </a:lnTo>
                  <a:lnTo>
                    <a:pt x="179" y="48"/>
                  </a:lnTo>
                  <a:lnTo>
                    <a:pt x="146" y="59"/>
                  </a:lnTo>
                  <a:lnTo>
                    <a:pt x="115" y="70"/>
                  </a:lnTo>
                  <a:lnTo>
                    <a:pt x="88" y="77"/>
                  </a:lnTo>
                  <a:lnTo>
                    <a:pt x="62" y="83"/>
                  </a:lnTo>
                  <a:lnTo>
                    <a:pt x="42" y="87"/>
                  </a:lnTo>
                  <a:lnTo>
                    <a:pt x="24" y="90"/>
                  </a:lnTo>
                  <a:lnTo>
                    <a:pt x="11" y="90"/>
                  </a:lnTo>
                  <a:lnTo>
                    <a:pt x="2" y="89"/>
                  </a:lnTo>
                  <a:lnTo>
                    <a:pt x="0" y="86"/>
                  </a:lnTo>
                  <a:lnTo>
                    <a:pt x="1" y="82"/>
                  </a:lnTo>
                  <a:lnTo>
                    <a:pt x="10" y="76"/>
                  </a:lnTo>
                  <a:lnTo>
                    <a:pt x="24" y="69"/>
                  </a:lnTo>
                  <a:lnTo>
                    <a:pt x="47" y="59"/>
                  </a:lnTo>
                  <a:lnTo>
                    <a:pt x="54" y="60"/>
                  </a:lnTo>
                  <a:lnTo>
                    <a:pt x="64" y="60"/>
                  </a:lnTo>
                  <a:lnTo>
                    <a:pt x="71" y="60"/>
                  </a:lnTo>
                  <a:lnTo>
                    <a:pt x="81" y="58"/>
                  </a:lnTo>
                  <a:lnTo>
                    <a:pt x="88" y="57"/>
                  </a:lnTo>
                  <a:lnTo>
                    <a:pt x="98" y="55"/>
                  </a:lnTo>
                  <a:lnTo>
                    <a:pt x="106" y="53"/>
                  </a:lnTo>
                  <a:lnTo>
                    <a:pt x="116" y="50"/>
                  </a:lnTo>
                  <a:lnTo>
                    <a:pt x="125" y="48"/>
                  </a:lnTo>
                  <a:lnTo>
                    <a:pt x="135" y="44"/>
                  </a:lnTo>
                  <a:lnTo>
                    <a:pt x="145" y="42"/>
                  </a:lnTo>
                  <a:lnTo>
                    <a:pt x="156" y="38"/>
                  </a:lnTo>
                  <a:lnTo>
                    <a:pt x="167" y="36"/>
                  </a:lnTo>
                  <a:lnTo>
                    <a:pt x="179" y="32"/>
                  </a:lnTo>
                  <a:lnTo>
                    <a:pt x="192" y="28"/>
                  </a:lnTo>
                  <a:lnTo>
                    <a:pt x="207" y="24"/>
                  </a:lnTo>
                  <a:lnTo>
                    <a:pt x="208" y="24"/>
                  </a:lnTo>
                  <a:lnTo>
                    <a:pt x="210" y="24"/>
                  </a:lnTo>
                  <a:lnTo>
                    <a:pt x="214" y="23"/>
                  </a:lnTo>
                  <a:lnTo>
                    <a:pt x="220" y="21"/>
                  </a:lnTo>
                  <a:lnTo>
                    <a:pt x="225" y="19"/>
                  </a:lnTo>
                  <a:lnTo>
                    <a:pt x="232" y="17"/>
                  </a:lnTo>
                  <a:lnTo>
                    <a:pt x="240" y="15"/>
                  </a:lnTo>
                  <a:lnTo>
                    <a:pt x="249" y="12"/>
                  </a:lnTo>
                  <a:lnTo>
                    <a:pt x="256" y="10"/>
                  </a:lnTo>
                  <a:lnTo>
                    <a:pt x="263" y="8"/>
                  </a:lnTo>
                  <a:lnTo>
                    <a:pt x="270" y="6"/>
                  </a:lnTo>
                  <a:lnTo>
                    <a:pt x="277" y="4"/>
                  </a:lnTo>
                  <a:lnTo>
                    <a:pt x="281" y="3"/>
                  </a:lnTo>
                  <a:lnTo>
                    <a:pt x="287" y="2"/>
                  </a:lnTo>
                  <a:lnTo>
                    <a:pt x="289" y="1"/>
                  </a:lnTo>
                  <a:lnTo>
                    <a:pt x="291" y="0"/>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1" name="Freeform 172"/>
            <p:cNvSpPr>
              <a:spLocks/>
            </p:cNvSpPr>
            <p:nvPr/>
          </p:nvSpPr>
          <p:spPr bwMode="auto">
            <a:xfrm>
              <a:off x="5560" y="3499"/>
              <a:ext cx="230" cy="132"/>
            </a:xfrm>
            <a:custGeom>
              <a:avLst/>
              <a:gdLst>
                <a:gd name="T0" fmla="*/ 20 w 230"/>
                <a:gd name="T1" fmla="*/ 53 h 132"/>
                <a:gd name="T2" fmla="*/ 7 w 230"/>
                <a:gd name="T3" fmla="*/ 87 h 132"/>
                <a:gd name="T4" fmla="*/ 0 w 230"/>
                <a:gd name="T5" fmla="*/ 108 h 132"/>
                <a:gd name="T6" fmla="*/ 0 w 230"/>
                <a:gd name="T7" fmla="*/ 115 h 132"/>
                <a:gd name="T8" fmla="*/ 7 w 230"/>
                <a:gd name="T9" fmla="*/ 107 h 132"/>
                <a:gd name="T10" fmla="*/ 16 w 230"/>
                <a:gd name="T11" fmla="*/ 88 h 132"/>
                <a:gd name="T12" fmla="*/ 27 w 230"/>
                <a:gd name="T13" fmla="*/ 68 h 132"/>
                <a:gd name="T14" fmla="*/ 36 w 230"/>
                <a:gd name="T15" fmla="*/ 51 h 132"/>
                <a:gd name="T16" fmla="*/ 42 w 230"/>
                <a:gd name="T17" fmla="*/ 42 h 132"/>
                <a:gd name="T18" fmla="*/ 50 w 230"/>
                <a:gd name="T19" fmla="*/ 30 h 132"/>
                <a:gd name="T20" fmla="*/ 61 w 230"/>
                <a:gd name="T21" fmla="*/ 21 h 132"/>
                <a:gd name="T22" fmla="*/ 71 w 230"/>
                <a:gd name="T23" fmla="*/ 20 h 132"/>
                <a:gd name="T24" fmla="*/ 74 w 230"/>
                <a:gd name="T25" fmla="*/ 26 h 132"/>
                <a:gd name="T26" fmla="*/ 72 w 230"/>
                <a:gd name="T27" fmla="*/ 37 h 132"/>
                <a:gd name="T28" fmla="*/ 70 w 230"/>
                <a:gd name="T29" fmla="*/ 48 h 132"/>
                <a:gd name="T30" fmla="*/ 70 w 230"/>
                <a:gd name="T31" fmla="*/ 55 h 132"/>
                <a:gd name="T32" fmla="*/ 70 w 230"/>
                <a:gd name="T33" fmla="*/ 75 h 132"/>
                <a:gd name="T34" fmla="*/ 70 w 230"/>
                <a:gd name="T35" fmla="*/ 99 h 132"/>
                <a:gd name="T36" fmla="*/ 71 w 230"/>
                <a:gd name="T37" fmla="*/ 120 h 132"/>
                <a:gd name="T38" fmla="*/ 74 w 230"/>
                <a:gd name="T39" fmla="*/ 131 h 132"/>
                <a:gd name="T40" fmla="*/ 78 w 230"/>
                <a:gd name="T41" fmla="*/ 122 h 132"/>
                <a:gd name="T42" fmla="*/ 81 w 230"/>
                <a:gd name="T43" fmla="*/ 85 h 132"/>
                <a:gd name="T44" fmla="*/ 86 w 230"/>
                <a:gd name="T45" fmla="*/ 42 h 132"/>
                <a:gd name="T46" fmla="*/ 93 w 230"/>
                <a:gd name="T47" fmla="*/ 13 h 132"/>
                <a:gd name="T48" fmla="*/ 98 w 230"/>
                <a:gd name="T49" fmla="*/ 13 h 132"/>
                <a:gd name="T50" fmla="*/ 106 w 230"/>
                <a:gd name="T51" fmla="*/ 18 h 132"/>
                <a:gd name="T52" fmla="*/ 113 w 230"/>
                <a:gd name="T53" fmla="*/ 28 h 132"/>
                <a:gd name="T54" fmla="*/ 120 w 230"/>
                <a:gd name="T55" fmla="*/ 41 h 132"/>
                <a:gd name="T56" fmla="*/ 128 w 230"/>
                <a:gd name="T57" fmla="*/ 58 h 132"/>
                <a:gd name="T58" fmla="*/ 136 w 230"/>
                <a:gd name="T59" fmla="*/ 79 h 132"/>
                <a:gd name="T60" fmla="*/ 141 w 230"/>
                <a:gd name="T61" fmla="*/ 98 h 132"/>
                <a:gd name="T62" fmla="*/ 145 w 230"/>
                <a:gd name="T63" fmla="*/ 111 h 132"/>
                <a:gd name="T64" fmla="*/ 145 w 230"/>
                <a:gd name="T65" fmla="*/ 105 h 132"/>
                <a:gd name="T66" fmla="*/ 141 w 230"/>
                <a:gd name="T67" fmla="*/ 75 h 132"/>
                <a:gd name="T68" fmla="*/ 135 w 230"/>
                <a:gd name="T69" fmla="*/ 39 h 132"/>
                <a:gd name="T70" fmla="*/ 126 w 230"/>
                <a:gd name="T71" fmla="*/ 14 h 132"/>
                <a:gd name="T72" fmla="*/ 126 w 230"/>
                <a:gd name="T73" fmla="*/ 11 h 132"/>
                <a:gd name="T74" fmla="*/ 137 w 230"/>
                <a:gd name="T75" fmla="*/ 13 h 132"/>
                <a:gd name="T76" fmla="*/ 153 w 230"/>
                <a:gd name="T77" fmla="*/ 17 h 132"/>
                <a:gd name="T78" fmla="*/ 174 w 230"/>
                <a:gd name="T79" fmla="*/ 23 h 132"/>
                <a:gd name="T80" fmla="*/ 190 w 230"/>
                <a:gd name="T81" fmla="*/ 31 h 132"/>
                <a:gd name="T82" fmla="*/ 200 w 230"/>
                <a:gd name="T83" fmla="*/ 40 h 132"/>
                <a:gd name="T84" fmla="*/ 210 w 230"/>
                <a:gd name="T85" fmla="*/ 51 h 132"/>
                <a:gd name="T86" fmla="*/ 224 w 230"/>
                <a:gd name="T87" fmla="*/ 70 h 132"/>
                <a:gd name="T88" fmla="*/ 228 w 230"/>
                <a:gd name="T89" fmla="*/ 74 h 132"/>
                <a:gd name="T90" fmla="*/ 226 w 230"/>
                <a:gd name="T91" fmla="*/ 63 h 132"/>
                <a:gd name="T92" fmla="*/ 218 w 230"/>
                <a:gd name="T93" fmla="*/ 48 h 132"/>
                <a:gd name="T94" fmla="*/ 202 w 230"/>
                <a:gd name="T95" fmla="*/ 27 h 132"/>
                <a:gd name="T96" fmla="*/ 186 w 230"/>
                <a:gd name="T97" fmla="*/ 16 h 132"/>
                <a:gd name="T98" fmla="*/ 170 w 230"/>
                <a:gd name="T99" fmla="*/ 10 h 132"/>
                <a:gd name="T100" fmla="*/ 155 w 230"/>
                <a:gd name="T101" fmla="*/ 8 h 132"/>
                <a:gd name="T102" fmla="*/ 149 w 230"/>
                <a:gd name="T103" fmla="*/ 6 h 132"/>
                <a:gd name="T104" fmla="*/ 141 w 230"/>
                <a:gd name="T105" fmla="*/ 4 h 132"/>
                <a:gd name="T106" fmla="*/ 115 w 230"/>
                <a:gd name="T107" fmla="*/ 1 h 132"/>
                <a:gd name="T108" fmla="*/ 80 w 230"/>
                <a:gd name="T109" fmla="*/ 3 h 132"/>
                <a:gd name="T110" fmla="*/ 46 w 230"/>
                <a:gd name="T111" fmla="*/ 16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 h="132">
                  <a:moveTo>
                    <a:pt x="39" y="21"/>
                  </a:moveTo>
                  <a:lnTo>
                    <a:pt x="31" y="32"/>
                  </a:lnTo>
                  <a:lnTo>
                    <a:pt x="26" y="43"/>
                  </a:lnTo>
                  <a:lnTo>
                    <a:pt x="20" y="53"/>
                  </a:lnTo>
                  <a:lnTo>
                    <a:pt x="16" y="62"/>
                  </a:lnTo>
                  <a:lnTo>
                    <a:pt x="12" y="71"/>
                  </a:lnTo>
                  <a:lnTo>
                    <a:pt x="9" y="79"/>
                  </a:lnTo>
                  <a:lnTo>
                    <a:pt x="7" y="87"/>
                  </a:lnTo>
                  <a:lnTo>
                    <a:pt x="5" y="92"/>
                  </a:lnTo>
                  <a:lnTo>
                    <a:pt x="3" y="98"/>
                  </a:lnTo>
                  <a:lnTo>
                    <a:pt x="2" y="103"/>
                  </a:lnTo>
                  <a:lnTo>
                    <a:pt x="0" y="108"/>
                  </a:lnTo>
                  <a:lnTo>
                    <a:pt x="0" y="111"/>
                  </a:lnTo>
                  <a:lnTo>
                    <a:pt x="0" y="113"/>
                  </a:lnTo>
                  <a:lnTo>
                    <a:pt x="0" y="115"/>
                  </a:lnTo>
                  <a:lnTo>
                    <a:pt x="2" y="115"/>
                  </a:lnTo>
                  <a:lnTo>
                    <a:pt x="3" y="113"/>
                  </a:lnTo>
                  <a:lnTo>
                    <a:pt x="5" y="111"/>
                  </a:lnTo>
                  <a:lnTo>
                    <a:pt x="7" y="107"/>
                  </a:lnTo>
                  <a:lnTo>
                    <a:pt x="9" y="103"/>
                  </a:lnTo>
                  <a:lnTo>
                    <a:pt x="11" y="99"/>
                  </a:lnTo>
                  <a:lnTo>
                    <a:pt x="14" y="93"/>
                  </a:lnTo>
                  <a:lnTo>
                    <a:pt x="16" y="88"/>
                  </a:lnTo>
                  <a:lnTo>
                    <a:pt x="20" y="82"/>
                  </a:lnTo>
                  <a:lnTo>
                    <a:pt x="22" y="78"/>
                  </a:lnTo>
                  <a:lnTo>
                    <a:pt x="25" y="72"/>
                  </a:lnTo>
                  <a:lnTo>
                    <a:pt x="27" y="68"/>
                  </a:lnTo>
                  <a:lnTo>
                    <a:pt x="30" y="62"/>
                  </a:lnTo>
                  <a:lnTo>
                    <a:pt x="32" y="58"/>
                  </a:lnTo>
                  <a:lnTo>
                    <a:pt x="34" y="54"/>
                  </a:lnTo>
                  <a:lnTo>
                    <a:pt x="36" y="51"/>
                  </a:lnTo>
                  <a:lnTo>
                    <a:pt x="38" y="48"/>
                  </a:lnTo>
                  <a:lnTo>
                    <a:pt x="38" y="46"/>
                  </a:lnTo>
                  <a:lnTo>
                    <a:pt x="40" y="44"/>
                  </a:lnTo>
                  <a:lnTo>
                    <a:pt x="42" y="42"/>
                  </a:lnTo>
                  <a:lnTo>
                    <a:pt x="44" y="38"/>
                  </a:lnTo>
                  <a:lnTo>
                    <a:pt x="46" y="36"/>
                  </a:lnTo>
                  <a:lnTo>
                    <a:pt x="49" y="32"/>
                  </a:lnTo>
                  <a:lnTo>
                    <a:pt x="50" y="30"/>
                  </a:lnTo>
                  <a:lnTo>
                    <a:pt x="54" y="26"/>
                  </a:lnTo>
                  <a:lnTo>
                    <a:pt x="56" y="24"/>
                  </a:lnTo>
                  <a:lnTo>
                    <a:pt x="59" y="22"/>
                  </a:lnTo>
                  <a:lnTo>
                    <a:pt x="61" y="21"/>
                  </a:lnTo>
                  <a:lnTo>
                    <a:pt x="65" y="19"/>
                  </a:lnTo>
                  <a:lnTo>
                    <a:pt x="67" y="19"/>
                  </a:lnTo>
                  <a:lnTo>
                    <a:pt x="69" y="18"/>
                  </a:lnTo>
                  <a:lnTo>
                    <a:pt x="71" y="20"/>
                  </a:lnTo>
                  <a:lnTo>
                    <a:pt x="74" y="20"/>
                  </a:lnTo>
                  <a:lnTo>
                    <a:pt x="74" y="22"/>
                  </a:lnTo>
                  <a:lnTo>
                    <a:pt x="74" y="24"/>
                  </a:lnTo>
                  <a:lnTo>
                    <a:pt x="74" y="26"/>
                  </a:lnTo>
                  <a:lnTo>
                    <a:pt x="74" y="28"/>
                  </a:lnTo>
                  <a:lnTo>
                    <a:pt x="72" y="32"/>
                  </a:lnTo>
                  <a:lnTo>
                    <a:pt x="72" y="34"/>
                  </a:lnTo>
                  <a:lnTo>
                    <a:pt x="72" y="37"/>
                  </a:lnTo>
                  <a:lnTo>
                    <a:pt x="72" y="39"/>
                  </a:lnTo>
                  <a:lnTo>
                    <a:pt x="70" y="42"/>
                  </a:lnTo>
                  <a:lnTo>
                    <a:pt x="70" y="45"/>
                  </a:lnTo>
                  <a:lnTo>
                    <a:pt x="70" y="48"/>
                  </a:lnTo>
                  <a:lnTo>
                    <a:pt x="70" y="50"/>
                  </a:lnTo>
                  <a:lnTo>
                    <a:pt x="70" y="52"/>
                  </a:lnTo>
                  <a:lnTo>
                    <a:pt x="70" y="54"/>
                  </a:lnTo>
                  <a:lnTo>
                    <a:pt x="70" y="55"/>
                  </a:lnTo>
                  <a:lnTo>
                    <a:pt x="70" y="62"/>
                  </a:lnTo>
                  <a:lnTo>
                    <a:pt x="70" y="68"/>
                  </a:lnTo>
                  <a:lnTo>
                    <a:pt x="70" y="75"/>
                  </a:lnTo>
                  <a:lnTo>
                    <a:pt x="70" y="81"/>
                  </a:lnTo>
                  <a:lnTo>
                    <a:pt x="70" y="88"/>
                  </a:lnTo>
                  <a:lnTo>
                    <a:pt x="70" y="93"/>
                  </a:lnTo>
                  <a:lnTo>
                    <a:pt x="70" y="99"/>
                  </a:lnTo>
                  <a:lnTo>
                    <a:pt x="71" y="105"/>
                  </a:lnTo>
                  <a:lnTo>
                    <a:pt x="71" y="110"/>
                  </a:lnTo>
                  <a:lnTo>
                    <a:pt x="71" y="116"/>
                  </a:lnTo>
                  <a:lnTo>
                    <a:pt x="71" y="120"/>
                  </a:lnTo>
                  <a:lnTo>
                    <a:pt x="73" y="124"/>
                  </a:lnTo>
                  <a:lnTo>
                    <a:pt x="73" y="128"/>
                  </a:lnTo>
                  <a:lnTo>
                    <a:pt x="74" y="129"/>
                  </a:lnTo>
                  <a:lnTo>
                    <a:pt x="74" y="131"/>
                  </a:lnTo>
                  <a:lnTo>
                    <a:pt x="76" y="131"/>
                  </a:lnTo>
                  <a:lnTo>
                    <a:pt x="78" y="127"/>
                  </a:lnTo>
                  <a:lnTo>
                    <a:pt x="78" y="122"/>
                  </a:lnTo>
                  <a:lnTo>
                    <a:pt x="80" y="114"/>
                  </a:lnTo>
                  <a:lnTo>
                    <a:pt x="80" y="105"/>
                  </a:lnTo>
                  <a:lnTo>
                    <a:pt x="81" y="95"/>
                  </a:lnTo>
                  <a:lnTo>
                    <a:pt x="81" y="85"/>
                  </a:lnTo>
                  <a:lnTo>
                    <a:pt x="83" y="73"/>
                  </a:lnTo>
                  <a:lnTo>
                    <a:pt x="83" y="63"/>
                  </a:lnTo>
                  <a:lnTo>
                    <a:pt x="85" y="52"/>
                  </a:lnTo>
                  <a:lnTo>
                    <a:pt x="86" y="42"/>
                  </a:lnTo>
                  <a:lnTo>
                    <a:pt x="87" y="32"/>
                  </a:lnTo>
                  <a:lnTo>
                    <a:pt x="88" y="25"/>
                  </a:lnTo>
                  <a:lnTo>
                    <a:pt x="90" y="18"/>
                  </a:lnTo>
                  <a:lnTo>
                    <a:pt x="93" y="13"/>
                  </a:lnTo>
                  <a:lnTo>
                    <a:pt x="95" y="11"/>
                  </a:lnTo>
                  <a:lnTo>
                    <a:pt x="95" y="12"/>
                  </a:lnTo>
                  <a:lnTo>
                    <a:pt x="97" y="12"/>
                  </a:lnTo>
                  <a:lnTo>
                    <a:pt x="98" y="13"/>
                  </a:lnTo>
                  <a:lnTo>
                    <a:pt x="100" y="13"/>
                  </a:lnTo>
                  <a:lnTo>
                    <a:pt x="102" y="15"/>
                  </a:lnTo>
                  <a:lnTo>
                    <a:pt x="104" y="16"/>
                  </a:lnTo>
                  <a:lnTo>
                    <a:pt x="106" y="18"/>
                  </a:lnTo>
                  <a:lnTo>
                    <a:pt x="107" y="20"/>
                  </a:lnTo>
                  <a:lnTo>
                    <a:pt x="109" y="23"/>
                  </a:lnTo>
                  <a:lnTo>
                    <a:pt x="111" y="25"/>
                  </a:lnTo>
                  <a:lnTo>
                    <a:pt x="113" y="28"/>
                  </a:lnTo>
                  <a:lnTo>
                    <a:pt x="115" y="30"/>
                  </a:lnTo>
                  <a:lnTo>
                    <a:pt x="116" y="34"/>
                  </a:lnTo>
                  <a:lnTo>
                    <a:pt x="118" y="37"/>
                  </a:lnTo>
                  <a:lnTo>
                    <a:pt x="120" y="41"/>
                  </a:lnTo>
                  <a:lnTo>
                    <a:pt x="122" y="42"/>
                  </a:lnTo>
                  <a:lnTo>
                    <a:pt x="124" y="48"/>
                  </a:lnTo>
                  <a:lnTo>
                    <a:pt x="126" y="52"/>
                  </a:lnTo>
                  <a:lnTo>
                    <a:pt x="128" y="58"/>
                  </a:lnTo>
                  <a:lnTo>
                    <a:pt x="131" y="62"/>
                  </a:lnTo>
                  <a:lnTo>
                    <a:pt x="133" y="68"/>
                  </a:lnTo>
                  <a:lnTo>
                    <a:pt x="134" y="74"/>
                  </a:lnTo>
                  <a:lnTo>
                    <a:pt x="136" y="79"/>
                  </a:lnTo>
                  <a:lnTo>
                    <a:pt x="138" y="83"/>
                  </a:lnTo>
                  <a:lnTo>
                    <a:pt x="138" y="89"/>
                  </a:lnTo>
                  <a:lnTo>
                    <a:pt x="140" y="94"/>
                  </a:lnTo>
                  <a:lnTo>
                    <a:pt x="141" y="98"/>
                  </a:lnTo>
                  <a:lnTo>
                    <a:pt x="143" y="102"/>
                  </a:lnTo>
                  <a:lnTo>
                    <a:pt x="143" y="106"/>
                  </a:lnTo>
                  <a:lnTo>
                    <a:pt x="144" y="109"/>
                  </a:lnTo>
                  <a:lnTo>
                    <a:pt x="145" y="111"/>
                  </a:lnTo>
                  <a:lnTo>
                    <a:pt x="147" y="113"/>
                  </a:lnTo>
                  <a:lnTo>
                    <a:pt x="146" y="113"/>
                  </a:lnTo>
                  <a:lnTo>
                    <a:pt x="146" y="109"/>
                  </a:lnTo>
                  <a:lnTo>
                    <a:pt x="145" y="105"/>
                  </a:lnTo>
                  <a:lnTo>
                    <a:pt x="145" y="99"/>
                  </a:lnTo>
                  <a:lnTo>
                    <a:pt x="144" y="92"/>
                  </a:lnTo>
                  <a:lnTo>
                    <a:pt x="143" y="84"/>
                  </a:lnTo>
                  <a:lnTo>
                    <a:pt x="141" y="75"/>
                  </a:lnTo>
                  <a:lnTo>
                    <a:pt x="141" y="65"/>
                  </a:lnTo>
                  <a:lnTo>
                    <a:pt x="139" y="56"/>
                  </a:lnTo>
                  <a:lnTo>
                    <a:pt x="137" y="47"/>
                  </a:lnTo>
                  <a:lnTo>
                    <a:pt x="135" y="39"/>
                  </a:lnTo>
                  <a:lnTo>
                    <a:pt x="133" y="30"/>
                  </a:lnTo>
                  <a:lnTo>
                    <a:pt x="130" y="24"/>
                  </a:lnTo>
                  <a:lnTo>
                    <a:pt x="128" y="18"/>
                  </a:lnTo>
                  <a:lnTo>
                    <a:pt x="126" y="14"/>
                  </a:lnTo>
                  <a:lnTo>
                    <a:pt x="124" y="11"/>
                  </a:lnTo>
                  <a:lnTo>
                    <a:pt x="125" y="11"/>
                  </a:lnTo>
                  <a:lnTo>
                    <a:pt x="126" y="11"/>
                  </a:lnTo>
                  <a:lnTo>
                    <a:pt x="128" y="11"/>
                  </a:lnTo>
                  <a:lnTo>
                    <a:pt x="130" y="13"/>
                  </a:lnTo>
                  <a:lnTo>
                    <a:pt x="133" y="13"/>
                  </a:lnTo>
                  <a:lnTo>
                    <a:pt x="137" y="13"/>
                  </a:lnTo>
                  <a:lnTo>
                    <a:pt x="141" y="13"/>
                  </a:lnTo>
                  <a:lnTo>
                    <a:pt x="144" y="14"/>
                  </a:lnTo>
                  <a:lnTo>
                    <a:pt x="149" y="15"/>
                  </a:lnTo>
                  <a:lnTo>
                    <a:pt x="153" y="17"/>
                  </a:lnTo>
                  <a:lnTo>
                    <a:pt x="158" y="18"/>
                  </a:lnTo>
                  <a:lnTo>
                    <a:pt x="163" y="20"/>
                  </a:lnTo>
                  <a:lnTo>
                    <a:pt x="168" y="21"/>
                  </a:lnTo>
                  <a:lnTo>
                    <a:pt x="174" y="23"/>
                  </a:lnTo>
                  <a:lnTo>
                    <a:pt x="180" y="25"/>
                  </a:lnTo>
                  <a:lnTo>
                    <a:pt x="182" y="28"/>
                  </a:lnTo>
                  <a:lnTo>
                    <a:pt x="186" y="30"/>
                  </a:lnTo>
                  <a:lnTo>
                    <a:pt x="190" y="31"/>
                  </a:lnTo>
                  <a:lnTo>
                    <a:pt x="193" y="33"/>
                  </a:lnTo>
                  <a:lnTo>
                    <a:pt x="195" y="36"/>
                  </a:lnTo>
                  <a:lnTo>
                    <a:pt x="198" y="38"/>
                  </a:lnTo>
                  <a:lnTo>
                    <a:pt x="200" y="40"/>
                  </a:lnTo>
                  <a:lnTo>
                    <a:pt x="204" y="41"/>
                  </a:lnTo>
                  <a:lnTo>
                    <a:pt x="206" y="45"/>
                  </a:lnTo>
                  <a:lnTo>
                    <a:pt x="208" y="48"/>
                  </a:lnTo>
                  <a:lnTo>
                    <a:pt x="210" y="51"/>
                  </a:lnTo>
                  <a:lnTo>
                    <a:pt x="214" y="54"/>
                  </a:lnTo>
                  <a:lnTo>
                    <a:pt x="216" y="60"/>
                  </a:lnTo>
                  <a:lnTo>
                    <a:pt x="220" y="64"/>
                  </a:lnTo>
                  <a:lnTo>
                    <a:pt x="224" y="70"/>
                  </a:lnTo>
                  <a:lnTo>
                    <a:pt x="229" y="75"/>
                  </a:lnTo>
                  <a:lnTo>
                    <a:pt x="228" y="76"/>
                  </a:lnTo>
                  <a:lnTo>
                    <a:pt x="228" y="75"/>
                  </a:lnTo>
                  <a:lnTo>
                    <a:pt x="228" y="74"/>
                  </a:lnTo>
                  <a:lnTo>
                    <a:pt x="228" y="72"/>
                  </a:lnTo>
                  <a:lnTo>
                    <a:pt x="227" y="70"/>
                  </a:lnTo>
                  <a:lnTo>
                    <a:pt x="227" y="67"/>
                  </a:lnTo>
                  <a:lnTo>
                    <a:pt x="226" y="63"/>
                  </a:lnTo>
                  <a:lnTo>
                    <a:pt x="226" y="60"/>
                  </a:lnTo>
                  <a:lnTo>
                    <a:pt x="223" y="56"/>
                  </a:lnTo>
                  <a:lnTo>
                    <a:pt x="221" y="51"/>
                  </a:lnTo>
                  <a:lnTo>
                    <a:pt x="218" y="48"/>
                  </a:lnTo>
                  <a:lnTo>
                    <a:pt x="216" y="42"/>
                  </a:lnTo>
                  <a:lnTo>
                    <a:pt x="212" y="38"/>
                  </a:lnTo>
                  <a:lnTo>
                    <a:pt x="208" y="32"/>
                  </a:lnTo>
                  <a:lnTo>
                    <a:pt x="202" y="27"/>
                  </a:lnTo>
                  <a:lnTo>
                    <a:pt x="198" y="21"/>
                  </a:lnTo>
                  <a:lnTo>
                    <a:pt x="193" y="20"/>
                  </a:lnTo>
                  <a:lnTo>
                    <a:pt x="190" y="18"/>
                  </a:lnTo>
                  <a:lnTo>
                    <a:pt x="186" y="16"/>
                  </a:lnTo>
                  <a:lnTo>
                    <a:pt x="182" y="14"/>
                  </a:lnTo>
                  <a:lnTo>
                    <a:pt x="178" y="13"/>
                  </a:lnTo>
                  <a:lnTo>
                    <a:pt x="174" y="11"/>
                  </a:lnTo>
                  <a:lnTo>
                    <a:pt x="170" y="10"/>
                  </a:lnTo>
                  <a:lnTo>
                    <a:pt x="166" y="8"/>
                  </a:lnTo>
                  <a:lnTo>
                    <a:pt x="163" y="8"/>
                  </a:lnTo>
                  <a:lnTo>
                    <a:pt x="159" y="8"/>
                  </a:lnTo>
                  <a:lnTo>
                    <a:pt x="155" y="8"/>
                  </a:lnTo>
                  <a:lnTo>
                    <a:pt x="154" y="6"/>
                  </a:lnTo>
                  <a:lnTo>
                    <a:pt x="151" y="6"/>
                  </a:lnTo>
                  <a:lnTo>
                    <a:pt x="149" y="6"/>
                  </a:lnTo>
                  <a:lnTo>
                    <a:pt x="149" y="4"/>
                  </a:lnTo>
                  <a:lnTo>
                    <a:pt x="147" y="4"/>
                  </a:lnTo>
                  <a:lnTo>
                    <a:pt x="145" y="4"/>
                  </a:lnTo>
                  <a:lnTo>
                    <a:pt x="141" y="4"/>
                  </a:lnTo>
                  <a:lnTo>
                    <a:pt x="136" y="2"/>
                  </a:lnTo>
                  <a:lnTo>
                    <a:pt x="129" y="2"/>
                  </a:lnTo>
                  <a:lnTo>
                    <a:pt x="123" y="1"/>
                  </a:lnTo>
                  <a:lnTo>
                    <a:pt x="115" y="1"/>
                  </a:lnTo>
                  <a:lnTo>
                    <a:pt x="107" y="0"/>
                  </a:lnTo>
                  <a:lnTo>
                    <a:pt x="98" y="1"/>
                  </a:lnTo>
                  <a:lnTo>
                    <a:pt x="89" y="1"/>
                  </a:lnTo>
                  <a:lnTo>
                    <a:pt x="80" y="3"/>
                  </a:lnTo>
                  <a:lnTo>
                    <a:pt x="71" y="4"/>
                  </a:lnTo>
                  <a:lnTo>
                    <a:pt x="62" y="8"/>
                  </a:lnTo>
                  <a:lnTo>
                    <a:pt x="54" y="11"/>
                  </a:lnTo>
                  <a:lnTo>
                    <a:pt x="46" y="16"/>
                  </a:lnTo>
                  <a:lnTo>
                    <a:pt x="39" y="2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2" name="Freeform 173"/>
            <p:cNvSpPr>
              <a:spLocks/>
            </p:cNvSpPr>
            <p:nvPr/>
          </p:nvSpPr>
          <p:spPr bwMode="auto">
            <a:xfrm>
              <a:off x="5569" y="3484"/>
              <a:ext cx="143" cy="164"/>
            </a:xfrm>
            <a:custGeom>
              <a:avLst/>
              <a:gdLst>
                <a:gd name="T0" fmla="*/ 20 w 143"/>
                <a:gd name="T1" fmla="*/ 159 h 164"/>
                <a:gd name="T2" fmla="*/ 17 w 143"/>
                <a:gd name="T3" fmla="*/ 144 h 164"/>
                <a:gd name="T4" fmla="*/ 17 w 143"/>
                <a:gd name="T5" fmla="*/ 130 h 164"/>
                <a:gd name="T6" fmla="*/ 18 w 143"/>
                <a:gd name="T7" fmla="*/ 114 h 164"/>
                <a:gd name="T8" fmla="*/ 21 w 143"/>
                <a:gd name="T9" fmla="*/ 100 h 164"/>
                <a:gd name="T10" fmla="*/ 25 w 143"/>
                <a:gd name="T11" fmla="*/ 86 h 164"/>
                <a:gd name="T12" fmla="*/ 30 w 143"/>
                <a:gd name="T13" fmla="*/ 72 h 164"/>
                <a:gd name="T14" fmla="*/ 37 w 143"/>
                <a:gd name="T15" fmla="*/ 59 h 164"/>
                <a:gd name="T16" fmla="*/ 45 w 143"/>
                <a:gd name="T17" fmla="*/ 46 h 164"/>
                <a:gd name="T18" fmla="*/ 54 w 143"/>
                <a:gd name="T19" fmla="*/ 36 h 164"/>
                <a:gd name="T20" fmla="*/ 64 w 143"/>
                <a:gd name="T21" fmla="*/ 26 h 164"/>
                <a:gd name="T22" fmla="*/ 75 w 143"/>
                <a:gd name="T23" fmla="*/ 18 h 164"/>
                <a:gd name="T24" fmla="*/ 87 w 143"/>
                <a:gd name="T25" fmla="*/ 11 h 164"/>
                <a:gd name="T26" fmla="*/ 99 w 143"/>
                <a:gd name="T27" fmla="*/ 6 h 164"/>
                <a:gd name="T28" fmla="*/ 112 w 143"/>
                <a:gd name="T29" fmla="*/ 2 h 164"/>
                <a:gd name="T30" fmla="*/ 126 w 143"/>
                <a:gd name="T31" fmla="*/ 0 h 164"/>
                <a:gd name="T32" fmla="*/ 142 w 143"/>
                <a:gd name="T33" fmla="*/ 0 h 164"/>
                <a:gd name="T34" fmla="*/ 134 w 143"/>
                <a:gd name="T35" fmla="*/ 0 h 164"/>
                <a:gd name="T36" fmla="*/ 119 w 143"/>
                <a:gd name="T37" fmla="*/ 0 h 164"/>
                <a:gd name="T38" fmla="*/ 104 w 143"/>
                <a:gd name="T39" fmla="*/ 1 h 164"/>
                <a:gd name="T40" fmla="*/ 90 w 143"/>
                <a:gd name="T41" fmla="*/ 4 h 164"/>
                <a:gd name="T42" fmla="*/ 77 w 143"/>
                <a:gd name="T43" fmla="*/ 9 h 164"/>
                <a:gd name="T44" fmla="*/ 64 w 143"/>
                <a:gd name="T45" fmla="*/ 16 h 164"/>
                <a:gd name="T46" fmla="*/ 53 w 143"/>
                <a:gd name="T47" fmla="*/ 23 h 164"/>
                <a:gd name="T48" fmla="*/ 41 w 143"/>
                <a:gd name="T49" fmla="*/ 32 h 164"/>
                <a:gd name="T50" fmla="*/ 32 w 143"/>
                <a:gd name="T51" fmla="*/ 41 h 164"/>
                <a:gd name="T52" fmla="*/ 23 w 143"/>
                <a:gd name="T53" fmla="*/ 54 h 164"/>
                <a:gd name="T54" fmla="*/ 15 w 143"/>
                <a:gd name="T55" fmla="*/ 67 h 164"/>
                <a:gd name="T56" fmla="*/ 9 w 143"/>
                <a:gd name="T57" fmla="*/ 82 h 164"/>
                <a:gd name="T58" fmla="*/ 4 w 143"/>
                <a:gd name="T59" fmla="*/ 95 h 164"/>
                <a:gd name="T60" fmla="*/ 1 w 143"/>
                <a:gd name="T61" fmla="*/ 112 h 164"/>
                <a:gd name="T62" fmla="*/ 0 w 143"/>
                <a:gd name="T63" fmla="*/ 128 h 164"/>
                <a:gd name="T64" fmla="*/ 0 w 143"/>
                <a:gd name="T65" fmla="*/ 146 h 164"/>
                <a:gd name="T66" fmla="*/ 2 w 143"/>
                <a:gd name="T67" fmla="*/ 163 h 164"/>
                <a:gd name="T68" fmla="*/ 2 w 143"/>
                <a:gd name="T69" fmla="*/ 163 h 164"/>
                <a:gd name="T70" fmla="*/ 2 w 143"/>
                <a:gd name="T71" fmla="*/ 163 h 164"/>
                <a:gd name="T72" fmla="*/ 2 w 143"/>
                <a:gd name="T73" fmla="*/ 163 h 164"/>
                <a:gd name="T74" fmla="*/ 4 w 143"/>
                <a:gd name="T75" fmla="*/ 163 h 164"/>
                <a:gd name="T76" fmla="*/ 4 w 143"/>
                <a:gd name="T77" fmla="*/ 163 h 164"/>
                <a:gd name="T78" fmla="*/ 6 w 143"/>
                <a:gd name="T79" fmla="*/ 163 h 164"/>
                <a:gd name="T80" fmla="*/ 7 w 143"/>
                <a:gd name="T81" fmla="*/ 163 h 164"/>
                <a:gd name="T82" fmla="*/ 9 w 143"/>
                <a:gd name="T83" fmla="*/ 162 h 164"/>
                <a:gd name="T84" fmla="*/ 9 w 143"/>
                <a:gd name="T85" fmla="*/ 162 h 164"/>
                <a:gd name="T86" fmla="*/ 11 w 143"/>
                <a:gd name="T87" fmla="*/ 162 h 164"/>
                <a:gd name="T88" fmla="*/ 13 w 143"/>
                <a:gd name="T89" fmla="*/ 162 h 164"/>
                <a:gd name="T90" fmla="*/ 15 w 143"/>
                <a:gd name="T91" fmla="*/ 161 h 164"/>
                <a:gd name="T92" fmla="*/ 15 w 143"/>
                <a:gd name="T93" fmla="*/ 161 h 164"/>
                <a:gd name="T94" fmla="*/ 17 w 143"/>
                <a:gd name="T95" fmla="*/ 161 h 164"/>
                <a:gd name="T96" fmla="*/ 18 w 143"/>
                <a:gd name="T97" fmla="*/ 161 h 164"/>
                <a:gd name="T98" fmla="*/ 20 w 143"/>
                <a:gd name="T99" fmla="*/ 159 h 164"/>
                <a:gd name="T100" fmla="*/ 20 w 143"/>
                <a:gd name="T101" fmla="*/ 159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 h="164">
                  <a:moveTo>
                    <a:pt x="20" y="159"/>
                  </a:moveTo>
                  <a:lnTo>
                    <a:pt x="17" y="144"/>
                  </a:lnTo>
                  <a:lnTo>
                    <a:pt x="17" y="130"/>
                  </a:lnTo>
                  <a:lnTo>
                    <a:pt x="18" y="114"/>
                  </a:lnTo>
                  <a:lnTo>
                    <a:pt x="21" y="100"/>
                  </a:lnTo>
                  <a:lnTo>
                    <a:pt x="25" y="86"/>
                  </a:lnTo>
                  <a:lnTo>
                    <a:pt x="30" y="72"/>
                  </a:lnTo>
                  <a:lnTo>
                    <a:pt x="37" y="59"/>
                  </a:lnTo>
                  <a:lnTo>
                    <a:pt x="45" y="46"/>
                  </a:lnTo>
                  <a:lnTo>
                    <a:pt x="54" y="36"/>
                  </a:lnTo>
                  <a:lnTo>
                    <a:pt x="64" y="26"/>
                  </a:lnTo>
                  <a:lnTo>
                    <a:pt x="75" y="18"/>
                  </a:lnTo>
                  <a:lnTo>
                    <a:pt x="87" y="11"/>
                  </a:lnTo>
                  <a:lnTo>
                    <a:pt x="99" y="6"/>
                  </a:lnTo>
                  <a:lnTo>
                    <a:pt x="112" y="2"/>
                  </a:lnTo>
                  <a:lnTo>
                    <a:pt x="126" y="0"/>
                  </a:lnTo>
                  <a:lnTo>
                    <a:pt x="142" y="0"/>
                  </a:lnTo>
                  <a:lnTo>
                    <a:pt x="134" y="0"/>
                  </a:lnTo>
                  <a:lnTo>
                    <a:pt x="119" y="0"/>
                  </a:lnTo>
                  <a:lnTo>
                    <a:pt x="104" y="1"/>
                  </a:lnTo>
                  <a:lnTo>
                    <a:pt x="90" y="4"/>
                  </a:lnTo>
                  <a:lnTo>
                    <a:pt x="77" y="9"/>
                  </a:lnTo>
                  <a:lnTo>
                    <a:pt x="64" y="16"/>
                  </a:lnTo>
                  <a:lnTo>
                    <a:pt x="53" y="23"/>
                  </a:lnTo>
                  <a:lnTo>
                    <a:pt x="41" y="32"/>
                  </a:lnTo>
                  <a:lnTo>
                    <a:pt x="32" y="41"/>
                  </a:lnTo>
                  <a:lnTo>
                    <a:pt x="23" y="54"/>
                  </a:lnTo>
                  <a:lnTo>
                    <a:pt x="15" y="67"/>
                  </a:lnTo>
                  <a:lnTo>
                    <a:pt x="9" y="82"/>
                  </a:lnTo>
                  <a:lnTo>
                    <a:pt x="4" y="95"/>
                  </a:lnTo>
                  <a:lnTo>
                    <a:pt x="1" y="112"/>
                  </a:lnTo>
                  <a:lnTo>
                    <a:pt x="0" y="128"/>
                  </a:lnTo>
                  <a:lnTo>
                    <a:pt x="0" y="146"/>
                  </a:lnTo>
                  <a:lnTo>
                    <a:pt x="2" y="163"/>
                  </a:lnTo>
                  <a:lnTo>
                    <a:pt x="4" y="163"/>
                  </a:lnTo>
                  <a:lnTo>
                    <a:pt x="6" y="163"/>
                  </a:lnTo>
                  <a:lnTo>
                    <a:pt x="7" y="163"/>
                  </a:lnTo>
                  <a:lnTo>
                    <a:pt x="9" y="162"/>
                  </a:lnTo>
                  <a:lnTo>
                    <a:pt x="11" y="162"/>
                  </a:lnTo>
                  <a:lnTo>
                    <a:pt x="13" y="162"/>
                  </a:lnTo>
                  <a:lnTo>
                    <a:pt x="15" y="161"/>
                  </a:lnTo>
                  <a:lnTo>
                    <a:pt x="17" y="161"/>
                  </a:lnTo>
                  <a:lnTo>
                    <a:pt x="18" y="161"/>
                  </a:lnTo>
                  <a:lnTo>
                    <a:pt x="20" y="159"/>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3" name="Freeform 174"/>
            <p:cNvSpPr>
              <a:spLocks/>
            </p:cNvSpPr>
            <p:nvPr/>
          </p:nvSpPr>
          <p:spPr bwMode="auto">
            <a:xfrm>
              <a:off x="5691" y="3504"/>
              <a:ext cx="94" cy="61"/>
            </a:xfrm>
            <a:custGeom>
              <a:avLst/>
              <a:gdLst>
                <a:gd name="T0" fmla="*/ 93 w 94"/>
                <a:gd name="T1" fmla="*/ 60 h 61"/>
                <a:gd name="T2" fmla="*/ 88 w 94"/>
                <a:gd name="T3" fmla="*/ 55 h 61"/>
                <a:gd name="T4" fmla="*/ 84 w 94"/>
                <a:gd name="T5" fmla="*/ 49 h 61"/>
                <a:gd name="T6" fmla="*/ 79 w 94"/>
                <a:gd name="T7" fmla="*/ 44 h 61"/>
                <a:gd name="T8" fmla="*/ 75 w 94"/>
                <a:gd name="T9" fmla="*/ 38 h 61"/>
                <a:gd name="T10" fmla="*/ 69 w 94"/>
                <a:gd name="T11" fmla="*/ 35 h 61"/>
                <a:gd name="T12" fmla="*/ 64 w 94"/>
                <a:gd name="T13" fmla="*/ 29 h 61"/>
                <a:gd name="T14" fmla="*/ 59 w 94"/>
                <a:gd name="T15" fmla="*/ 25 h 61"/>
                <a:gd name="T16" fmla="*/ 53 w 94"/>
                <a:gd name="T17" fmla="*/ 19 h 61"/>
                <a:gd name="T18" fmla="*/ 45 w 94"/>
                <a:gd name="T19" fmla="*/ 17 h 61"/>
                <a:gd name="T20" fmla="*/ 40 w 94"/>
                <a:gd name="T21" fmla="*/ 13 h 61"/>
                <a:gd name="T22" fmla="*/ 32 w 94"/>
                <a:gd name="T23" fmla="*/ 11 h 61"/>
                <a:gd name="T24" fmla="*/ 26 w 94"/>
                <a:gd name="T25" fmla="*/ 7 h 61"/>
                <a:gd name="T26" fmla="*/ 19 w 94"/>
                <a:gd name="T27" fmla="*/ 5 h 61"/>
                <a:gd name="T28" fmla="*/ 13 w 94"/>
                <a:gd name="T29" fmla="*/ 3 h 61"/>
                <a:gd name="T30" fmla="*/ 5 w 94"/>
                <a:gd name="T31" fmla="*/ 2 h 61"/>
                <a:gd name="T32" fmla="*/ 0 w 94"/>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61">
                  <a:moveTo>
                    <a:pt x="93" y="60"/>
                  </a:moveTo>
                  <a:lnTo>
                    <a:pt x="88" y="55"/>
                  </a:lnTo>
                  <a:lnTo>
                    <a:pt x="84" y="49"/>
                  </a:lnTo>
                  <a:lnTo>
                    <a:pt x="79" y="44"/>
                  </a:lnTo>
                  <a:lnTo>
                    <a:pt x="75" y="38"/>
                  </a:lnTo>
                  <a:lnTo>
                    <a:pt x="69" y="35"/>
                  </a:lnTo>
                  <a:lnTo>
                    <a:pt x="64" y="29"/>
                  </a:lnTo>
                  <a:lnTo>
                    <a:pt x="59" y="25"/>
                  </a:lnTo>
                  <a:lnTo>
                    <a:pt x="53" y="19"/>
                  </a:lnTo>
                  <a:lnTo>
                    <a:pt x="45" y="17"/>
                  </a:lnTo>
                  <a:lnTo>
                    <a:pt x="40" y="13"/>
                  </a:lnTo>
                  <a:lnTo>
                    <a:pt x="32" y="11"/>
                  </a:lnTo>
                  <a:lnTo>
                    <a:pt x="26" y="7"/>
                  </a:lnTo>
                  <a:lnTo>
                    <a:pt x="19" y="5"/>
                  </a:lnTo>
                  <a:lnTo>
                    <a:pt x="13" y="3"/>
                  </a:lnTo>
                  <a:lnTo>
                    <a:pt x="5" y="2"/>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4" name="Freeform 175"/>
            <p:cNvSpPr>
              <a:spLocks/>
            </p:cNvSpPr>
            <p:nvPr/>
          </p:nvSpPr>
          <p:spPr bwMode="auto">
            <a:xfrm>
              <a:off x="5688" y="3511"/>
              <a:ext cx="20" cy="87"/>
            </a:xfrm>
            <a:custGeom>
              <a:avLst/>
              <a:gdLst>
                <a:gd name="T0" fmla="*/ 19 w 20"/>
                <a:gd name="T1" fmla="*/ 86 h 87"/>
                <a:gd name="T2" fmla="*/ 17 w 20"/>
                <a:gd name="T3" fmla="*/ 81 h 87"/>
                <a:gd name="T4" fmla="*/ 17 w 20"/>
                <a:gd name="T5" fmla="*/ 76 h 87"/>
                <a:gd name="T6" fmla="*/ 16 w 20"/>
                <a:gd name="T7" fmla="*/ 70 h 87"/>
                <a:gd name="T8" fmla="*/ 16 w 20"/>
                <a:gd name="T9" fmla="*/ 65 h 87"/>
                <a:gd name="T10" fmla="*/ 14 w 20"/>
                <a:gd name="T11" fmla="*/ 59 h 87"/>
                <a:gd name="T12" fmla="*/ 14 w 20"/>
                <a:gd name="T13" fmla="*/ 54 h 87"/>
                <a:gd name="T14" fmla="*/ 12 w 20"/>
                <a:gd name="T15" fmla="*/ 48 h 87"/>
                <a:gd name="T16" fmla="*/ 12 w 20"/>
                <a:gd name="T17" fmla="*/ 42 h 87"/>
                <a:gd name="T18" fmla="*/ 10 w 20"/>
                <a:gd name="T19" fmla="*/ 39 h 87"/>
                <a:gd name="T20" fmla="*/ 8 w 20"/>
                <a:gd name="T21" fmla="*/ 33 h 87"/>
                <a:gd name="T22" fmla="*/ 6 w 20"/>
                <a:gd name="T23" fmla="*/ 28 h 87"/>
                <a:gd name="T24" fmla="*/ 6 w 20"/>
                <a:gd name="T25" fmla="*/ 22 h 87"/>
                <a:gd name="T26" fmla="*/ 5 w 20"/>
                <a:gd name="T27" fmla="*/ 17 h 87"/>
                <a:gd name="T28" fmla="*/ 3 w 20"/>
                <a:gd name="T29" fmla="*/ 11 h 87"/>
                <a:gd name="T30" fmla="*/ 1 w 20"/>
                <a:gd name="T31" fmla="*/ 6 h 87"/>
                <a:gd name="T32" fmla="*/ 0 w 20"/>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87">
                  <a:moveTo>
                    <a:pt x="19" y="86"/>
                  </a:moveTo>
                  <a:lnTo>
                    <a:pt x="17" y="81"/>
                  </a:lnTo>
                  <a:lnTo>
                    <a:pt x="17" y="76"/>
                  </a:lnTo>
                  <a:lnTo>
                    <a:pt x="16" y="70"/>
                  </a:lnTo>
                  <a:lnTo>
                    <a:pt x="16" y="65"/>
                  </a:lnTo>
                  <a:lnTo>
                    <a:pt x="14" y="59"/>
                  </a:lnTo>
                  <a:lnTo>
                    <a:pt x="14" y="54"/>
                  </a:lnTo>
                  <a:lnTo>
                    <a:pt x="12" y="48"/>
                  </a:lnTo>
                  <a:lnTo>
                    <a:pt x="12" y="42"/>
                  </a:lnTo>
                  <a:lnTo>
                    <a:pt x="10" y="39"/>
                  </a:lnTo>
                  <a:lnTo>
                    <a:pt x="8" y="33"/>
                  </a:lnTo>
                  <a:lnTo>
                    <a:pt x="6" y="28"/>
                  </a:lnTo>
                  <a:lnTo>
                    <a:pt x="6" y="22"/>
                  </a:lnTo>
                  <a:lnTo>
                    <a:pt x="5" y="17"/>
                  </a:lnTo>
                  <a:lnTo>
                    <a:pt x="3" y="11"/>
                  </a:lnTo>
                  <a:lnTo>
                    <a:pt x="1" y="6"/>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5" name="Freeform 176"/>
            <p:cNvSpPr>
              <a:spLocks/>
            </p:cNvSpPr>
            <p:nvPr/>
          </p:nvSpPr>
          <p:spPr bwMode="auto">
            <a:xfrm>
              <a:off x="5608" y="3543"/>
              <a:ext cx="15" cy="88"/>
            </a:xfrm>
            <a:custGeom>
              <a:avLst/>
              <a:gdLst>
                <a:gd name="T0" fmla="*/ 14 w 15"/>
                <a:gd name="T1" fmla="*/ 0 h 88"/>
                <a:gd name="T2" fmla="*/ 11 w 15"/>
                <a:gd name="T3" fmla="*/ 6 h 88"/>
                <a:gd name="T4" fmla="*/ 8 w 15"/>
                <a:gd name="T5" fmla="*/ 12 h 88"/>
                <a:gd name="T6" fmla="*/ 6 w 15"/>
                <a:gd name="T7" fmla="*/ 17 h 88"/>
                <a:gd name="T8" fmla="*/ 4 w 15"/>
                <a:gd name="T9" fmla="*/ 22 h 88"/>
                <a:gd name="T10" fmla="*/ 2 w 15"/>
                <a:gd name="T11" fmla="*/ 27 h 88"/>
                <a:gd name="T12" fmla="*/ 2 w 15"/>
                <a:gd name="T13" fmla="*/ 33 h 88"/>
                <a:gd name="T14" fmla="*/ 1 w 15"/>
                <a:gd name="T15" fmla="*/ 39 h 88"/>
                <a:gd name="T16" fmla="*/ 1 w 15"/>
                <a:gd name="T17" fmla="*/ 44 h 88"/>
                <a:gd name="T18" fmla="*/ 0 w 15"/>
                <a:gd name="T19" fmla="*/ 49 h 88"/>
                <a:gd name="T20" fmla="*/ 0 w 15"/>
                <a:gd name="T21" fmla="*/ 55 h 88"/>
                <a:gd name="T22" fmla="*/ 0 w 15"/>
                <a:gd name="T23" fmla="*/ 61 h 88"/>
                <a:gd name="T24" fmla="*/ 1 w 15"/>
                <a:gd name="T25" fmla="*/ 66 h 88"/>
                <a:gd name="T26" fmla="*/ 1 w 15"/>
                <a:gd name="T27" fmla="*/ 72 h 88"/>
                <a:gd name="T28" fmla="*/ 2 w 15"/>
                <a:gd name="T29" fmla="*/ 77 h 88"/>
                <a:gd name="T30" fmla="*/ 4 w 15"/>
                <a:gd name="T31" fmla="*/ 83 h 88"/>
                <a:gd name="T32" fmla="*/ 7 w 15"/>
                <a:gd name="T33" fmla="*/ 8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8">
                  <a:moveTo>
                    <a:pt x="14" y="0"/>
                  </a:moveTo>
                  <a:lnTo>
                    <a:pt x="11" y="6"/>
                  </a:lnTo>
                  <a:lnTo>
                    <a:pt x="8" y="12"/>
                  </a:lnTo>
                  <a:lnTo>
                    <a:pt x="6" y="17"/>
                  </a:lnTo>
                  <a:lnTo>
                    <a:pt x="4" y="22"/>
                  </a:lnTo>
                  <a:lnTo>
                    <a:pt x="2" y="27"/>
                  </a:lnTo>
                  <a:lnTo>
                    <a:pt x="2" y="33"/>
                  </a:lnTo>
                  <a:lnTo>
                    <a:pt x="1" y="39"/>
                  </a:lnTo>
                  <a:lnTo>
                    <a:pt x="1" y="44"/>
                  </a:lnTo>
                  <a:lnTo>
                    <a:pt x="0" y="49"/>
                  </a:lnTo>
                  <a:lnTo>
                    <a:pt x="0" y="55"/>
                  </a:lnTo>
                  <a:lnTo>
                    <a:pt x="0" y="61"/>
                  </a:lnTo>
                  <a:lnTo>
                    <a:pt x="1" y="66"/>
                  </a:lnTo>
                  <a:lnTo>
                    <a:pt x="1" y="72"/>
                  </a:lnTo>
                  <a:lnTo>
                    <a:pt x="2" y="77"/>
                  </a:lnTo>
                  <a:lnTo>
                    <a:pt x="4" y="83"/>
                  </a:lnTo>
                  <a:lnTo>
                    <a:pt x="7" y="87"/>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6" name="Freeform 177"/>
            <p:cNvSpPr>
              <a:spLocks/>
            </p:cNvSpPr>
            <p:nvPr/>
          </p:nvSpPr>
          <p:spPr bwMode="auto">
            <a:xfrm>
              <a:off x="5492" y="3917"/>
              <a:ext cx="108" cy="282"/>
            </a:xfrm>
            <a:custGeom>
              <a:avLst/>
              <a:gdLst>
                <a:gd name="T0" fmla="*/ 107 w 108"/>
                <a:gd name="T1" fmla="*/ 0 h 282"/>
                <a:gd name="T2" fmla="*/ 97 w 108"/>
                <a:gd name="T3" fmla="*/ 89 h 282"/>
                <a:gd name="T4" fmla="*/ 93 w 108"/>
                <a:gd name="T5" fmla="*/ 198 h 282"/>
                <a:gd name="T6" fmla="*/ 97 w 108"/>
                <a:gd name="T7" fmla="*/ 277 h 282"/>
                <a:gd name="T8" fmla="*/ 50 w 108"/>
                <a:gd name="T9" fmla="*/ 281 h 282"/>
                <a:gd name="T10" fmla="*/ 0 w 108"/>
                <a:gd name="T11" fmla="*/ 212 h 282"/>
                <a:gd name="T12" fmla="*/ 20 w 108"/>
                <a:gd name="T13" fmla="*/ 225 h 282"/>
                <a:gd name="T14" fmla="*/ 60 w 108"/>
                <a:gd name="T15" fmla="*/ 248 h 282"/>
                <a:gd name="T16" fmla="*/ 66 w 108"/>
                <a:gd name="T17" fmla="*/ 248 h 282"/>
                <a:gd name="T18" fmla="*/ 50 w 108"/>
                <a:gd name="T19" fmla="*/ 217 h 282"/>
                <a:gd name="T20" fmla="*/ 47 w 108"/>
                <a:gd name="T21" fmla="*/ 204 h 282"/>
                <a:gd name="T22" fmla="*/ 60 w 108"/>
                <a:gd name="T23" fmla="*/ 194 h 282"/>
                <a:gd name="T24" fmla="*/ 76 w 108"/>
                <a:gd name="T25" fmla="*/ 198 h 282"/>
                <a:gd name="T26" fmla="*/ 79 w 108"/>
                <a:gd name="T27" fmla="*/ 178 h 282"/>
                <a:gd name="T28" fmla="*/ 70 w 108"/>
                <a:gd name="T29" fmla="*/ 145 h 282"/>
                <a:gd name="T30" fmla="*/ 87 w 108"/>
                <a:gd name="T31" fmla="*/ 142 h 282"/>
                <a:gd name="T32" fmla="*/ 87 w 108"/>
                <a:gd name="T33" fmla="*/ 102 h 282"/>
                <a:gd name="T34" fmla="*/ 107 w 108"/>
                <a:gd name="T35" fmla="*/ 0 h 282"/>
                <a:gd name="T36" fmla="*/ 107 w 108"/>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282">
                  <a:moveTo>
                    <a:pt x="107" y="0"/>
                  </a:moveTo>
                  <a:lnTo>
                    <a:pt x="97" y="89"/>
                  </a:lnTo>
                  <a:lnTo>
                    <a:pt x="93" y="198"/>
                  </a:lnTo>
                  <a:lnTo>
                    <a:pt x="97" y="277"/>
                  </a:lnTo>
                  <a:lnTo>
                    <a:pt x="50" y="281"/>
                  </a:lnTo>
                  <a:lnTo>
                    <a:pt x="0" y="212"/>
                  </a:lnTo>
                  <a:lnTo>
                    <a:pt x="20" y="225"/>
                  </a:lnTo>
                  <a:lnTo>
                    <a:pt x="60" y="248"/>
                  </a:lnTo>
                  <a:lnTo>
                    <a:pt x="66" y="248"/>
                  </a:lnTo>
                  <a:lnTo>
                    <a:pt x="50" y="217"/>
                  </a:lnTo>
                  <a:lnTo>
                    <a:pt x="47" y="204"/>
                  </a:lnTo>
                  <a:lnTo>
                    <a:pt x="60" y="194"/>
                  </a:lnTo>
                  <a:lnTo>
                    <a:pt x="76" y="198"/>
                  </a:lnTo>
                  <a:lnTo>
                    <a:pt x="79" y="178"/>
                  </a:lnTo>
                  <a:lnTo>
                    <a:pt x="70" y="145"/>
                  </a:lnTo>
                  <a:lnTo>
                    <a:pt x="87" y="142"/>
                  </a:lnTo>
                  <a:lnTo>
                    <a:pt x="87" y="102"/>
                  </a:lnTo>
                  <a:lnTo>
                    <a:pt x="107"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7" name="Freeform 178"/>
            <p:cNvSpPr>
              <a:spLocks/>
            </p:cNvSpPr>
            <p:nvPr/>
          </p:nvSpPr>
          <p:spPr bwMode="auto">
            <a:xfrm>
              <a:off x="5582" y="4271"/>
              <a:ext cx="100" cy="46"/>
            </a:xfrm>
            <a:custGeom>
              <a:avLst/>
              <a:gdLst>
                <a:gd name="T0" fmla="*/ 99 w 100"/>
                <a:gd name="T1" fmla="*/ 0 h 46"/>
                <a:gd name="T2" fmla="*/ 38 w 100"/>
                <a:gd name="T3" fmla="*/ 31 h 46"/>
                <a:gd name="T4" fmla="*/ 17 w 100"/>
                <a:gd name="T5" fmla="*/ 39 h 46"/>
                <a:gd name="T6" fmla="*/ 0 w 100"/>
                <a:gd name="T7" fmla="*/ 45 h 46"/>
                <a:gd name="T8" fmla="*/ 22 w 100"/>
                <a:gd name="T9" fmla="*/ 45 h 46"/>
                <a:gd name="T10" fmla="*/ 72 w 100"/>
                <a:gd name="T11" fmla="*/ 24 h 46"/>
                <a:gd name="T12" fmla="*/ 96 w 100"/>
                <a:gd name="T13" fmla="*/ 6 h 46"/>
                <a:gd name="T14" fmla="*/ 99 w 100"/>
                <a:gd name="T15" fmla="*/ 0 h 46"/>
                <a:gd name="T16" fmla="*/ 99 w 10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46">
                  <a:moveTo>
                    <a:pt x="99" y="0"/>
                  </a:moveTo>
                  <a:lnTo>
                    <a:pt x="38" y="31"/>
                  </a:lnTo>
                  <a:lnTo>
                    <a:pt x="17" y="39"/>
                  </a:lnTo>
                  <a:lnTo>
                    <a:pt x="0" y="45"/>
                  </a:lnTo>
                  <a:lnTo>
                    <a:pt x="22" y="45"/>
                  </a:lnTo>
                  <a:lnTo>
                    <a:pt x="72" y="24"/>
                  </a:lnTo>
                  <a:lnTo>
                    <a:pt x="96" y="6"/>
                  </a:lnTo>
                  <a:lnTo>
                    <a:pt x="99"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8" name="Freeform 179"/>
            <p:cNvSpPr>
              <a:spLocks/>
            </p:cNvSpPr>
            <p:nvPr/>
          </p:nvSpPr>
          <p:spPr bwMode="auto">
            <a:xfrm>
              <a:off x="5502" y="4239"/>
              <a:ext cx="81" cy="20"/>
            </a:xfrm>
            <a:custGeom>
              <a:avLst/>
              <a:gdLst>
                <a:gd name="T0" fmla="*/ 0 w 81"/>
                <a:gd name="T1" fmla="*/ 14 h 20"/>
                <a:gd name="T2" fmla="*/ 48 w 81"/>
                <a:gd name="T3" fmla="*/ 12 h 20"/>
                <a:gd name="T4" fmla="*/ 80 w 81"/>
                <a:gd name="T5" fmla="*/ 0 h 20"/>
                <a:gd name="T6" fmla="*/ 52 w 81"/>
                <a:gd name="T7" fmla="*/ 14 h 20"/>
                <a:gd name="T8" fmla="*/ 32 w 81"/>
                <a:gd name="T9" fmla="*/ 16 h 20"/>
                <a:gd name="T10" fmla="*/ 4 w 81"/>
                <a:gd name="T11" fmla="*/ 19 h 20"/>
                <a:gd name="T12" fmla="*/ 0 w 81"/>
                <a:gd name="T13" fmla="*/ 16 h 20"/>
                <a:gd name="T14" fmla="*/ 0 w 81"/>
                <a:gd name="T15" fmla="*/ 14 h 20"/>
                <a:gd name="T16" fmla="*/ 0 w 81"/>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20">
                  <a:moveTo>
                    <a:pt x="0" y="14"/>
                  </a:moveTo>
                  <a:lnTo>
                    <a:pt x="48" y="12"/>
                  </a:lnTo>
                  <a:lnTo>
                    <a:pt x="80" y="0"/>
                  </a:lnTo>
                  <a:lnTo>
                    <a:pt x="52" y="14"/>
                  </a:lnTo>
                  <a:lnTo>
                    <a:pt x="32" y="16"/>
                  </a:lnTo>
                  <a:lnTo>
                    <a:pt x="4" y="19"/>
                  </a:lnTo>
                  <a:lnTo>
                    <a:pt x="0" y="16"/>
                  </a:lnTo>
                  <a:lnTo>
                    <a:pt x="0" y="14"/>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9" name="Freeform 180"/>
            <p:cNvSpPr>
              <a:spLocks/>
            </p:cNvSpPr>
            <p:nvPr/>
          </p:nvSpPr>
          <p:spPr bwMode="auto">
            <a:xfrm>
              <a:off x="5718" y="3933"/>
              <a:ext cx="126" cy="247"/>
            </a:xfrm>
            <a:custGeom>
              <a:avLst/>
              <a:gdLst>
                <a:gd name="T0" fmla="*/ 119 w 126"/>
                <a:gd name="T1" fmla="*/ 0 h 247"/>
                <a:gd name="T2" fmla="*/ 119 w 126"/>
                <a:gd name="T3" fmla="*/ 94 h 247"/>
                <a:gd name="T4" fmla="*/ 113 w 126"/>
                <a:gd name="T5" fmla="*/ 217 h 247"/>
                <a:gd name="T6" fmla="*/ 71 w 126"/>
                <a:gd name="T7" fmla="*/ 229 h 247"/>
                <a:gd name="T8" fmla="*/ 53 w 126"/>
                <a:gd name="T9" fmla="*/ 217 h 247"/>
                <a:gd name="T10" fmla="*/ 46 w 126"/>
                <a:gd name="T11" fmla="*/ 223 h 247"/>
                <a:gd name="T12" fmla="*/ 42 w 126"/>
                <a:gd name="T13" fmla="*/ 234 h 247"/>
                <a:gd name="T14" fmla="*/ 0 w 126"/>
                <a:gd name="T15" fmla="*/ 246 h 247"/>
                <a:gd name="T16" fmla="*/ 113 w 126"/>
                <a:gd name="T17" fmla="*/ 229 h 247"/>
                <a:gd name="T18" fmla="*/ 125 w 126"/>
                <a:gd name="T19" fmla="*/ 206 h 247"/>
                <a:gd name="T20" fmla="*/ 125 w 126"/>
                <a:gd name="T21" fmla="*/ 159 h 247"/>
                <a:gd name="T22" fmla="*/ 125 w 126"/>
                <a:gd name="T23" fmla="*/ 100 h 247"/>
                <a:gd name="T24" fmla="*/ 119 w 126"/>
                <a:gd name="T25" fmla="*/ 0 h 247"/>
                <a:gd name="T26" fmla="*/ 119 w 126"/>
                <a:gd name="T27" fmla="*/ 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47">
                  <a:moveTo>
                    <a:pt x="119" y="0"/>
                  </a:moveTo>
                  <a:lnTo>
                    <a:pt x="119" y="94"/>
                  </a:lnTo>
                  <a:lnTo>
                    <a:pt x="113" y="217"/>
                  </a:lnTo>
                  <a:lnTo>
                    <a:pt x="71" y="229"/>
                  </a:lnTo>
                  <a:lnTo>
                    <a:pt x="53" y="217"/>
                  </a:lnTo>
                  <a:lnTo>
                    <a:pt x="46" y="223"/>
                  </a:lnTo>
                  <a:lnTo>
                    <a:pt x="42" y="234"/>
                  </a:lnTo>
                  <a:lnTo>
                    <a:pt x="0" y="246"/>
                  </a:lnTo>
                  <a:lnTo>
                    <a:pt x="113" y="229"/>
                  </a:lnTo>
                  <a:lnTo>
                    <a:pt x="125" y="206"/>
                  </a:lnTo>
                  <a:lnTo>
                    <a:pt x="125" y="159"/>
                  </a:lnTo>
                  <a:lnTo>
                    <a:pt x="125" y="100"/>
                  </a:lnTo>
                  <a:lnTo>
                    <a:pt x="119"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0" name="Freeform 181"/>
            <p:cNvSpPr>
              <a:spLocks/>
            </p:cNvSpPr>
            <p:nvPr/>
          </p:nvSpPr>
          <p:spPr bwMode="auto">
            <a:xfrm>
              <a:off x="5707" y="3780"/>
              <a:ext cx="131" cy="166"/>
            </a:xfrm>
            <a:custGeom>
              <a:avLst/>
              <a:gdLst>
                <a:gd name="T0" fmla="*/ 124 w 131"/>
                <a:gd name="T1" fmla="*/ 0 h 166"/>
                <a:gd name="T2" fmla="*/ 124 w 131"/>
                <a:gd name="T3" fmla="*/ 25 h 166"/>
                <a:gd name="T4" fmla="*/ 93 w 131"/>
                <a:gd name="T5" fmla="*/ 89 h 166"/>
                <a:gd name="T6" fmla="*/ 47 w 131"/>
                <a:gd name="T7" fmla="*/ 140 h 166"/>
                <a:gd name="T8" fmla="*/ 47 w 131"/>
                <a:gd name="T9" fmla="*/ 106 h 166"/>
                <a:gd name="T10" fmla="*/ 29 w 131"/>
                <a:gd name="T11" fmla="*/ 99 h 166"/>
                <a:gd name="T12" fmla="*/ 0 w 131"/>
                <a:gd name="T13" fmla="*/ 99 h 166"/>
                <a:gd name="T14" fmla="*/ 23 w 131"/>
                <a:gd name="T15" fmla="*/ 111 h 166"/>
                <a:gd name="T16" fmla="*/ 41 w 131"/>
                <a:gd name="T17" fmla="*/ 123 h 166"/>
                <a:gd name="T18" fmla="*/ 53 w 131"/>
                <a:gd name="T19" fmla="*/ 165 h 166"/>
                <a:gd name="T20" fmla="*/ 93 w 131"/>
                <a:gd name="T21" fmla="*/ 94 h 166"/>
                <a:gd name="T22" fmla="*/ 130 w 131"/>
                <a:gd name="T23" fmla="*/ 25 h 166"/>
                <a:gd name="T24" fmla="*/ 124 w 131"/>
                <a:gd name="T25" fmla="*/ 0 h 166"/>
                <a:gd name="T26" fmla="*/ 124 w 131"/>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1" h="166">
                  <a:moveTo>
                    <a:pt x="124" y="0"/>
                  </a:moveTo>
                  <a:lnTo>
                    <a:pt x="124" y="25"/>
                  </a:lnTo>
                  <a:lnTo>
                    <a:pt x="93" y="89"/>
                  </a:lnTo>
                  <a:lnTo>
                    <a:pt x="47" y="140"/>
                  </a:lnTo>
                  <a:lnTo>
                    <a:pt x="47" y="106"/>
                  </a:lnTo>
                  <a:lnTo>
                    <a:pt x="29" y="99"/>
                  </a:lnTo>
                  <a:lnTo>
                    <a:pt x="0" y="99"/>
                  </a:lnTo>
                  <a:lnTo>
                    <a:pt x="23" y="111"/>
                  </a:lnTo>
                  <a:lnTo>
                    <a:pt x="41" y="123"/>
                  </a:lnTo>
                  <a:lnTo>
                    <a:pt x="53" y="165"/>
                  </a:lnTo>
                  <a:lnTo>
                    <a:pt x="93" y="94"/>
                  </a:lnTo>
                  <a:lnTo>
                    <a:pt x="130" y="25"/>
                  </a:lnTo>
                  <a:lnTo>
                    <a:pt x="124"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1" name="Freeform 182"/>
            <p:cNvSpPr>
              <a:spLocks/>
            </p:cNvSpPr>
            <p:nvPr/>
          </p:nvSpPr>
          <p:spPr bwMode="auto">
            <a:xfrm>
              <a:off x="5872" y="3805"/>
              <a:ext cx="136" cy="439"/>
            </a:xfrm>
            <a:custGeom>
              <a:avLst/>
              <a:gdLst>
                <a:gd name="T0" fmla="*/ 17 w 136"/>
                <a:gd name="T1" fmla="*/ 0 h 439"/>
                <a:gd name="T2" fmla="*/ 70 w 136"/>
                <a:gd name="T3" fmla="*/ 28 h 439"/>
                <a:gd name="T4" fmla="*/ 129 w 136"/>
                <a:gd name="T5" fmla="*/ 115 h 439"/>
                <a:gd name="T6" fmla="*/ 118 w 136"/>
                <a:gd name="T7" fmla="*/ 181 h 439"/>
                <a:gd name="T8" fmla="*/ 135 w 136"/>
                <a:gd name="T9" fmla="*/ 198 h 439"/>
                <a:gd name="T10" fmla="*/ 135 w 136"/>
                <a:gd name="T11" fmla="*/ 233 h 439"/>
                <a:gd name="T12" fmla="*/ 111 w 136"/>
                <a:gd name="T13" fmla="*/ 274 h 439"/>
                <a:gd name="T14" fmla="*/ 135 w 136"/>
                <a:gd name="T15" fmla="*/ 315 h 439"/>
                <a:gd name="T16" fmla="*/ 135 w 136"/>
                <a:gd name="T17" fmla="*/ 345 h 439"/>
                <a:gd name="T18" fmla="*/ 129 w 136"/>
                <a:gd name="T19" fmla="*/ 374 h 439"/>
                <a:gd name="T20" fmla="*/ 123 w 136"/>
                <a:gd name="T21" fmla="*/ 386 h 439"/>
                <a:gd name="T22" fmla="*/ 123 w 136"/>
                <a:gd name="T23" fmla="*/ 416 h 439"/>
                <a:gd name="T24" fmla="*/ 99 w 136"/>
                <a:gd name="T25" fmla="*/ 421 h 439"/>
                <a:gd name="T26" fmla="*/ 76 w 136"/>
                <a:gd name="T27" fmla="*/ 438 h 439"/>
                <a:gd name="T28" fmla="*/ 35 w 136"/>
                <a:gd name="T29" fmla="*/ 410 h 439"/>
                <a:gd name="T30" fmla="*/ 17 w 136"/>
                <a:gd name="T31" fmla="*/ 392 h 439"/>
                <a:gd name="T32" fmla="*/ 58 w 136"/>
                <a:gd name="T33" fmla="*/ 403 h 439"/>
                <a:gd name="T34" fmla="*/ 83 w 136"/>
                <a:gd name="T35" fmla="*/ 403 h 439"/>
                <a:gd name="T36" fmla="*/ 83 w 136"/>
                <a:gd name="T37" fmla="*/ 392 h 439"/>
                <a:gd name="T38" fmla="*/ 83 w 136"/>
                <a:gd name="T39" fmla="*/ 368 h 439"/>
                <a:gd name="T40" fmla="*/ 64 w 136"/>
                <a:gd name="T41" fmla="*/ 345 h 439"/>
                <a:gd name="T42" fmla="*/ 111 w 136"/>
                <a:gd name="T43" fmla="*/ 381 h 439"/>
                <a:gd name="T44" fmla="*/ 118 w 136"/>
                <a:gd name="T45" fmla="*/ 368 h 439"/>
                <a:gd name="T46" fmla="*/ 118 w 136"/>
                <a:gd name="T47" fmla="*/ 327 h 439"/>
                <a:gd name="T48" fmla="*/ 76 w 136"/>
                <a:gd name="T49" fmla="*/ 274 h 439"/>
                <a:gd name="T50" fmla="*/ 70 w 136"/>
                <a:gd name="T51" fmla="*/ 263 h 439"/>
                <a:gd name="T52" fmla="*/ 83 w 136"/>
                <a:gd name="T53" fmla="*/ 256 h 439"/>
                <a:gd name="T54" fmla="*/ 111 w 136"/>
                <a:gd name="T55" fmla="*/ 256 h 439"/>
                <a:gd name="T56" fmla="*/ 118 w 136"/>
                <a:gd name="T57" fmla="*/ 240 h 439"/>
                <a:gd name="T58" fmla="*/ 105 w 136"/>
                <a:gd name="T59" fmla="*/ 187 h 439"/>
                <a:gd name="T60" fmla="*/ 83 w 136"/>
                <a:gd name="T61" fmla="*/ 163 h 439"/>
                <a:gd name="T62" fmla="*/ 83 w 136"/>
                <a:gd name="T63" fmla="*/ 128 h 439"/>
                <a:gd name="T64" fmla="*/ 70 w 136"/>
                <a:gd name="T65" fmla="*/ 74 h 439"/>
                <a:gd name="T66" fmla="*/ 35 w 136"/>
                <a:gd name="T67" fmla="*/ 34 h 439"/>
                <a:gd name="T68" fmla="*/ 0 w 136"/>
                <a:gd name="T69" fmla="*/ 0 h 439"/>
                <a:gd name="T70" fmla="*/ 17 w 136"/>
                <a:gd name="T71" fmla="*/ 0 h 439"/>
                <a:gd name="T72" fmla="*/ 17 w 136"/>
                <a:gd name="T73" fmla="*/ 0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439">
                  <a:moveTo>
                    <a:pt x="17" y="0"/>
                  </a:moveTo>
                  <a:lnTo>
                    <a:pt x="70" y="28"/>
                  </a:lnTo>
                  <a:lnTo>
                    <a:pt x="129" y="115"/>
                  </a:lnTo>
                  <a:lnTo>
                    <a:pt x="118" y="181"/>
                  </a:lnTo>
                  <a:lnTo>
                    <a:pt x="135" y="198"/>
                  </a:lnTo>
                  <a:lnTo>
                    <a:pt x="135" y="233"/>
                  </a:lnTo>
                  <a:lnTo>
                    <a:pt x="111" y="274"/>
                  </a:lnTo>
                  <a:lnTo>
                    <a:pt x="135" y="315"/>
                  </a:lnTo>
                  <a:lnTo>
                    <a:pt x="135" y="345"/>
                  </a:lnTo>
                  <a:lnTo>
                    <a:pt x="129" y="374"/>
                  </a:lnTo>
                  <a:lnTo>
                    <a:pt x="123" y="386"/>
                  </a:lnTo>
                  <a:lnTo>
                    <a:pt x="123" y="416"/>
                  </a:lnTo>
                  <a:lnTo>
                    <a:pt x="99" y="421"/>
                  </a:lnTo>
                  <a:lnTo>
                    <a:pt x="76" y="438"/>
                  </a:lnTo>
                  <a:lnTo>
                    <a:pt x="35" y="410"/>
                  </a:lnTo>
                  <a:lnTo>
                    <a:pt x="17" y="392"/>
                  </a:lnTo>
                  <a:lnTo>
                    <a:pt x="58" y="403"/>
                  </a:lnTo>
                  <a:lnTo>
                    <a:pt x="83" y="403"/>
                  </a:lnTo>
                  <a:lnTo>
                    <a:pt x="83" y="392"/>
                  </a:lnTo>
                  <a:lnTo>
                    <a:pt x="83" y="368"/>
                  </a:lnTo>
                  <a:lnTo>
                    <a:pt x="64" y="345"/>
                  </a:lnTo>
                  <a:lnTo>
                    <a:pt x="111" y="381"/>
                  </a:lnTo>
                  <a:lnTo>
                    <a:pt x="118" y="368"/>
                  </a:lnTo>
                  <a:lnTo>
                    <a:pt x="118" y="327"/>
                  </a:lnTo>
                  <a:lnTo>
                    <a:pt x="76" y="274"/>
                  </a:lnTo>
                  <a:lnTo>
                    <a:pt x="70" y="263"/>
                  </a:lnTo>
                  <a:lnTo>
                    <a:pt x="83" y="256"/>
                  </a:lnTo>
                  <a:lnTo>
                    <a:pt x="111" y="256"/>
                  </a:lnTo>
                  <a:lnTo>
                    <a:pt x="118" y="240"/>
                  </a:lnTo>
                  <a:lnTo>
                    <a:pt x="105" y="187"/>
                  </a:lnTo>
                  <a:lnTo>
                    <a:pt x="83" y="163"/>
                  </a:lnTo>
                  <a:lnTo>
                    <a:pt x="83" y="128"/>
                  </a:lnTo>
                  <a:lnTo>
                    <a:pt x="70" y="74"/>
                  </a:lnTo>
                  <a:lnTo>
                    <a:pt x="35" y="34"/>
                  </a:lnTo>
                  <a:lnTo>
                    <a:pt x="0" y="0"/>
                  </a:lnTo>
                  <a:lnTo>
                    <a:pt x="17"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2" name="Freeform 183"/>
            <p:cNvSpPr>
              <a:spLocks/>
            </p:cNvSpPr>
            <p:nvPr/>
          </p:nvSpPr>
          <p:spPr bwMode="auto">
            <a:xfrm>
              <a:off x="5924" y="4226"/>
              <a:ext cx="60" cy="429"/>
            </a:xfrm>
            <a:custGeom>
              <a:avLst/>
              <a:gdLst>
                <a:gd name="T0" fmla="*/ 42 w 60"/>
                <a:gd name="T1" fmla="*/ 0 h 429"/>
                <a:gd name="T2" fmla="*/ 36 w 60"/>
                <a:gd name="T3" fmla="*/ 89 h 429"/>
                <a:gd name="T4" fmla="*/ 47 w 60"/>
                <a:gd name="T5" fmla="*/ 212 h 429"/>
                <a:gd name="T6" fmla="*/ 59 w 60"/>
                <a:gd name="T7" fmla="*/ 335 h 429"/>
                <a:gd name="T8" fmla="*/ 42 w 60"/>
                <a:gd name="T9" fmla="*/ 428 h 429"/>
                <a:gd name="T10" fmla="*/ 12 w 60"/>
                <a:gd name="T11" fmla="*/ 423 h 429"/>
                <a:gd name="T12" fmla="*/ 36 w 60"/>
                <a:gd name="T13" fmla="*/ 329 h 429"/>
                <a:gd name="T14" fmla="*/ 12 w 60"/>
                <a:gd name="T15" fmla="*/ 189 h 429"/>
                <a:gd name="T16" fmla="*/ 0 w 60"/>
                <a:gd name="T17" fmla="*/ 82 h 429"/>
                <a:gd name="T18" fmla="*/ 0 w 60"/>
                <a:gd name="T19" fmla="*/ 13 h 429"/>
                <a:gd name="T20" fmla="*/ 42 w 60"/>
                <a:gd name="T21" fmla="*/ 0 h 429"/>
                <a:gd name="T22" fmla="*/ 42 w 60"/>
                <a:gd name="T23" fmla="*/ 0 h 4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429">
                  <a:moveTo>
                    <a:pt x="42" y="0"/>
                  </a:moveTo>
                  <a:lnTo>
                    <a:pt x="36" y="89"/>
                  </a:lnTo>
                  <a:lnTo>
                    <a:pt x="47" y="212"/>
                  </a:lnTo>
                  <a:lnTo>
                    <a:pt x="59" y="335"/>
                  </a:lnTo>
                  <a:lnTo>
                    <a:pt x="42" y="428"/>
                  </a:lnTo>
                  <a:lnTo>
                    <a:pt x="12" y="423"/>
                  </a:lnTo>
                  <a:lnTo>
                    <a:pt x="36" y="329"/>
                  </a:lnTo>
                  <a:lnTo>
                    <a:pt x="12" y="189"/>
                  </a:lnTo>
                  <a:lnTo>
                    <a:pt x="0" y="82"/>
                  </a:lnTo>
                  <a:lnTo>
                    <a:pt x="0" y="13"/>
                  </a:lnTo>
                  <a:lnTo>
                    <a:pt x="42"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3" name="Freeform 184"/>
            <p:cNvSpPr>
              <a:spLocks/>
            </p:cNvSpPr>
            <p:nvPr/>
          </p:nvSpPr>
          <p:spPr bwMode="auto">
            <a:xfrm>
              <a:off x="5831" y="3974"/>
              <a:ext cx="54" cy="213"/>
            </a:xfrm>
            <a:custGeom>
              <a:avLst/>
              <a:gdLst>
                <a:gd name="T0" fmla="*/ 34 w 54"/>
                <a:gd name="T1" fmla="*/ 212 h 213"/>
                <a:gd name="T2" fmla="*/ 23 w 54"/>
                <a:gd name="T3" fmla="*/ 188 h 213"/>
                <a:gd name="T4" fmla="*/ 23 w 54"/>
                <a:gd name="T5" fmla="*/ 170 h 213"/>
                <a:gd name="T6" fmla="*/ 53 w 54"/>
                <a:gd name="T7" fmla="*/ 170 h 213"/>
                <a:gd name="T8" fmla="*/ 47 w 54"/>
                <a:gd name="T9" fmla="*/ 158 h 213"/>
                <a:gd name="T10" fmla="*/ 29 w 54"/>
                <a:gd name="T11" fmla="*/ 135 h 213"/>
                <a:gd name="T12" fmla="*/ 29 w 54"/>
                <a:gd name="T13" fmla="*/ 118 h 213"/>
                <a:gd name="T14" fmla="*/ 47 w 54"/>
                <a:gd name="T15" fmla="*/ 99 h 213"/>
                <a:gd name="T16" fmla="*/ 34 w 54"/>
                <a:gd name="T17" fmla="*/ 82 h 213"/>
                <a:gd name="T18" fmla="*/ 23 w 54"/>
                <a:gd name="T19" fmla="*/ 59 h 213"/>
                <a:gd name="T20" fmla="*/ 41 w 54"/>
                <a:gd name="T21" fmla="*/ 47 h 213"/>
                <a:gd name="T22" fmla="*/ 6 w 54"/>
                <a:gd name="T23" fmla="*/ 0 h 213"/>
                <a:gd name="T24" fmla="*/ 6 w 54"/>
                <a:gd name="T25" fmla="*/ 165 h 213"/>
                <a:gd name="T26" fmla="*/ 0 w 54"/>
                <a:gd name="T27" fmla="*/ 188 h 213"/>
                <a:gd name="T28" fmla="*/ 34 w 54"/>
                <a:gd name="T29" fmla="*/ 212 h 213"/>
                <a:gd name="T30" fmla="*/ 34 w 54"/>
                <a:gd name="T31" fmla="*/ 212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13">
                  <a:moveTo>
                    <a:pt x="34" y="212"/>
                  </a:moveTo>
                  <a:lnTo>
                    <a:pt x="23" y="188"/>
                  </a:lnTo>
                  <a:lnTo>
                    <a:pt x="23" y="170"/>
                  </a:lnTo>
                  <a:lnTo>
                    <a:pt x="53" y="170"/>
                  </a:lnTo>
                  <a:lnTo>
                    <a:pt x="47" y="158"/>
                  </a:lnTo>
                  <a:lnTo>
                    <a:pt x="29" y="135"/>
                  </a:lnTo>
                  <a:lnTo>
                    <a:pt x="29" y="118"/>
                  </a:lnTo>
                  <a:lnTo>
                    <a:pt x="47" y="99"/>
                  </a:lnTo>
                  <a:lnTo>
                    <a:pt x="34" y="82"/>
                  </a:lnTo>
                  <a:lnTo>
                    <a:pt x="23" y="59"/>
                  </a:lnTo>
                  <a:lnTo>
                    <a:pt x="41" y="47"/>
                  </a:lnTo>
                  <a:lnTo>
                    <a:pt x="6" y="0"/>
                  </a:lnTo>
                  <a:lnTo>
                    <a:pt x="6" y="165"/>
                  </a:lnTo>
                  <a:lnTo>
                    <a:pt x="0" y="188"/>
                  </a:lnTo>
                  <a:lnTo>
                    <a:pt x="34" y="212"/>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4" name="Freeform 185"/>
            <p:cNvSpPr>
              <a:spLocks/>
            </p:cNvSpPr>
            <p:nvPr/>
          </p:nvSpPr>
          <p:spPr bwMode="auto">
            <a:xfrm>
              <a:off x="5718" y="4567"/>
              <a:ext cx="31" cy="77"/>
            </a:xfrm>
            <a:custGeom>
              <a:avLst/>
              <a:gdLst>
                <a:gd name="T0" fmla="*/ 30 w 31"/>
                <a:gd name="T1" fmla="*/ 0 h 77"/>
                <a:gd name="T2" fmla="*/ 30 w 31"/>
                <a:gd name="T3" fmla="*/ 76 h 77"/>
                <a:gd name="T4" fmla="*/ 0 w 31"/>
                <a:gd name="T5" fmla="*/ 76 h 77"/>
                <a:gd name="T6" fmla="*/ 30 w 31"/>
                <a:gd name="T7" fmla="*/ 0 h 77"/>
                <a:gd name="T8" fmla="*/ 30 w 31"/>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77">
                  <a:moveTo>
                    <a:pt x="30" y="0"/>
                  </a:moveTo>
                  <a:lnTo>
                    <a:pt x="30" y="76"/>
                  </a:lnTo>
                  <a:lnTo>
                    <a:pt x="0" y="76"/>
                  </a:lnTo>
                  <a:lnTo>
                    <a:pt x="3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5" name="Freeform 186"/>
            <p:cNvSpPr>
              <a:spLocks/>
            </p:cNvSpPr>
            <p:nvPr/>
          </p:nvSpPr>
          <p:spPr bwMode="auto">
            <a:xfrm>
              <a:off x="5677" y="4226"/>
              <a:ext cx="295" cy="72"/>
            </a:xfrm>
            <a:custGeom>
              <a:avLst/>
              <a:gdLst>
                <a:gd name="T0" fmla="*/ 247 w 295"/>
                <a:gd name="T1" fmla="*/ 13 h 72"/>
                <a:gd name="T2" fmla="*/ 259 w 295"/>
                <a:gd name="T3" fmla="*/ 17 h 72"/>
                <a:gd name="T4" fmla="*/ 289 w 295"/>
                <a:gd name="T5" fmla="*/ 0 h 72"/>
                <a:gd name="T6" fmla="*/ 294 w 295"/>
                <a:gd name="T7" fmla="*/ 23 h 72"/>
                <a:gd name="T8" fmla="*/ 278 w 295"/>
                <a:gd name="T9" fmla="*/ 29 h 72"/>
                <a:gd name="T10" fmla="*/ 230 w 295"/>
                <a:gd name="T11" fmla="*/ 41 h 72"/>
                <a:gd name="T12" fmla="*/ 212 w 295"/>
                <a:gd name="T13" fmla="*/ 41 h 72"/>
                <a:gd name="T14" fmla="*/ 177 w 295"/>
                <a:gd name="T15" fmla="*/ 35 h 72"/>
                <a:gd name="T16" fmla="*/ 136 w 295"/>
                <a:gd name="T17" fmla="*/ 53 h 72"/>
                <a:gd name="T18" fmla="*/ 87 w 295"/>
                <a:gd name="T19" fmla="*/ 58 h 72"/>
                <a:gd name="T20" fmla="*/ 37 w 295"/>
                <a:gd name="T21" fmla="*/ 65 h 72"/>
                <a:gd name="T22" fmla="*/ 13 w 295"/>
                <a:gd name="T23" fmla="*/ 71 h 72"/>
                <a:gd name="T24" fmla="*/ 0 w 295"/>
                <a:gd name="T25" fmla="*/ 53 h 72"/>
                <a:gd name="T26" fmla="*/ 247 w 295"/>
                <a:gd name="T27" fmla="*/ 13 h 72"/>
                <a:gd name="T28" fmla="*/ 247 w 295"/>
                <a:gd name="T29" fmla="*/ 13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72">
                  <a:moveTo>
                    <a:pt x="247" y="13"/>
                  </a:moveTo>
                  <a:lnTo>
                    <a:pt x="259" y="17"/>
                  </a:lnTo>
                  <a:lnTo>
                    <a:pt x="289" y="0"/>
                  </a:lnTo>
                  <a:lnTo>
                    <a:pt x="294" y="23"/>
                  </a:lnTo>
                  <a:lnTo>
                    <a:pt x="278" y="29"/>
                  </a:lnTo>
                  <a:lnTo>
                    <a:pt x="230" y="41"/>
                  </a:lnTo>
                  <a:lnTo>
                    <a:pt x="212" y="41"/>
                  </a:lnTo>
                  <a:lnTo>
                    <a:pt x="177" y="35"/>
                  </a:lnTo>
                  <a:lnTo>
                    <a:pt x="136" y="53"/>
                  </a:lnTo>
                  <a:lnTo>
                    <a:pt x="87" y="58"/>
                  </a:lnTo>
                  <a:lnTo>
                    <a:pt x="37" y="65"/>
                  </a:lnTo>
                  <a:lnTo>
                    <a:pt x="13" y="71"/>
                  </a:lnTo>
                  <a:lnTo>
                    <a:pt x="0" y="53"/>
                  </a:lnTo>
                  <a:lnTo>
                    <a:pt x="247" y="13"/>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6" name="Freeform 187"/>
            <p:cNvSpPr>
              <a:spLocks/>
            </p:cNvSpPr>
            <p:nvPr/>
          </p:nvSpPr>
          <p:spPr bwMode="auto">
            <a:xfrm>
              <a:off x="5854" y="4115"/>
              <a:ext cx="77" cy="30"/>
            </a:xfrm>
            <a:custGeom>
              <a:avLst/>
              <a:gdLst>
                <a:gd name="T0" fmla="*/ 0 w 77"/>
                <a:gd name="T1" fmla="*/ 0 h 30"/>
                <a:gd name="T2" fmla="*/ 30 w 77"/>
                <a:gd name="T3" fmla="*/ 0 h 30"/>
                <a:gd name="T4" fmla="*/ 76 w 77"/>
                <a:gd name="T5" fmla="*/ 29 h 30"/>
                <a:gd name="T6" fmla="*/ 11 w 77"/>
                <a:gd name="T7" fmla="*/ 11 h 30"/>
                <a:gd name="T8" fmla="*/ 0 w 77"/>
                <a:gd name="T9" fmla="*/ 0 h 30"/>
                <a:gd name="T10" fmla="*/ 0 w 77"/>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30">
                  <a:moveTo>
                    <a:pt x="0" y="0"/>
                  </a:moveTo>
                  <a:lnTo>
                    <a:pt x="30" y="0"/>
                  </a:lnTo>
                  <a:lnTo>
                    <a:pt x="76" y="29"/>
                  </a:lnTo>
                  <a:lnTo>
                    <a:pt x="11" y="11"/>
                  </a:lnTo>
                  <a:lnTo>
                    <a:pt x="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7" name="Freeform 188"/>
            <p:cNvSpPr>
              <a:spLocks/>
            </p:cNvSpPr>
            <p:nvPr/>
          </p:nvSpPr>
          <p:spPr bwMode="auto">
            <a:xfrm>
              <a:off x="5595" y="4415"/>
              <a:ext cx="254" cy="76"/>
            </a:xfrm>
            <a:custGeom>
              <a:avLst/>
              <a:gdLst>
                <a:gd name="T0" fmla="*/ 0 w 254"/>
                <a:gd name="T1" fmla="*/ 75 h 76"/>
                <a:gd name="T2" fmla="*/ 66 w 254"/>
                <a:gd name="T3" fmla="*/ 40 h 76"/>
                <a:gd name="T4" fmla="*/ 112 w 254"/>
                <a:gd name="T5" fmla="*/ 23 h 76"/>
                <a:gd name="T6" fmla="*/ 165 w 254"/>
                <a:gd name="T7" fmla="*/ 34 h 76"/>
                <a:gd name="T8" fmla="*/ 212 w 254"/>
                <a:gd name="T9" fmla="*/ 46 h 76"/>
                <a:gd name="T10" fmla="*/ 253 w 254"/>
                <a:gd name="T11" fmla="*/ 0 h 76"/>
                <a:gd name="T12" fmla="*/ 236 w 254"/>
                <a:gd name="T13" fmla="*/ 16 h 76"/>
                <a:gd name="T14" fmla="*/ 200 w 254"/>
                <a:gd name="T15" fmla="*/ 29 h 76"/>
                <a:gd name="T16" fmla="*/ 147 w 254"/>
                <a:gd name="T17" fmla="*/ 5 h 76"/>
                <a:gd name="T18" fmla="*/ 99 w 254"/>
                <a:gd name="T19" fmla="*/ 16 h 76"/>
                <a:gd name="T20" fmla="*/ 12 w 254"/>
                <a:gd name="T21" fmla="*/ 34 h 76"/>
                <a:gd name="T22" fmla="*/ 0 w 254"/>
                <a:gd name="T23" fmla="*/ 75 h 76"/>
                <a:gd name="T24" fmla="*/ 0 w 254"/>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 h="76">
                  <a:moveTo>
                    <a:pt x="0" y="75"/>
                  </a:moveTo>
                  <a:lnTo>
                    <a:pt x="66" y="40"/>
                  </a:lnTo>
                  <a:lnTo>
                    <a:pt x="112" y="23"/>
                  </a:lnTo>
                  <a:lnTo>
                    <a:pt x="165" y="34"/>
                  </a:lnTo>
                  <a:lnTo>
                    <a:pt x="212" y="46"/>
                  </a:lnTo>
                  <a:lnTo>
                    <a:pt x="253" y="0"/>
                  </a:lnTo>
                  <a:lnTo>
                    <a:pt x="236" y="16"/>
                  </a:lnTo>
                  <a:lnTo>
                    <a:pt x="200" y="29"/>
                  </a:lnTo>
                  <a:lnTo>
                    <a:pt x="147" y="5"/>
                  </a:lnTo>
                  <a:lnTo>
                    <a:pt x="99" y="16"/>
                  </a:lnTo>
                  <a:lnTo>
                    <a:pt x="12" y="34"/>
                  </a:lnTo>
                  <a:lnTo>
                    <a:pt x="0" y="75"/>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8" name="Freeform 189"/>
            <p:cNvSpPr>
              <a:spLocks/>
            </p:cNvSpPr>
            <p:nvPr/>
          </p:nvSpPr>
          <p:spPr bwMode="auto">
            <a:xfrm>
              <a:off x="4978" y="4368"/>
              <a:ext cx="60" cy="282"/>
            </a:xfrm>
            <a:custGeom>
              <a:avLst/>
              <a:gdLst>
                <a:gd name="T0" fmla="*/ 52 w 60"/>
                <a:gd name="T1" fmla="*/ 0 h 282"/>
                <a:gd name="T2" fmla="*/ 35 w 60"/>
                <a:gd name="T3" fmla="*/ 63 h 282"/>
                <a:gd name="T4" fmla="*/ 0 w 60"/>
                <a:gd name="T5" fmla="*/ 281 h 282"/>
                <a:gd name="T6" fmla="*/ 23 w 60"/>
                <a:gd name="T7" fmla="*/ 281 h 282"/>
                <a:gd name="T8" fmla="*/ 46 w 60"/>
                <a:gd name="T9" fmla="*/ 81 h 282"/>
                <a:gd name="T10" fmla="*/ 59 w 60"/>
                <a:gd name="T11" fmla="*/ 5 h 282"/>
                <a:gd name="T12" fmla="*/ 52 w 60"/>
                <a:gd name="T13" fmla="*/ 0 h 282"/>
                <a:gd name="T14" fmla="*/ 52 w 60"/>
                <a:gd name="T15" fmla="*/ 0 h 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82">
                  <a:moveTo>
                    <a:pt x="52" y="0"/>
                  </a:moveTo>
                  <a:lnTo>
                    <a:pt x="35" y="63"/>
                  </a:lnTo>
                  <a:lnTo>
                    <a:pt x="0" y="281"/>
                  </a:lnTo>
                  <a:lnTo>
                    <a:pt x="23" y="281"/>
                  </a:lnTo>
                  <a:lnTo>
                    <a:pt x="46" y="81"/>
                  </a:lnTo>
                  <a:lnTo>
                    <a:pt x="59" y="5"/>
                  </a:lnTo>
                  <a:lnTo>
                    <a:pt x="52" y="0"/>
                  </a:lnTo>
                </a:path>
              </a:pathLst>
            </a:custGeom>
            <a:solidFill>
              <a:srgbClr val="72727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9" name="Freeform 190"/>
            <p:cNvSpPr>
              <a:spLocks/>
            </p:cNvSpPr>
            <p:nvPr/>
          </p:nvSpPr>
          <p:spPr bwMode="auto">
            <a:xfrm>
              <a:off x="5196" y="3665"/>
              <a:ext cx="205" cy="102"/>
            </a:xfrm>
            <a:custGeom>
              <a:avLst/>
              <a:gdLst>
                <a:gd name="T0" fmla="*/ 4 w 205"/>
                <a:gd name="T1" fmla="*/ 0 h 102"/>
                <a:gd name="T2" fmla="*/ 6 w 205"/>
                <a:gd name="T3" fmla="*/ 16 h 102"/>
                <a:gd name="T4" fmla="*/ 12 w 205"/>
                <a:gd name="T5" fmla="*/ 28 h 102"/>
                <a:gd name="T6" fmla="*/ 20 w 205"/>
                <a:gd name="T7" fmla="*/ 38 h 102"/>
                <a:gd name="T8" fmla="*/ 33 w 205"/>
                <a:gd name="T9" fmla="*/ 47 h 102"/>
                <a:gd name="T10" fmla="*/ 46 w 205"/>
                <a:gd name="T11" fmla="*/ 56 h 102"/>
                <a:gd name="T12" fmla="*/ 61 w 205"/>
                <a:gd name="T13" fmla="*/ 61 h 102"/>
                <a:gd name="T14" fmla="*/ 79 w 205"/>
                <a:gd name="T15" fmla="*/ 65 h 102"/>
                <a:gd name="T16" fmla="*/ 97 w 205"/>
                <a:gd name="T17" fmla="*/ 66 h 102"/>
                <a:gd name="T18" fmla="*/ 114 w 205"/>
                <a:gd name="T19" fmla="*/ 67 h 102"/>
                <a:gd name="T20" fmla="*/ 131 w 205"/>
                <a:gd name="T21" fmla="*/ 64 h 102"/>
                <a:gd name="T22" fmla="*/ 147 w 205"/>
                <a:gd name="T23" fmla="*/ 61 h 102"/>
                <a:gd name="T24" fmla="*/ 163 w 205"/>
                <a:gd name="T25" fmla="*/ 55 h 102"/>
                <a:gd name="T26" fmla="*/ 177 w 205"/>
                <a:gd name="T27" fmla="*/ 48 h 102"/>
                <a:gd name="T28" fmla="*/ 189 w 205"/>
                <a:gd name="T29" fmla="*/ 38 h 102"/>
                <a:gd name="T30" fmla="*/ 197 w 205"/>
                <a:gd name="T31" fmla="*/ 27 h 102"/>
                <a:gd name="T32" fmla="*/ 204 w 205"/>
                <a:gd name="T33" fmla="*/ 12 h 102"/>
                <a:gd name="T34" fmla="*/ 204 w 205"/>
                <a:gd name="T35" fmla="*/ 27 h 102"/>
                <a:gd name="T36" fmla="*/ 192 w 205"/>
                <a:gd name="T37" fmla="*/ 47 h 102"/>
                <a:gd name="T38" fmla="*/ 180 w 205"/>
                <a:gd name="T39" fmla="*/ 64 h 102"/>
                <a:gd name="T40" fmla="*/ 165 w 205"/>
                <a:gd name="T41" fmla="*/ 77 h 102"/>
                <a:gd name="T42" fmla="*/ 150 w 205"/>
                <a:gd name="T43" fmla="*/ 87 h 102"/>
                <a:gd name="T44" fmla="*/ 132 w 205"/>
                <a:gd name="T45" fmla="*/ 94 h 102"/>
                <a:gd name="T46" fmla="*/ 116 w 205"/>
                <a:gd name="T47" fmla="*/ 99 h 102"/>
                <a:gd name="T48" fmla="*/ 98 w 205"/>
                <a:gd name="T49" fmla="*/ 101 h 102"/>
                <a:gd name="T50" fmla="*/ 81 w 205"/>
                <a:gd name="T51" fmla="*/ 99 h 102"/>
                <a:gd name="T52" fmla="*/ 65 w 205"/>
                <a:gd name="T53" fmla="*/ 96 h 102"/>
                <a:gd name="T54" fmla="*/ 49 w 205"/>
                <a:gd name="T55" fmla="*/ 89 h 102"/>
                <a:gd name="T56" fmla="*/ 35 w 205"/>
                <a:gd name="T57" fmla="*/ 81 h 102"/>
                <a:gd name="T58" fmla="*/ 23 w 205"/>
                <a:gd name="T59" fmla="*/ 69 h 102"/>
                <a:gd name="T60" fmla="*/ 12 w 205"/>
                <a:gd name="T61" fmla="*/ 56 h 102"/>
                <a:gd name="T62" fmla="*/ 4 w 205"/>
                <a:gd name="T63" fmla="*/ 40 h 102"/>
                <a:gd name="T64" fmla="*/ 0 w 205"/>
                <a:gd name="T65" fmla="*/ 22 h 102"/>
                <a:gd name="T66" fmla="*/ 0 w 205"/>
                <a:gd name="T67" fmla="*/ 2 h 102"/>
                <a:gd name="T68" fmla="*/ 0 w 205"/>
                <a:gd name="T69" fmla="*/ 2 h 102"/>
                <a:gd name="T70" fmla="*/ 0 w 205"/>
                <a:gd name="T71" fmla="*/ 2 h 102"/>
                <a:gd name="T72" fmla="*/ 0 w 205"/>
                <a:gd name="T73" fmla="*/ 2 h 102"/>
                <a:gd name="T74" fmla="*/ 0 w 205"/>
                <a:gd name="T75" fmla="*/ 2 h 102"/>
                <a:gd name="T76" fmla="*/ 0 w 205"/>
                <a:gd name="T77" fmla="*/ 2 h 102"/>
                <a:gd name="T78" fmla="*/ 0 w 205"/>
                <a:gd name="T79" fmla="*/ 2 h 102"/>
                <a:gd name="T80" fmla="*/ 0 w 205"/>
                <a:gd name="T81" fmla="*/ 2 h 102"/>
                <a:gd name="T82" fmla="*/ 1 w 205"/>
                <a:gd name="T83" fmla="*/ 2 h 102"/>
                <a:gd name="T84" fmla="*/ 1 w 205"/>
                <a:gd name="T85" fmla="*/ 2 h 102"/>
                <a:gd name="T86" fmla="*/ 1 w 205"/>
                <a:gd name="T87" fmla="*/ 2 h 102"/>
                <a:gd name="T88" fmla="*/ 1 w 205"/>
                <a:gd name="T89" fmla="*/ 2 h 102"/>
                <a:gd name="T90" fmla="*/ 2 w 205"/>
                <a:gd name="T91" fmla="*/ 2 h 102"/>
                <a:gd name="T92" fmla="*/ 2 w 205"/>
                <a:gd name="T93" fmla="*/ 2 h 102"/>
                <a:gd name="T94" fmla="*/ 2 w 205"/>
                <a:gd name="T95" fmla="*/ 2 h 102"/>
                <a:gd name="T96" fmla="*/ 2 w 205"/>
                <a:gd name="T97" fmla="*/ 2 h 102"/>
                <a:gd name="T98" fmla="*/ 4 w 205"/>
                <a:gd name="T99" fmla="*/ 0 h 102"/>
                <a:gd name="T100" fmla="*/ 4 w 205"/>
                <a:gd name="T101" fmla="*/ 0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5" h="102">
                  <a:moveTo>
                    <a:pt x="4" y="0"/>
                  </a:moveTo>
                  <a:lnTo>
                    <a:pt x="6" y="16"/>
                  </a:lnTo>
                  <a:lnTo>
                    <a:pt x="12" y="28"/>
                  </a:lnTo>
                  <a:lnTo>
                    <a:pt x="20" y="38"/>
                  </a:lnTo>
                  <a:lnTo>
                    <a:pt x="33" y="47"/>
                  </a:lnTo>
                  <a:lnTo>
                    <a:pt x="46" y="56"/>
                  </a:lnTo>
                  <a:lnTo>
                    <a:pt x="61" y="61"/>
                  </a:lnTo>
                  <a:lnTo>
                    <a:pt x="79" y="65"/>
                  </a:lnTo>
                  <a:lnTo>
                    <a:pt x="97" y="66"/>
                  </a:lnTo>
                  <a:lnTo>
                    <a:pt x="114" y="67"/>
                  </a:lnTo>
                  <a:lnTo>
                    <a:pt x="131" y="64"/>
                  </a:lnTo>
                  <a:lnTo>
                    <a:pt x="147" y="61"/>
                  </a:lnTo>
                  <a:lnTo>
                    <a:pt x="163" y="55"/>
                  </a:lnTo>
                  <a:lnTo>
                    <a:pt x="177" y="48"/>
                  </a:lnTo>
                  <a:lnTo>
                    <a:pt x="189" y="38"/>
                  </a:lnTo>
                  <a:lnTo>
                    <a:pt x="197" y="27"/>
                  </a:lnTo>
                  <a:lnTo>
                    <a:pt x="204" y="12"/>
                  </a:lnTo>
                  <a:lnTo>
                    <a:pt x="204" y="27"/>
                  </a:lnTo>
                  <a:lnTo>
                    <a:pt x="192" y="47"/>
                  </a:lnTo>
                  <a:lnTo>
                    <a:pt x="180" y="64"/>
                  </a:lnTo>
                  <a:lnTo>
                    <a:pt x="165" y="77"/>
                  </a:lnTo>
                  <a:lnTo>
                    <a:pt x="150" y="87"/>
                  </a:lnTo>
                  <a:lnTo>
                    <a:pt x="132" y="94"/>
                  </a:lnTo>
                  <a:lnTo>
                    <a:pt x="116" y="99"/>
                  </a:lnTo>
                  <a:lnTo>
                    <a:pt x="98" y="101"/>
                  </a:lnTo>
                  <a:lnTo>
                    <a:pt x="81" y="99"/>
                  </a:lnTo>
                  <a:lnTo>
                    <a:pt x="65" y="96"/>
                  </a:lnTo>
                  <a:lnTo>
                    <a:pt x="49" y="89"/>
                  </a:lnTo>
                  <a:lnTo>
                    <a:pt x="35" y="81"/>
                  </a:lnTo>
                  <a:lnTo>
                    <a:pt x="23" y="69"/>
                  </a:lnTo>
                  <a:lnTo>
                    <a:pt x="12" y="56"/>
                  </a:lnTo>
                  <a:lnTo>
                    <a:pt x="4" y="40"/>
                  </a:lnTo>
                  <a:lnTo>
                    <a:pt x="0" y="22"/>
                  </a:lnTo>
                  <a:lnTo>
                    <a:pt x="0" y="2"/>
                  </a:lnTo>
                  <a:lnTo>
                    <a:pt x="1" y="2"/>
                  </a:lnTo>
                  <a:lnTo>
                    <a:pt x="2" y="2"/>
                  </a:lnTo>
                  <a:lnTo>
                    <a:pt x="4"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0" name="Freeform 191"/>
            <p:cNvSpPr>
              <a:spLocks/>
            </p:cNvSpPr>
            <p:nvPr/>
          </p:nvSpPr>
          <p:spPr bwMode="auto">
            <a:xfrm>
              <a:off x="5273" y="3566"/>
              <a:ext cx="133" cy="162"/>
            </a:xfrm>
            <a:custGeom>
              <a:avLst/>
              <a:gdLst>
                <a:gd name="T0" fmla="*/ 52 w 133"/>
                <a:gd name="T1" fmla="*/ 146 h 162"/>
                <a:gd name="T2" fmla="*/ 71 w 133"/>
                <a:gd name="T3" fmla="*/ 143 h 162"/>
                <a:gd name="T4" fmla="*/ 88 w 133"/>
                <a:gd name="T5" fmla="*/ 135 h 162"/>
                <a:gd name="T6" fmla="*/ 102 w 133"/>
                <a:gd name="T7" fmla="*/ 126 h 162"/>
                <a:gd name="T8" fmla="*/ 114 w 133"/>
                <a:gd name="T9" fmla="*/ 117 h 162"/>
                <a:gd name="T10" fmla="*/ 122 w 133"/>
                <a:gd name="T11" fmla="*/ 107 h 162"/>
                <a:gd name="T12" fmla="*/ 128 w 133"/>
                <a:gd name="T13" fmla="*/ 99 h 162"/>
                <a:gd name="T14" fmla="*/ 130 w 133"/>
                <a:gd name="T15" fmla="*/ 95 h 162"/>
                <a:gd name="T16" fmla="*/ 130 w 133"/>
                <a:gd name="T17" fmla="*/ 91 h 162"/>
                <a:gd name="T18" fmla="*/ 127 w 133"/>
                <a:gd name="T19" fmla="*/ 84 h 162"/>
                <a:gd name="T20" fmla="*/ 125 w 133"/>
                <a:gd name="T21" fmla="*/ 73 h 162"/>
                <a:gd name="T22" fmla="*/ 121 w 133"/>
                <a:gd name="T23" fmla="*/ 58 h 162"/>
                <a:gd name="T24" fmla="*/ 115 w 133"/>
                <a:gd name="T25" fmla="*/ 41 h 162"/>
                <a:gd name="T26" fmla="*/ 106 w 133"/>
                <a:gd name="T27" fmla="*/ 26 h 162"/>
                <a:gd name="T28" fmla="*/ 96 w 133"/>
                <a:gd name="T29" fmla="*/ 13 h 162"/>
                <a:gd name="T30" fmla="*/ 81 w 133"/>
                <a:gd name="T31" fmla="*/ 3 h 162"/>
                <a:gd name="T32" fmla="*/ 62 w 133"/>
                <a:gd name="T33" fmla="*/ 0 h 162"/>
                <a:gd name="T34" fmla="*/ 45 w 133"/>
                <a:gd name="T35" fmla="*/ 5 h 162"/>
                <a:gd name="T36" fmla="*/ 33 w 133"/>
                <a:gd name="T37" fmla="*/ 20 h 162"/>
                <a:gd name="T38" fmla="*/ 27 w 133"/>
                <a:gd name="T39" fmla="*/ 40 h 162"/>
                <a:gd name="T40" fmla="*/ 23 w 133"/>
                <a:gd name="T41" fmla="*/ 64 h 162"/>
                <a:gd name="T42" fmla="*/ 19 w 133"/>
                <a:gd name="T43" fmla="*/ 90 h 162"/>
                <a:gd name="T44" fmla="*/ 17 w 133"/>
                <a:gd name="T45" fmla="*/ 116 h 162"/>
                <a:gd name="T46" fmla="*/ 13 w 133"/>
                <a:gd name="T47" fmla="*/ 140 h 162"/>
                <a:gd name="T48" fmla="*/ 8 w 133"/>
                <a:gd name="T49" fmla="*/ 155 h 162"/>
                <a:gd name="T50" fmla="*/ 4 w 133"/>
                <a:gd name="T51" fmla="*/ 160 h 162"/>
                <a:gd name="T52" fmla="*/ 1 w 133"/>
                <a:gd name="T53" fmla="*/ 161 h 162"/>
                <a:gd name="T54" fmla="*/ 0 w 133"/>
                <a:gd name="T55" fmla="*/ 158 h 162"/>
                <a:gd name="T56" fmla="*/ 0 w 133"/>
                <a:gd name="T57" fmla="*/ 155 h 162"/>
                <a:gd name="T58" fmla="*/ 6 w 133"/>
                <a:gd name="T59" fmla="*/ 151 h 162"/>
                <a:gd name="T60" fmla="*/ 15 w 133"/>
                <a:gd name="T61" fmla="*/ 148 h 162"/>
                <a:gd name="T62" fmla="*/ 31 w 133"/>
                <a:gd name="T63" fmla="*/ 146 h 162"/>
                <a:gd name="T64" fmla="*/ 43 w 133"/>
                <a:gd name="T65" fmla="*/ 145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62">
                  <a:moveTo>
                    <a:pt x="43" y="145"/>
                  </a:moveTo>
                  <a:lnTo>
                    <a:pt x="52" y="146"/>
                  </a:lnTo>
                  <a:lnTo>
                    <a:pt x="63" y="145"/>
                  </a:lnTo>
                  <a:lnTo>
                    <a:pt x="71" y="143"/>
                  </a:lnTo>
                  <a:lnTo>
                    <a:pt x="81" y="139"/>
                  </a:lnTo>
                  <a:lnTo>
                    <a:pt x="88" y="135"/>
                  </a:lnTo>
                  <a:lnTo>
                    <a:pt x="96" y="131"/>
                  </a:lnTo>
                  <a:lnTo>
                    <a:pt x="102" y="126"/>
                  </a:lnTo>
                  <a:lnTo>
                    <a:pt x="109" y="121"/>
                  </a:lnTo>
                  <a:lnTo>
                    <a:pt x="114" y="117"/>
                  </a:lnTo>
                  <a:lnTo>
                    <a:pt x="118" y="111"/>
                  </a:lnTo>
                  <a:lnTo>
                    <a:pt x="122" y="107"/>
                  </a:lnTo>
                  <a:lnTo>
                    <a:pt x="126" y="102"/>
                  </a:lnTo>
                  <a:lnTo>
                    <a:pt x="128" y="99"/>
                  </a:lnTo>
                  <a:lnTo>
                    <a:pt x="130" y="97"/>
                  </a:lnTo>
                  <a:lnTo>
                    <a:pt x="130" y="95"/>
                  </a:lnTo>
                  <a:lnTo>
                    <a:pt x="132" y="93"/>
                  </a:lnTo>
                  <a:lnTo>
                    <a:pt x="130" y="91"/>
                  </a:lnTo>
                  <a:lnTo>
                    <a:pt x="129" y="88"/>
                  </a:lnTo>
                  <a:lnTo>
                    <a:pt x="127" y="84"/>
                  </a:lnTo>
                  <a:lnTo>
                    <a:pt x="127" y="78"/>
                  </a:lnTo>
                  <a:lnTo>
                    <a:pt x="125" y="73"/>
                  </a:lnTo>
                  <a:lnTo>
                    <a:pt x="124" y="65"/>
                  </a:lnTo>
                  <a:lnTo>
                    <a:pt x="121" y="58"/>
                  </a:lnTo>
                  <a:lnTo>
                    <a:pt x="119" y="49"/>
                  </a:lnTo>
                  <a:lnTo>
                    <a:pt x="115" y="41"/>
                  </a:lnTo>
                  <a:lnTo>
                    <a:pt x="111" y="34"/>
                  </a:lnTo>
                  <a:lnTo>
                    <a:pt x="106" y="26"/>
                  </a:lnTo>
                  <a:lnTo>
                    <a:pt x="102" y="19"/>
                  </a:lnTo>
                  <a:lnTo>
                    <a:pt x="96" y="13"/>
                  </a:lnTo>
                  <a:lnTo>
                    <a:pt x="89" y="8"/>
                  </a:lnTo>
                  <a:lnTo>
                    <a:pt x="81" y="3"/>
                  </a:lnTo>
                  <a:lnTo>
                    <a:pt x="74" y="0"/>
                  </a:lnTo>
                  <a:lnTo>
                    <a:pt x="62" y="0"/>
                  </a:lnTo>
                  <a:lnTo>
                    <a:pt x="53" y="1"/>
                  </a:lnTo>
                  <a:lnTo>
                    <a:pt x="45" y="5"/>
                  </a:lnTo>
                  <a:lnTo>
                    <a:pt x="39" y="11"/>
                  </a:lnTo>
                  <a:lnTo>
                    <a:pt x="33" y="20"/>
                  </a:lnTo>
                  <a:lnTo>
                    <a:pt x="30" y="29"/>
                  </a:lnTo>
                  <a:lnTo>
                    <a:pt x="27" y="40"/>
                  </a:lnTo>
                  <a:lnTo>
                    <a:pt x="25" y="51"/>
                  </a:lnTo>
                  <a:lnTo>
                    <a:pt x="23" y="64"/>
                  </a:lnTo>
                  <a:lnTo>
                    <a:pt x="21" y="77"/>
                  </a:lnTo>
                  <a:lnTo>
                    <a:pt x="19" y="90"/>
                  </a:lnTo>
                  <a:lnTo>
                    <a:pt x="19" y="103"/>
                  </a:lnTo>
                  <a:lnTo>
                    <a:pt x="17" y="116"/>
                  </a:lnTo>
                  <a:lnTo>
                    <a:pt x="15" y="129"/>
                  </a:lnTo>
                  <a:lnTo>
                    <a:pt x="13" y="140"/>
                  </a:lnTo>
                  <a:lnTo>
                    <a:pt x="11" y="150"/>
                  </a:lnTo>
                  <a:lnTo>
                    <a:pt x="8" y="155"/>
                  </a:lnTo>
                  <a:lnTo>
                    <a:pt x="6" y="158"/>
                  </a:lnTo>
                  <a:lnTo>
                    <a:pt x="4" y="160"/>
                  </a:lnTo>
                  <a:lnTo>
                    <a:pt x="3" y="160"/>
                  </a:lnTo>
                  <a:lnTo>
                    <a:pt x="1" y="161"/>
                  </a:lnTo>
                  <a:lnTo>
                    <a:pt x="0" y="160"/>
                  </a:lnTo>
                  <a:lnTo>
                    <a:pt x="0" y="158"/>
                  </a:lnTo>
                  <a:lnTo>
                    <a:pt x="0" y="156"/>
                  </a:lnTo>
                  <a:lnTo>
                    <a:pt x="0" y="155"/>
                  </a:lnTo>
                  <a:lnTo>
                    <a:pt x="3" y="153"/>
                  </a:lnTo>
                  <a:lnTo>
                    <a:pt x="6" y="151"/>
                  </a:lnTo>
                  <a:lnTo>
                    <a:pt x="10" y="149"/>
                  </a:lnTo>
                  <a:lnTo>
                    <a:pt x="15" y="148"/>
                  </a:lnTo>
                  <a:lnTo>
                    <a:pt x="23" y="146"/>
                  </a:lnTo>
                  <a:lnTo>
                    <a:pt x="31" y="146"/>
                  </a:lnTo>
                  <a:lnTo>
                    <a:pt x="43" y="145"/>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1" name="Freeform 192"/>
            <p:cNvSpPr>
              <a:spLocks/>
            </p:cNvSpPr>
            <p:nvPr/>
          </p:nvSpPr>
          <p:spPr bwMode="auto">
            <a:xfrm>
              <a:off x="5295" y="3584"/>
              <a:ext cx="99" cy="116"/>
            </a:xfrm>
            <a:custGeom>
              <a:avLst/>
              <a:gdLst>
                <a:gd name="T0" fmla="*/ 66 w 99"/>
                <a:gd name="T1" fmla="*/ 111 h 116"/>
                <a:gd name="T2" fmla="*/ 76 w 99"/>
                <a:gd name="T3" fmla="*/ 107 h 116"/>
                <a:gd name="T4" fmla="*/ 84 w 99"/>
                <a:gd name="T5" fmla="*/ 103 h 116"/>
                <a:gd name="T6" fmla="*/ 89 w 99"/>
                <a:gd name="T7" fmla="*/ 98 h 116"/>
                <a:gd name="T8" fmla="*/ 93 w 99"/>
                <a:gd name="T9" fmla="*/ 92 h 116"/>
                <a:gd name="T10" fmla="*/ 95 w 99"/>
                <a:gd name="T11" fmla="*/ 88 h 116"/>
                <a:gd name="T12" fmla="*/ 97 w 99"/>
                <a:gd name="T13" fmla="*/ 83 h 116"/>
                <a:gd name="T14" fmla="*/ 98 w 99"/>
                <a:gd name="T15" fmla="*/ 80 h 116"/>
                <a:gd name="T16" fmla="*/ 97 w 99"/>
                <a:gd name="T17" fmla="*/ 78 h 116"/>
                <a:gd name="T18" fmla="*/ 97 w 99"/>
                <a:gd name="T19" fmla="*/ 72 h 116"/>
                <a:gd name="T20" fmla="*/ 96 w 99"/>
                <a:gd name="T21" fmla="*/ 62 h 116"/>
                <a:gd name="T22" fmla="*/ 95 w 99"/>
                <a:gd name="T23" fmla="*/ 51 h 116"/>
                <a:gd name="T24" fmla="*/ 92 w 99"/>
                <a:gd name="T25" fmla="*/ 38 h 116"/>
                <a:gd name="T26" fmla="*/ 87 w 99"/>
                <a:gd name="T27" fmla="*/ 25 h 116"/>
                <a:gd name="T28" fmla="*/ 80 w 99"/>
                <a:gd name="T29" fmla="*/ 14 h 116"/>
                <a:gd name="T30" fmla="*/ 69 w 99"/>
                <a:gd name="T31" fmla="*/ 6 h 116"/>
                <a:gd name="T32" fmla="*/ 55 w 99"/>
                <a:gd name="T33" fmla="*/ 2 h 116"/>
                <a:gd name="T34" fmla="*/ 41 w 99"/>
                <a:gd name="T35" fmla="*/ 0 h 116"/>
                <a:gd name="T36" fmla="*/ 33 w 99"/>
                <a:gd name="T37" fmla="*/ 2 h 116"/>
                <a:gd name="T38" fmla="*/ 26 w 99"/>
                <a:gd name="T39" fmla="*/ 6 h 116"/>
                <a:gd name="T40" fmla="*/ 20 w 99"/>
                <a:gd name="T41" fmla="*/ 13 h 116"/>
                <a:gd name="T42" fmla="*/ 17 w 99"/>
                <a:gd name="T43" fmla="*/ 23 h 116"/>
                <a:gd name="T44" fmla="*/ 11 w 99"/>
                <a:gd name="T45" fmla="*/ 36 h 116"/>
                <a:gd name="T46" fmla="*/ 6 w 99"/>
                <a:gd name="T47" fmla="*/ 53 h 116"/>
                <a:gd name="T48" fmla="*/ 2 w 99"/>
                <a:gd name="T49" fmla="*/ 67 h 116"/>
                <a:gd name="T50" fmla="*/ 0 w 99"/>
                <a:gd name="T51" fmla="*/ 79 h 116"/>
                <a:gd name="T52" fmla="*/ 0 w 99"/>
                <a:gd name="T53" fmla="*/ 88 h 116"/>
                <a:gd name="T54" fmla="*/ 4 w 99"/>
                <a:gd name="T55" fmla="*/ 98 h 116"/>
                <a:gd name="T56" fmla="*/ 11 w 99"/>
                <a:gd name="T57" fmla="*/ 106 h 116"/>
                <a:gd name="T58" fmla="*/ 21 w 99"/>
                <a:gd name="T59" fmla="*/ 112 h 116"/>
                <a:gd name="T60" fmla="*/ 34 w 99"/>
                <a:gd name="T61" fmla="*/ 115 h 116"/>
                <a:gd name="T62" fmla="*/ 51 w 99"/>
                <a:gd name="T63" fmla="*/ 114 h 116"/>
                <a:gd name="T64" fmla="*/ 61 w 99"/>
                <a:gd name="T65" fmla="*/ 111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116">
                  <a:moveTo>
                    <a:pt x="61" y="111"/>
                  </a:moveTo>
                  <a:lnTo>
                    <a:pt x="66" y="111"/>
                  </a:lnTo>
                  <a:lnTo>
                    <a:pt x="72" y="109"/>
                  </a:lnTo>
                  <a:lnTo>
                    <a:pt x="76" y="107"/>
                  </a:lnTo>
                  <a:lnTo>
                    <a:pt x="81" y="105"/>
                  </a:lnTo>
                  <a:lnTo>
                    <a:pt x="84" y="103"/>
                  </a:lnTo>
                  <a:lnTo>
                    <a:pt x="87" y="100"/>
                  </a:lnTo>
                  <a:lnTo>
                    <a:pt x="89" y="98"/>
                  </a:lnTo>
                  <a:lnTo>
                    <a:pt x="92" y="94"/>
                  </a:lnTo>
                  <a:lnTo>
                    <a:pt x="93" y="92"/>
                  </a:lnTo>
                  <a:lnTo>
                    <a:pt x="95" y="90"/>
                  </a:lnTo>
                  <a:lnTo>
                    <a:pt x="95" y="88"/>
                  </a:lnTo>
                  <a:lnTo>
                    <a:pt x="97" y="85"/>
                  </a:lnTo>
                  <a:lnTo>
                    <a:pt x="97" y="83"/>
                  </a:lnTo>
                  <a:lnTo>
                    <a:pt x="98" y="81"/>
                  </a:lnTo>
                  <a:lnTo>
                    <a:pt x="98" y="80"/>
                  </a:lnTo>
                  <a:lnTo>
                    <a:pt x="98" y="79"/>
                  </a:lnTo>
                  <a:lnTo>
                    <a:pt x="97" y="78"/>
                  </a:lnTo>
                  <a:lnTo>
                    <a:pt x="97" y="75"/>
                  </a:lnTo>
                  <a:lnTo>
                    <a:pt x="97" y="72"/>
                  </a:lnTo>
                  <a:lnTo>
                    <a:pt x="97" y="67"/>
                  </a:lnTo>
                  <a:lnTo>
                    <a:pt x="96" y="62"/>
                  </a:lnTo>
                  <a:lnTo>
                    <a:pt x="96" y="57"/>
                  </a:lnTo>
                  <a:lnTo>
                    <a:pt x="95" y="51"/>
                  </a:lnTo>
                  <a:lnTo>
                    <a:pt x="95" y="43"/>
                  </a:lnTo>
                  <a:lnTo>
                    <a:pt x="92" y="38"/>
                  </a:lnTo>
                  <a:lnTo>
                    <a:pt x="90" y="31"/>
                  </a:lnTo>
                  <a:lnTo>
                    <a:pt x="87" y="25"/>
                  </a:lnTo>
                  <a:lnTo>
                    <a:pt x="85" y="19"/>
                  </a:lnTo>
                  <a:lnTo>
                    <a:pt x="80" y="14"/>
                  </a:lnTo>
                  <a:lnTo>
                    <a:pt x="75" y="10"/>
                  </a:lnTo>
                  <a:lnTo>
                    <a:pt x="69" y="6"/>
                  </a:lnTo>
                  <a:lnTo>
                    <a:pt x="63" y="2"/>
                  </a:lnTo>
                  <a:lnTo>
                    <a:pt x="55" y="2"/>
                  </a:lnTo>
                  <a:lnTo>
                    <a:pt x="48" y="0"/>
                  </a:lnTo>
                  <a:lnTo>
                    <a:pt x="41" y="0"/>
                  </a:lnTo>
                  <a:lnTo>
                    <a:pt x="37" y="0"/>
                  </a:lnTo>
                  <a:lnTo>
                    <a:pt x="33" y="2"/>
                  </a:lnTo>
                  <a:lnTo>
                    <a:pt x="29" y="3"/>
                  </a:lnTo>
                  <a:lnTo>
                    <a:pt x="26" y="6"/>
                  </a:lnTo>
                  <a:lnTo>
                    <a:pt x="24" y="8"/>
                  </a:lnTo>
                  <a:lnTo>
                    <a:pt x="20" y="13"/>
                  </a:lnTo>
                  <a:lnTo>
                    <a:pt x="18" y="18"/>
                  </a:lnTo>
                  <a:lnTo>
                    <a:pt x="17" y="23"/>
                  </a:lnTo>
                  <a:lnTo>
                    <a:pt x="15" y="29"/>
                  </a:lnTo>
                  <a:lnTo>
                    <a:pt x="11" y="36"/>
                  </a:lnTo>
                  <a:lnTo>
                    <a:pt x="9" y="44"/>
                  </a:lnTo>
                  <a:lnTo>
                    <a:pt x="6" y="53"/>
                  </a:lnTo>
                  <a:lnTo>
                    <a:pt x="4" y="61"/>
                  </a:lnTo>
                  <a:lnTo>
                    <a:pt x="2" y="67"/>
                  </a:lnTo>
                  <a:lnTo>
                    <a:pt x="1" y="73"/>
                  </a:lnTo>
                  <a:lnTo>
                    <a:pt x="0" y="79"/>
                  </a:lnTo>
                  <a:lnTo>
                    <a:pt x="0" y="83"/>
                  </a:lnTo>
                  <a:lnTo>
                    <a:pt x="0" y="88"/>
                  </a:lnTo>
                  <a:lnTo>
                    <a:pt x="2" y="93"/>
                  </a:lnTo>
                  <a:lnTo>
                    <a:pt x="4" y="98"/>
                  </a:lnTo>
                  <a:lnTo>
                    <a:pt x="8" y="101"/>
                  </a:lnTo>
                  <a:lnTo>
                    <a:pt x="11" y="106"/>
                  </a:lnTo>
                  <a:lnTo>
                    <a:pt x="15" y="110"/>
                  </a:lnTo>
                  <a:lnTo>
                    <a:pt x="21" y="112"/>
                  </a:lnTo>
                  <a:lnTo>
                    <a:pt x="27" y="113"/>
                  </a:lnTo>
                  <a:lnTo>
                    <a:pt x="34" y="115"/>
                  </a:lnTo>
                  <a:lnTo>
                    <a:pt x="42" y="115"/>
                  </a:lnTo>
                  <a:lnTo>
                    <a:pt x="51" y="114"/>
                  </a:lnTo>
                  <a:lnTo>
                    <a:pt x="61" y="111"/>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2" name="Freeform 193"/>
            <p:cNvSpPr>
              <a:spLocks/>
            </p:cNvSpPr>
            <p:nvPr/>
          </p:nvSpPr>
          <p:spPr bwMode="auto">
            <a:xfrm>
              <a:off x="5206" y="3576"/>
              <a:ext cx="193" cy="158"/>
            </a:xfrm>
            <a:custGeom>
              <a:avLst/>
              <a:gdLst>
                <a:gd name="T0" fmla="*/ 18 w 193"/>
                <a:gd name="T1" fmla="*/ 135 h 158"/>
                <a:gd name="T2" fmla="*/ 60 w 193"/>
                <a:gd name="T3" fmla="*/ 155 h 158"/>
                <a:gd name="T4" fmla="*/ 172 w 193"/>
                <a:gd name="T5" fmla="*/ 134 h 158"/>
                <a:gd name="T6" fmla="*/ 192 w 193"/>
                <a:gd name="T7" fmla="*/ 105 h 158"/>
                <a:gd name="T8" fmla="*/ 191 w 193"/>
                <a:gd name="T9" fmla="*/ 75 h 158"/>
                <a:gd name="T10" fmla="*/ 185 w 193"/>
                <a:gd name="T11" fmla="*/ 50 h 158"/>
                <a:gd name="T12" fmla="*/ 179 w 193"/>
                <a:gd name="T13" fmla="*/ 32 h 158"/>
                <a:gd name="T14" fmla="*/ 182 w 193"/>
                <a:gd name="T15" fmla="*/ 38 h 158"/>
                <a:gd name="T16" fmla="*/ 174 w 193"/>
                <a:gd name="T17" fmla="*/ 33 h 158"/>
                <a:gd name="T18" fmla="*/ 172 w 193"/>
                <a:gd name="T19" fmla="*/ 34 h 158"/>
                <a:gd name="T20" fmla="*/ 171 w 193"/>
                <a:gd name="T21" fmla="*/ 39 h 158"/>
                <a:gd name="T22" fmla="*/ 162 w 193"/>
                <a:gd name="T23" fmla="*/ 26 h 158"/>
                <a:gd name="T24" fmla="*/ 150 w 193"/>
                <a:gd name="T25" fmla="*/ 12 h 158"/>
                <a:gd name="T26" fmla="*/ 137 w 193"/>
                <a:gd name="T27" fmla="*/ 3 h 158"/>
                <a:gd name="T28" fmla="*/ 131 w 193"/>
                <a:gd name="T29" fmla="*/ 2 h 158"/>
                <a:gd name="T30" fmla="*/ 136 w 193"/>
                <a:gd name="T31" fmla="*/ 11 h 158"/>
                <a:gd name="T32" fmla="*/ 148 w 193"/>
                <a:gd name="T33" fmla="*/ 32 h 158"/>
                <a:gd name="T34" fmla="*/ 159 w 193"/>
                <a:gd name="T35" fmla="*/ 76 h 158"/>
                <a:gd name="T36" fmla="*/ 164 w 193"/>
                <a:gd name="T37" fmla="*/ 121 h 158"/>
                <a:gd name="T38" fmla="*/ 156 w 193"/>
                <a:gd name="T39" fmla="*/ 110 h 158"/>
                <a:gd name="T40" fmla="*/ 148 w 193"/>
                <a:gd name="T41" fmla="*/ 73 h 158"/>
                <a:gd name="T42" fmla="*/ 142 w 193"/>
                <a:gd name="T43" fmla="*/ 40 h 158"/>
                <a:gd name="T44" fmla="*/ 137 w 193"/>
                <a:gd name="T45" fmla="*/ 31 h 158"/>
                <a:gd name="T46" fmla="*/ 128 w 193"/>
                <a:gd name="T47" fmla="*/ 18 h 158"/>
                <a:gd name="T48" fmla="*/ 128 w 193"/>
                <a:gd name="T49" fmla="*/ 30 h 158"/>
                <a:gd name="T50" fmla="*/ 126 w 193"/>
                <a:gd name="T51" fmla="*/ 48 h 158"/>
                <a:gd name="T52" fmla="*/ 122 w 193"/>
                <a:gd name="T53" fmla="*/ 56 h 158"/>
                <a:gd name="T54" fmla="*/ 120 w 193"/>
                <a:gd name="T55" fmla="*/ 31 h 158"/>
                <a:gd name="T56" fmla="*/ 120 w 193"/>
                <a:gd name="T57" fmla="*/ 20 h 158"/>
                <a:gd name="T58" fmla="*/ 120 w 193"/>
                <a:gd name="T59" fmla="*/ 9 h 158"/>
                <a:gd name="T60" fmla="*/ 114 w 193"/>
                <a:gd name="T61" fmla="*/ 8 h 158"/>
                <a:gd name="T62" fmla="*/ 108 w 193"/>
                <a:gd name="T63" fmla="*/ 32 h 158"/>
                <a:gd name="T64" fmla="*/ 96 w 193"/>
                <a:gd name="T65" fmla="*/ 121 h 158"/>
                <a:gd name="T66" fmla="*/ 81 w 193"/>
                <a:gd name="T67" fmla="*/ 136 h 158"/>
                <a:gd name="T68" fmla="*/ 63 w 193"/>
                <a:gd name="T69" fmla="*/ 130 h 158"/>
                <a:gd name="T70" fmla="*/ 70 w 193"/>
                <a:gd name="T71" fmla="*/ 61 h 158"/>
                <a:gd name="T72" fmla="*/ 74 w 193"/>
                <a:gd name="T73" fmla="*/ 38 h 158"/>
                <a:gd name="T74" fmla="*/ 80 w 193"/>
                <a:gd name="T75" fmla="*/ 18 h 158"/>
                <a:gd name="T76" fmla="*/ 82 w 193"/>
                <a:gd name="T77" fmla="*/ 9 h 158"/>
                <a:gd name="T78" fmla="*/ 75 w 193"/>
                <a:gd name="T79" fmla="*/ 16 h 158"/>
                <a:gd name="T80" fmla="*/ 75 w 193"/>
                <a:gd name="T81" fmla="*/ 14 h 158"/>
                <a:gd name="T82" fmla="*/ 73 w 193"/>
                <a:gd name="T83" fmla="*/ 11 h 158"/>
                <a:gd name="T84" fmla="*/ 68 w 193"/>
                <a:gd name="T85" fmla="*/ 10 h 158"/>
                <a:gd name="T86" fmla="*/ 61 w 193"/>
                <a:gd name="T87" fmla="*/ 16 h 158"/>
                <a:gd name="T88" fmla="*/ 46 w 193"/>
                <a:gd name="T89" fmla="*/ 63 h 158"/>
                <a:gd name="T90" fmla="*/ 43 w 193"/>
                <a:gd name="T91" fmla="*/ 58 h 158"/>
                <a:gd name="T92" fmla="*/ 47 w 193"/>
                <a:gd name="T93" fmla="*/ 26 h 158"/>
                <a:gd name="T94" fmla="*/ 60 w 193"/>
                <a:gd name="T95" fmla="*/ 1 h 158"/>
                <a:gd name="T96" fmla="*/ 47 w 193"/>
                <a:gd name="T97" fmla="*/ 16 h 158"/>
                <a:gd name="T98" fmla="*/ 32 w 193"/>
                <a:gd name="T99" fmla="*/ 58 h 158"/>
                <a:gd name="T100" fmla="*/ 19 w 193"/>
                <a:gd name="T101" fmla="*/ 103 h 158"/>
                <a:gd name="T102" fmla="*/ 20 w 193"/>
                <a:gd name="T103" fmla="*/ 70 h 158"/>
                <a:gd name="T104" fmla="*/ 25 w 193"/>
                <a:gd name="T105" fmla="*/ 42 h 158"/>
                <a:gd name="T106" fmla="*/ 20 w 193"/>
                <a:gd name="T107" fmla="*/ 41 h 158"/>
                <a:gd name="T108" fmla="*/ 11 w 193"/>
                <a:gd name="T109" fmla="*/ 52 h 158"/>
                <a:gd name="T110" fmla="*/ 8 w 193"/>
                <a:gd name="T111" fmla="*/ 71 h 158"/>
                <a:gd name="T112" fmla="*/ 2 w 193"/>
                <a:gd name="T113" fmla="*/ 98 h 158"/>
                <a:gd name="T114" fmla="*/ 1 w 193"/>
                <a:gd name="T115" fmla="*/ 109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 h="158">
                  <a:moveTo>
                    <a:pt x="0" y="115"/>
                  </a:moveTo>
                  <a:lnTo>
                    <a:pt x="0" y="116"/>
                  </a:lnTo>
                  <a:lnTo>
                    <a:pt x="1" y="117"/>
                  </a:lnTo>
                  <a:lnTo>
                    <a:pt x="2" y="119"/>
                  </a:lnTo>
                  <a:lnTo>
                    <a:pt x="3" y="119"/>
                  </a:lnTo>
                  <a:lnTo>
                    <a:pt x="4" y="121"/>
                  </a:lnTo>
                  <a:lnTo>
                    <a:pt x="6" y="123"/>
                  </a:lnTo>
                  <a:lnTo>
                    <a:pt x="8" y="125"/>
                  </a:lnTo>
                  <a:lnTo>
                    <a:pt x="12" y="127"/>
                  </a:lnTo>
                  <a:lnTo>
                    <a:pt x="13" y="131"/>
                  </a:lnTo>
                  <a:lnTo>
                    <a:pt x="16" y="133"/>
                  </a:lnTo>
                  <a:lnTo>
                    <a:pt x="18" y="135"/>
                  </a:lnTo>
                  <a:lnTo>
                    <a:pt x="22" y="136"/>
                  </a:lnTo>
                  <a:lnTo>
                    <a:pt x="23" y="138"/>
                  </a:lnTo>
                  <a:lnTo>
                    <a:pt x="26" y="140"/>
                  </a:lnTo>
                  <a:lnTo>
                    <a:pt x="28" y="142"/>
                  </a:lnTo>
                  <a:lnTo>
                    <a:pt x="31" y="142"/>
                  </a:lnTo>
                  <a:lnTo>
                    <a:pt x="33" y="143"/>
                  </a:lnTo>
                  <a:lnTo>
                    <a:pt x="35" y="145"/>
                  </a:lnTo>
                  <a:lnTo>
                    <a:pt x="39" y="146"/>
                  </a:lnTo>
                  <a:lnTo>
                    <a:pt x="43" y="148"/>
                  </a:lnTo>
                  <a:lnTo>
                    <a:pt x="47" y="151"/>
                  </a:lnTo>
                  <a:lnTo>
                    <a:pt x="53" y="153"/>
                  </a:lnTo>
                  <a:lnTo>
                    <a:pt x="60" y="155"/>
                  </a:lnTo>
                  <a:lnTo>
                    <a:pt x="68" y="155"/>
                  </a:lnTo>
                  <a:lnTo>
                    <a:pt x="75" y="157"/>
                  </a:lnTo>
                  <a:lnTo>
                    <a:pt x="85" y="157"/>
                  </a:lnTo>
                  <a:lnTo>
                    <a:pt x="96" y="156"/>
                  </a:lnTo>
                  <a:lnTo>
                    <a:pt x="108" y="155"/>
                  </a:lnTo>
                  <a:lnTo>
                    <a:pt x="121" y="153"/>
                  </a:lnTo>
                  <a:lnTo>
                    <a:pt x="136" y="148"/>
                  </a:lnTo>
                  <a:lnTo>
                    <a:pt x="152" y="143"/>
                  </a:lnTo>
                  <a:lnTo>
                    <a:pt x="169" y="136"/>
                  </a:lnTo>
                  <a:lnTo>
                    <a:pt x="171" y="135"/>
                  </a:lnTo>
                  <a:lnTo>
                    <a:pt x="172" y="134"/>
                  </a:lnTo>
                  <a:lnTo>
                    <a:pt x="174" y="132"/>
                  </a:lnTo>
                  <a:lnTo>
                    <a:pt x="175" y="130"/>
                  </a:lnTo>
                  <a:lnTo>
                    <a:pt x="177" y="127"/>
                  </a:lnTo>
                  <a:lnTo>
                    <a:pt x="179" y="125"/>
                  </a:lnTo>
                  <a:lnTo>
                    <a:pt x="182" y="121"/>
                  </a:lnTo>
                  <a:lnTo>
                    <a:pt x="184" y="119"/>
                  </a:lnTo>
                  <a:lnTo>
                    <a:pt x="186" y="116"/>
                  </a:lnTo>
                  <a:lnTo>
                    <a:pt x="188" y="115"/>
                  </a:lnTo>
                  <a:lnTo>
                    <a:pt x="190" y="111"/>
                  </a:lnTo>
                  <a:lnTo>
                    <a:pt x="190" y="109"/>
                  </a:lnTo>
                  <a:lnTo>
                    <a:pt x="192" y="106"/>
                  </a:lnTo>
                  <a:lnTo>
                    <a:pt x="192" y="105"/>
                  </a:lnTo>
                  <a:lnTo>
                    <a:pt x="192" y="103"/>
                  </a:lnTo>
                  <a:lnTo>
                    <a:pt x="191" y="103"/>
                  </a:lnTo>
                  <a:lnTo>
                    <a:pt x="191" y="101"/>
                  </a:lnTo>
                  <a:lnTo>
                    <a:pt x="191" y="99"/>
                  </a:lnTo>
                  <a:lnTo>
                    <a:pt x="191" y="96"/>
                  </a:lnTo>
                  <a:lnTo>
                    <a:pt x="191" y="95"/>
                  </a:lnTo>
                  <a:lnTo>
                    <a:pt x="191" y="91"/>
                  </a:lnTo>
                  <a:lnTo>
                    <a:pt x="191" y="87"/>
                  </a:lnTo>
                  <a:lnTo>
                    <a:pt x="191" y="83"/>
                  </a:lnTo>
                  <a:lnTo>
                    <a:pt x="191" y="81"/>
                  </a:lnTo>
                  <a:lnTo>
                    <a:pt x="191" y="78"/>
                  </a:lnTo>
                  <a:lnTo>
                    <a:pt x="191" y="75"/>
                  </a:lnTo>
                  <a:lnTo>
                    <a:pt x="191" y="71"/>
                  </a:lnTo>
                  <a:lnTo>
                    <a:pt x="191" y="69"/>
                  </a:lnTo>
                  <a:lnTo>
                    <a:pt x="191" y="67"/>
                  </a:lnTo>
                  <a:lnTo>
                    <a:pt x="191" y="65"/>
                  </a:lnTo>
                  <a:lnTo>
                    <a:pt x="191" y="63"/>
                  </a:lnTo>
                  <a:lnTo>
                    <a:pt x="189" y="63"/>
                  </a:lnTo>
                  <a:lnTo>
                    <a:pt x="188" y="61"/>
                  </a:lnTo>
                  <a:lnTo>
                    <a:pt x="188" y="58"/>
                  </a:lnTo>
                  <a:lnTo>
                    <a:pt x="186" y="56"/>
                  </a:lnTo>
                  <a:lnTo>
                    <a:pt x="186" y="53"/>
                  </a:lnTo>
                  <a:lnTo>
                    <a:pt x="185" y="50"/>
                  </a:lnTo>
                  <a:lnTo>
                    <a:pt x="185" y="46"/>
                  </a:lnTo>
                  <a:lnTo>
                    <a:pt x="183" y="44"/>
                  </a:lnTo>
                  <a:lnTo>
                    <a:pt x="183" y="41"/>
                  </a:lnTo>
                  <a:lnTo>
                    <a:pt x="181" y="39"/>
                  </a:lnTo>
                  <a:lnTo>
                    <a:pt x="181" y="35"/>
                  </a:lnTo>
                  <a:lnTo>
                    <a:pt x="180" y="34"/>
                  </a:lnTo>
                  <a:lnTo>
                    <a:pt x="180" y="32"/>
                  </a:lnTo>
                  <a:lnTo>
                    <a:pt x="180" y="31"/>
                  </a:lnTo>
                  <a:lnTo>
                    <a:pt x="180" y="30"/>
                  </a:lnTo>
                  <a:lnTo>
                    <a:pt x="179" y="32"/>
                  </a:lnTo>
                  <a:lnTo>
                    <a:pt x="179" y="34"/>
                  </a:lnTo>
                  <a:lnTo>
                    <a:pt x="181" y="34"/>
                  </a:lnTo>
                  <a:lnTo>
                    <a:pt x="181" y="36"/>
                  </a:lnTo>
                  <a:lnTo>
                    <a:pt x="181" y="38"/>
                  </a:lnTo>
                  <a:lnTo>
                    <a:pt x="182" y="38"/>
                  </a:lnTo>
                  <a:lnTo>
                    <a:pt x="183" y="38"/>
                  </a:lnTo>
                  <a:lnTo>
                    <a:pt x="181" y="39"/>
                  </a:lnTo>
                  <a:lnTo>
                    <a:pt x="180" y="39"/>
                  </a:lnTo>
                  <a:lnTo>
                    <a:pt x="180" y="38"/>
                  </a:lnTo>
                  <a:lnTo>
                    <a:pt x="178" y="38"/>
                  </a:lnTo>
                  <a:lnTo>
                    <a:pt x="178" y="36"/>
                  </a:lnTo>
                  <a:lnTo>
                    <a:pt x="177" y="36"/>
                  </a:lnTo>
                  <a:lnTo>
                    <a:pt x="177" y="34"/>
                  </a:lnTo>
                  <a:lnTo>
                    <a:pt x="175" y="34"/>
                  </a:lnTo>
                  <a:lnTo>
                    <a:pt x="175" y="33"/>
                  </a:lnTo>
                  <a:lnTo>
                    <a:pt x="174" y="33"/>
                  </a:lnTo>
                  <a:lnTo>
                    <a:pt x="174" y="31"/>
                  </a:lnTo>
                  <a:lnTo>
                    <a:pt x="173" y="31"/>
                  </a:lnTo>
                  <a:lnTo>
                    <a:pt x="173" y="30"/>
                  </a:lnTo>
                  <a:lnTo>
                    <a:pt x="172" y="31"/>
                  </a:lnTo>
                  <a:lnTo>
                    <a:pt x="172" y="32"/>
                  </a:lnTo>
                  <a:lnTo>
                    <a:pt x="172" y="34"/>
                  </a:lnTo>
                  <a:lnTo>
                    <a:pt x="173" y="34"/>
                  </a:lnTo>
                  <a:lnTo>
                    <a:pt x="173" y="36"/>
                  </a:lnTo>
                  <a:lnTo>
                    <a:pt x="173" y="38"/>
                  </a:lnTo>
                  <a:lnTo>
                    <a:pt x="174" y="38"/>
                  </a:lnTo>
                  <a:lnTo>
                    <a:pt x="175" y="38"/>
                  </a:lnTo>
                  <a:lnTo>
                    <a:pt x="173" y="39"/>
                  </a:lnTo>
                  <a:lnTo>
                    <a:pt x="171" y="39"/>
                  </a:lnTo>
                  <a:lnTo>
                    <a:pt x="171" y="38"/>
                  </a:lnTo>
                  <a:lnTo>
                    <a:pt x="169" y="38"/>
                  </a:lnTo>
                  <a:lnTo>
                    <a:pt x="169" y="36"/>
                  </a:lnTo>
                  <a:lnTo>
                    <a:pt x="167" y="36"/>
                  </a:lnTo>
                  <a:lnTo>
                    <a:pt x="167" y="34"/>
                  </a:lnTo>
                  <a:lnTo>
                    <a:pt x="165" y="34"/>
                  </a:lnTo>
                  <a:lnTo>
                    <a:pt x="165" y="32"/>
                  </a:lnTo>
                  <a:lnTo>
                    <a:pt x="164" y="31"/>
                  </a:lnTo>
                  <a:lnTo>
                    <a:pt x="164" y="30"/>
                  </a:lnTo>
                  <a:lnTo>
                    <a:pt x="162" y="30"/>
                  </a:lnTo>
                  <a:lnTo>
                    <a:pt x="162" y="28"/>
                  </a:lnTo>
                  <a:lnTo>
                    <a:pt x="162" y="26"/>
                  </a:lnTo>
                  <a:lnTo>
                    <a:pt x="162" y="24"/>
                  </a:lnTo>
                  <a:lnTo>
                    <a:pt x="160" y="24"/>
                  </a:lnTo>
                  <a:lnTo>
                    <a:pt x="160" y="22"/>
                  </a:lnTo>
                  <a:lnTo>
                    <a:pt x="158" y="22"/>
                  </a:lnTo>
                  <a:lnTo>
                    <a:pt x="158" y="21"/>
                  </a:lnTo>
                  <a:lnTo>
                    <a:pt x="156" y="21"/>
                  </a:lnTo>
                  <a:lnTo>
                    <a:pt x="156" y="19"/>
                  </a:lnTo>
                  <a:lnTo>
                    <a:pt x="154" y="18"/>
                  </a:lnTo>
                  <a:lnTo>
                    <a:pt x="154" y="16"/>
                  </a:lnTo>
                  <a:lnTo>
                    <a:pt x="152" y="16"/>
                  </a:lnTo>
                  <a:lnTo>
                    <a:pt x="152" y="14"/>
                  </a:lnTo>
                  <a:lnTo>
                    <a:pt x="150" y="12"/>
                  </a:lnTo>
                  <a:lnTo>
                    <a:pt x="150" y="11"/>
                  </a:lnTo>
                  <a:lnTo>
                    <a:pt x="148" y="10"/>
                  </a:lnTo>
                  <a:lnTo>
                    <a:pt x="147" y="8"/>
                  </a:lnTo>
                  <a:lnTo>
                    <a:pt x="145" y="6"/>
                  </a:lnTo>
                  <a:lnTo>
                    <a:pt x="145" y="4"/>
                  </a:lnTo>
                  <a:lnTo>
                    <a:pt x="143" y="4"/>
                  </a:lnTo>
                  <a:lnTo>
                    <a:pt x="141" y="4"/>
                  </a:lnTo>
                  <a:lnTo>
                    <a:pt x="141" y="3"/>
                  </a:lnTo>
                  <a:lnTo>
                    <a:pt x="139" y="3"/>
                  </a:lnTo>
                  <a:lnTo>
                    <a:pt x="137" y="3"/>
                  </a:lnTo>
                  <a:lnTo>
                    <a:pt x="137" y="1"/>
                  </a:lnTo>
                  <a:lnTo>
                    <a:pt x="135" y="1"/>
                  </a:lnTo>
                  <a:lnTo>
                    <a:pt x="134" y="1"/>
                  </a:lnTo>
                  <a:lnTo>
                    <a:pt x="134" y="0"/>
                  </a:lnTo>
                  <a:lnTo>
                    <a:pt x="132" y="0"/>
                  </a:lnTo>
                  <a:lnTo>
                    <a:pt x="131" y="1"/>
                  </a:lnTo>
                  <a:lnTo>
                    <a:pt x="131" y="2"/>
                  </a:lnTo>
                  <a:lnTo>
                    <a:pt x="131" y="4"/>
                  </a:lnTo>
                  <a:lnTo>
                    <a:pt x="131" y="6"/>
                  </a:lnTo>
                  <a:lnTo>
                    <a:pt x="133" y="6"/>
                  </a:lnTo>
                  <a:lnTo>
                    <a:pt x="133" y="8"/>
                  </a:lnTo>
                  <a:lnTo>
                    <a:pt x="134" y="8"/>
                  </a:lnTo>
                  <a:lnTo>
                    <a:pt x="134" y="10"/>
                  </a:lnTo>
                  <a:lnTo>
                    <a:pt x="135" y="10"/>
                  </a:lnTo>
                  <a:lnTo>
                    <a:pt x="135" y="11"/>
                  </a:lnTo>
                  <a:lnTo>
                    <a:pt x="136" y="11"/>
                  </a:lnTo>
                  <a:lnTo>
                    <a:pt x="138" y="11"/>
                  </a:lnTo>
                  <a:lnTo>
                    <a:pt x="138" y="12"/>
                  </a:lnTo>
                  <a:lnTo>
                    <a:pt x="139" y="14"/>
                  </a:lnTo>
                  <a:lnTo>
                    <a:pt x="139" y="16"/>
                  </a:lnTo>
                  <a:lnTo>
                    <a:pt x="141" y="18"/>
                  </a:lnTo>
                  <a:lnTo>
                    <a:pt x="141" y="20"/>
                  </a:lnTo>
                  <a:lnTo>
                    <a:pt x="143" y="22"/>
                  </a:lnTo>
                  <a:lnTo>
                    <a:pt x="144" y="24"/>
                  </a:lnTo>
                  <a:lnTo>
                    <a:pt x="146" y="26"/>
                  </a:lnTo>
                  <a:lnTo>
                    <a:pt x="146" y="28"/>
                  </a:lnTo>
                  <a:lnTo>
                    <a:pt x="148" y="30"/>
                  </a:lnTo>
                  <a:lnTo>
                    <a:pt x="148" y="32"/>
                  </a:lnTo>
                  <a:lnTo>
                    <a:pt x="150" y="34"/>
                  </a:lnTo>
                  <a:lnTo>
                    <a:pt x="150" y="36"/>
                  </a:lnTo>
                  <a:lnTo>
                    <a:pt x="152" y="38"/>
                  </a:lnTo>
                  <a:lnTo>
                    <a:pt x="152" y="40"/>
                  </a:lnTo>
                  <a:lnTo>
                    <a:pt x="154" y="40"/>
                  </a:lnTo>
                  <a:lnTo>
                    <a:pt x="154" y="42"/>
                  </a:lnTo>
                  <a:lnTo>
                    <a:pt x="155" y="46"/>
                  </a:lnTo>
                  <a:lnTo>
                    <a:pt x="155" y="51"/>
                  </a:lnTo>
                  <a:lnTo>
                    <a:pt x="157" y="55"/>
                  </a:lnTo>
                  <a:lnTo>
                    <a:pt x="157" y="62"/>
                  </a:lnTo>
                  <a:lnTo>
                    <a:pt x="159" y="68"/>
                  </a:lnTo>
                  <a:lnTo>
                    <a:pt x="159" y="76"/>
                  </a:lnTo>
                  <a:lnTo>
                    <a:pt x="161" y="81"/>
                  </a:lnTo>
                  <a:lnTo>
                    <a:pt x="161" y="89"/>
                  </a:lnTo>
                  <a:lnTo>
                    <a:pt x="163" y="96"/>
                  </a:lnTo>
                  <a:lnTo>
                    <a:pt x="163" y="102"/>
                  </a:lnTo>
                  <a:lnTo>
                    <a:pt x="164" y="108"/>
                  </a:lnTo>
                  <a:lnTo>
                    <a:pt x="164" y="113"/>
                  </a:lnTo>
                  <a:lnTo>
                    <a:pt x="165" y="117"/>
                  </a:lnTo>
                  <a:lnTo>
                    <a:pt x="165" y="119"/>
                  </a:lnTo>
                  <a:lnTo>
                    <a:pt x="166" y="121"/>
                  </a:lnTo>
                  <a:lnTo>
                    <a:pt x="164" y="121"/>
                  </a:lnTo>
                  <a:lnTo>
                    <a:pt x="162" y="121"/>
                  </a:lnTo>
                  <a:lnTo>
                    <a:pt x="162" y="119"/>
                  </a:lnTo>
                  <a:lnTo>
                    <a:pt x="161" y="118"/>
                  </a:lnTo>
                  <a:lnTo>
                    <a:pt x="161" y="116"/>
                  </a:lnTo>
                  <a:lnTo>
                    <a:pt x="159" y="116"/>
                  </a:lnTo>
                  <a:lnTo>
                    <a:pt x="159" y="115"/>
                  </a:lnTo>
                  <a:lnTo>
                    <a:pt x="157" y="113"/>
                  </a:lnTo>
                  <a:lnTo>
                    <a:pt x="157" y="111"/>
                  </a:lnTo>
                  <a:lnTo>
                    <a:pt x="156" y="111"/>
                  </a:lnTo>
                  <a:lnTo>
                    <a:pt x="156" y="110"/>
                  </a:lnTo>
                  <a:lnTo>
                    <a:pt x="156" y="109"/>
                  </a:lnTo>
                  <a:lnTo>
                    <a:pt x="154" y="109"/>
                  </a:lnTo>
                  <a:lnTo>
                    <a:pt x="154" y="108"/>
                  </a:lnTo>
                  <a:lnTo>
                    <a:pt x="153" y="106"/>
                  </a:lnTo>
                  <a:lnTo>
                    <a:pt x="153" y="103"/>
                  </a:lnTo>
                  <a:lnTo>
                    <a:pt x="151" y="100"/>
                  </a:lnTo>
                  <a:lnTo>
                    <a:pt x="151" y="96"/>
                  </a:lnTo>
                  <a:lnTo>
                    <a:pt x="151" y="93"/>
                  </a:lnTo>
                  <a:lnTo>
                    <a:pt x="151" y="87"/>
                  </a:lnTo>
                  <a:lnTo>
                    <a:pt x="149" y="83"/>
                  </a:lnTo>
                  <a:lnTo>
                    <a:pt x="149" y="78"/>
                  </a:lnTo>
                  <a:lnTo>
                    <a:pt x="148" y="73"/>
                  </a:lnTo>
                  <a:lnTo>
                    <a:pt x="148" y="68"/>
                  </a:lnTo>
                  <a:lnTo>
                    <a:pt x="146" y="64"/>
                  </a:lnTo>
                  <a:lnTo>
                    <a:pt x="146" y="58"/>
                  </a:lnTo>
                  <a:lnTo>
                    <a:pt x="145" y="53"/>
                  </a:lnTo>
                  <a:lnTo>
                    <a:pt x="145" y="48"/>
                  </a:lnTo>
                  <a:lnTo>
                    <a:pt x="143" y="46"/>
                  </a:lnTo>
                  <a:lnTo>
                    <a:pt x="143" y="44"/>
                  </a:lnTo>
                  <a:lnTo>
                    <a:pt x="142" y="43"/>
                  </a:lnTo>
                  <a:lnTo>
                    <a:pt x="142" y="41"/>
                  </a:lnTo>
                  <a:lnTo>
                    <a:pt x="142" y="40"/>
                  </a:lnTo>
                  <a:lnTo>
                    <a:pt x="142" y="38"/>
                  </a:lnTo>
                  <a:lnTo>
                    <a:pt x="140" y="38"/>
                  </a:lnTo>
                  <a:lnTo>
                    <a:pt x="140" y="36"/>
                  </a:lnTo>
                  <a:lnTo>
                    <a:pt x="139" y="36"/>
                  </a:lnTo>
                  <a:lnTo>
                    <a:pt x="139" y="34"/>
                  </a:lnTo>
                  <a:lnTo>
                    <a:pt x="139" y="32"/>
                  </a:lnTo>
                  <a:lnTo>
                    <a:pt x="137" y="32"/>
                  </a:lnTo>
                  <a:lnTo>
                    <a:pt x="137" y="31"/>
                  </a:lnTo>
                  <a:lnTo>
                    <a:pt x="137" y="30"/>
                  </a:lnTo>
                  <a:lnTo>
                    <a:pt x="135" y="29"/>
                  </a:lnTo>
                  <a:lnTo>
                    <a:pt x="135" y="27"/>
                  </a:lnTo>
                  <a:lnTo>
                    <a:pt x="134" y="25"/>
                  </a:lnTo>
                  <a:lnTo>
                    <a:pt x="134" y="23"/>
                  </a:lnTo>
                  <a:lnTo>
                    <a:pt x="132" y="23"/>
                  </a:lnTo>
                  <a:lnTo>
                    <a:pt x="132" y="21"/>
                  </a:lnTo>
                  <a:lnTo>
                    <a:pt x="130" y="20"/>
                  </a:lnTo>
                  <a:lnTo>
                    <a:pt x="130" y="18"/>
                  </a:lnTo>
                  <a:lnTo>
                    <a:pt x="128" y="18"/>
                  </a:lnTo>
                  <a:lnTo>
                    <a:pt x="128" y="16"/>
                  </a:lnTo>
                  <a:lnTo>
                    <a:pt x="127" y="18"/>
                  </a:lnTo>
                  <a:lnTo>
                    <a:pt x="127" y="20"/>
                  </a:lnTo>
                  <a:lnTo>
                    <a:pt x="127" y="21"/>
                  </a:lnTo>
                  <a:lnTo>
                    <a:pt x="127" y="22"/>
                  </a:lnTo>
                  <a:lnTo>
                    <a:pt x="127" y="24"/>
                  </a:lnTo>
                  <a:lnTo>
                    <a:pt x="128" y="24"/>
                  </a:lnTo>
                  <a:lnTo>
                    <a:pt x="128" y="26"/>
                  </a:lnTo>
                  <a:lnTo>
                    <a:pt x="128" y="28"/>
                  </a:lnTo>
                  <a:lnTo>
                    <a:pt x="128" y="30"/>
                  </a:lnTo>
                  <a:lnTo>
                    <a:pt x="128" y="31"/>
                  </a:lnTo>
                  <a:lnTo>
                    <a:pt x="128" y="33"/>
                  </a:lnTo>
                  <a:lnTo>
                    <a:pt x="128" y="34"/>
                  </a:lnTo>
                  <a:lnTo>
                    <a:pt x="128" y="35"/>
                  </a:lnTo>
                  <a:lnTo>
                    <a:pt x="127" y="37"/>
                  </a:lnTo>
                  <a:lnTo>
                    <a:pt x="127" y="39"/>
                  </a:lnTo>
                  <a:lnTo>
                    <a:pt x="127" y="41"/>
                  </a:lnTo>
                  <a:lnTo>
                    <a:pt x="127" y="42"/>
                  </a:lnTo>
                  <a:lnTo>
                    <a:pt x="126" y="44"/>
                  </a:lnTo>
                  <a:lnTo>
                    <a:pt x="126" y="46"/>
                  </a:lnTo>
                  <a:lnTo>
                    <a:pt x="126" y="48"/>
                  </a:lnTo>
                  <a:lnTo>
                    <a:pt x="126" y="49"/>
                  </a:lnTo>
                  <a:lnTo>
                    <a:pt x="124" y="51"/>
                  </a:lnTo>
                  <a:lnTo>
                    <a:pt x="124" y="52"/>
                  </a:lnTo>
                  <a:lnTo>
                    <a:pt x="124" y="54"/>
                  </a:lnTo>
                  <a:lnTo>
                    <a:pt x="124" y="56"/>
                  </a:lnTo>
                  <a:lnTo>
                    <a:pt x="124" y="58"/>
                  </a:lnTo>
                  <a:lnTo>
                    <a:pt x="122" y="58"/>
                  </a:lnTo>
                  <a:lnTo>
                    <a:pt x="122" y="56"/>
                  </a:lnTo>
                  <a:lnTo>
                    <a:pt x="122" y="54"/>
                  </a:lnTo>
                  <a:lnTo>
                    <a:pt x="120" y="52"/>
                  </a:lnTo>
                  <a:lnTo>
                    <a:pt x="120" y="51"/>
                  </a:lnTo>
                  <a:lnTo>
                    <a:pt x="120" y="49"/>
                  </a:lnTo>
                  <a:lnTo>
                    <a:pt x="120" y="45"/>
                  </a:lnTo>
                  <a:lnTo>
                    <a:pt x="120" y="43"/>
                  </a:lnTo>
                  <a:lnTo>
                    <a:pt x="120" y="40"/>
                  </a:lnTo>
                  <a:lnTo>
                    <a:pt x="120" y="38"/>
                  </a:lnTo>
                  <a:lnTo>
                    <a:pt x="120" y="35"/>
                  </a:lnTo>
                  <a:lnTo>
                    <a:pt x="120" y="33"/>
                  </a:lnTo>
                  <a:lnTo>
                    <a:pt x="120" y="31"/>
                  </a:lnTo>
                  <a:lnTo>
                    <a:pt x="122" y="29"/>
                  </a:lnTo>
                  <a:lnTo>
                    <a:pt x="120" y="29"/>
                  </a:lnTo>
                  <a:lnTo>
                    <a:pt x="120" y="28"/>
                  </a:lnTo>
                  <a:lnTo>
                    <a:pt x="120" y="26"/>
                  </a:lnTo>
                  <a:lnTo>
                    <a:pt x="120" y="24"/>
                  </a:lnTo>
                  <a:lnTo>
                    <a:pt x="120" y="22"/>
                  </a:lnTo>
                  <a:lnTo>
                    <a:pt x="120" y="20"/>
                  </a:lnTo>
                  <a:lnTo>
                    <a:pt x="120" y="18"/>
                  </a:lnTo>
                  <a:lnTo>
                    <a:pt x="120" y="16"/>
                  </a:lnTo>
                  <a:lnTo>
                    <a:pt x="120" y="14"/>
                  </a:lnTo>
                  <a:lnTo>
                    <a:pt x="120" y="12"/>
                  </a:lnTo>
                  <a:lnTo>
                    <a:pt x="120" y="10"/>
                  </a:lnTo>
                  <a:lnTo>
                    <a:pt x="120" y="9"/>
                  </a:lnTo>
                  <a:lnTo>
                    <a:pt x="120" y="7"/>
                  </a:lnTo>
                  <a:lnTo>
                    <a:pt x="118" y="7"/>
                  </a:lnTo>
                  <a:lnTo>
                    <a:pt x="118" y="6"/>
                  </a:lnTo>
                  <a:lnTo>
                    <a:pt x="117" y="6"/>
                  </a:lnTo>
                  <a:lnTo>
                    <a:pt x="117" y="4"/>
                  </a:lnTo>
                  <a:lnTo>
                    <a:pt x="116" y="6"/>
                  </a:lnTo>
                  <a:lnTo>
                    <a:pt x="114" y="8"/>
                  </a:lnTo>
                  <a:lnTo>
                    <a:pt x="114" y="10"/>
                  </a:lnTo>
                  <a:lnTo>
                    <a:pt x="112" y="12"/>
                  </a:lnTo>
                  <a:lnTo>
                    <a:pt x="112" y="14"/>
                  </a:lnTo>
                  <a:lnTo>
                    <a:pt x="112" y="17"/>
                  </a:lnTo>
                  <a:lnTo>
                    <a:pt x="112" y="19"/>
                  </a:lnTo>
                  <a:lnTo>
                    <a:pt x="110" y="22"/>
                  </a:lnTo>
                  <a:lnTo>
                    <a:pt x="110" y="24"/>
                  </a:lnTo>
                  <a:lnTo>
                    <a:pt x="109" y="27"/>
                  </a:lnTo>
                  <a:lnTo>
                    <a:pt x="109" y="29"/>
                  </a:lnTo>
                  <a:lnTo>
                    <a:pt x="108" y="31"/>
                  </a:lnTo>
                  <a:lnTo>
                    <a:pt x="108" y="32"/>
                  </a:lnTo>
                  <a:lnTo>
                    <a:pt x="106" y="41"/>
                  </a:lnTo>
                  <a:lnTo>
                    <a:pt x="104" y="48"/>
                  </a:lnTo>
                  <a:lnTo>
                    <a:pt x="102" y="58"/>
                  </a:lnTo>
                  <a:lnTo>
                    <a:pt x="100" y="65"/>
                  </a:lnTo>
                  <a:lnTo>
                    <a:pt x="98" y="75"/>
                  </a:lnTo>
                  <a:lnTo>
                    <a:pt x="98" y="83"/>
                  </a:lnTo>
                  <a:lnTo>
                    <a:pt x="98" y="91"/>
                  </a:lnTo>
                  <a:lnTo>
                    <a:pt x="98" y="99"/>
                  </a:lnTo>
                  <a:lnTo>
                    <a:pt x="96" y="107"/>
                  </a:lnTo>
                  <a:lnTo>
                    <a:pt x="96" y="115"/>
                  </a:lnTo>
                  <a:lnTo>
                    <a:pt x="96" y="121"/>
                  </a:lnTo>
                  <a:lnTo>
                    <a:pt x="96" y="126"/>
                  </a:lnTo>
                  <a:lnTo>
                    <a:pt x="94" y="131"/>
                  </a:lnTo>
                  <a:lnTo>
                    <a:pt x="94" y="134"/>
                  </a:lnTo>
                  <a:lnTo>
                    <a:pt x="93" y="136"/>
                  </a:lnTo>
                  <a:lnTo>
                    <a:pt x="92" y="136"/>
                  </a:lnTo>
                  <a:lnTo>
                    <a:pt x="91" y="136"/>
                  </a:lnTo>
                  <a:lnTo>
                    <a:pt x="89" y="136"/>
                  </a:lnTo>
                  <a:lnTo>
                    <a:pt x="88" y="136"/>
                  </a:lnTo>
                  <a:lnTo>
                    <a:pt x="85" y="136"/>
                  </a:lnTo>
                  <a:lnTo>
                    <a:pt x="83" y="136"/>
                  </a:lnTo>
                  <a:lnTo>
                    <a:pt x="81" y="136"/>
                  </a:lnTo>
                  <a:lnTo>
                    <a:pt x="79" y="136"/>
                  </a:lnTo>
                  <a:lnTo>
                    <a:pt x="76" y="136"/>
                  </a:lnTo>
                  <a:lnTo>
                    <a:pt x="74" y="136"/>
                  </a:lnTo>
                  <a:lnTo>
                    <a:pt x="72" y="136"/>
                  </a:lnTo>
                  <a:lnTo>
                    <a:pt x="70" y="136"/>
                  </a:lnTo>
                  <a:lnTo>
                    <a:pt x="69" y="136"/>
                  </a:lnTo>
                  <a:lnTo>
                    <a:pt x="67" y="136"/>
                  </a:lnTo>
                  <a:lnTo>
                    <a:pt x="66" y="136"/>
                  </a:lnTo>
                  <a:lnTo>
                    <a:pt x="66" y="135"/>
                  </a:lnTo>
                  <a:lnTo>
                    <a:pt x="64" y="136"/>
                  </a:lnTo>
                  <a:lnTo>
                    <a:pt x="63" y="134"/>
                  </a:lnTo>
                  <a:lnTo>
                    <a:pt x="63" y="130"/>
                  </a:lnTo>
                  <a:lnTo>
                    <a:pt x="63" y="125"/>
                  </a:lnTo>
                  <a:lnTo>
                    <a:pt x="63" y="119"/>
                  </a:lnTo>
                  <a:lnTo>
                    <a:pt x="63" y="113"/>
                  </a:lnTo>
                  <a:lnTo>
                    <a:pt x="63" y="106"/>
                  </a:lnTo>
                  <a:lnTo>
                    <a:pt x="65" y="98"/>
                  </a:lnTo>
                  <a:lnTo>
                    <a:pt x="65" y="93"/>
                  </a:lnTo>
                  <a:lnTo>
                    <a:pt x="67" y="85"/>
                  </a:lnTo>
                  <a:lnTo>
                    <a:pt x="67" y="79"/>
                  </a:lnTo>
                  <a:lnTo>
                    <a:pt x="69" y="72"/>
                  </a:lnTo>
                  <a:lnTo>
                    <a:pt x="69" y="68"/>
                  </a:lnTo>
                  <a:lnTo>
                    <a:pt x="70" y="63"/>
                  </a:lnTo>
                  <a:lnTo>
                    <a:pt x="70" y="61"/>
                  </a:lnTo>
                  <a:lnTo>
                    <a:pt x="71" y="59"/>
                  </a:lnTo>
                  <a:lnTo>
                    <a:pt x="70" y="59"/>
                  </a:lnTo>
                  <a:lnTo>
                    <a:pt x="70" y="58"/>
                  </a:lnTo>
                  <a:lnTo>
                    <a:pt x="71" y="56"/>
                  </a:lnTo>
                  <a:lnTo>
                    <a:pt x="71" y="54"/>
                  </a:lnTo>
                  <a:lnTo>
                    <a:pt x="71" y="51"/>
                  </a:lnTo>
                  <a:lnTo>
                    <a:pt x="71" y="49"/>
                  </a:lnTo>
                  <a:lnTo>
                    <a:pt x="73" y="46"/>
                  </a:lnTo>
                  <a:lnTo>
                    <a:pt x="73" y="44"/>
                  </a:lnTo>
                  <a:lnTo>
                    <a:pt x="74" y="40"/>
                  </a:lnTo>
                  <a:lnTo>
                    <a:pt x="74" y="38"/>
                  </a:lnTo>
                  <a:lnTo>
                    <a:pt x="76" y="34"/>
                  </a:lnTo>
                  <a:lnTo>
                    <a:pt x="76" y="32"/>
                  </a:lnTo>
                  <a:lnTo>
                    <a:pt x="77" y="30"/>
                  </a:lnTo>
                  <a:lnTo>
                    <a:pt x="77" y="28"/>
                  </a:lnTo>
                  <a:lnTo>
                    <a:pt x="79" y="24"/>
                  </a:lnTo>
                  <a:lnTo>
                    <a:pt x="79" y="23"/>
                  </a:lnTo>
                  <a:lnTo>
                    <a:pt x="80" y="21"/>
                  </a:lnTo>
                  <a:lnTo>
                    <a:pt x="80" y="20"/>
                  </a:lnTo>
                  <a:lnTo>
                    <a:pt x="80" y="18"/>
                  </a:lnTo>
                  <a:lnTo>
                    <a:pt x="82" y="16"/>
                  </a:lnTo>
                  <a:lnTo>
                    <a:pt x="82" y="14"/>
                  </a:lnTo>
                  <a:lnTo>
                    <a:pt x="82" y="12"/>
                  </a:lnTo>
                  <a:lnTo>
                    <a:pt x="84" y="11"/>
                  </a:lnTo>
                  <a:lnTo>
                    <a:pt x="84" y="10"/>
                  </a:lnTo>
                  <a:lnTo>
                    <a:pt x="85" y="8"/>
                  </a:lnTo>
                  <a:lnTo>
                    <a:pt x="83" y="9"/>
                  </a:lnTo>
                  <a:lnTo>
                    <a:pt x="82" y="9"/>
                  </a:lnTo>
                  <a:lnTo>
                    <a:pt x="80" y="11"/>
                  </a:lnTo>
                  <a:lnTo>
                    <a:pt x="79" y="11"/>
                  </a:lnTo>
                  <a:lnTo>
                    <a:pt x="77" y="12"/>
                  </a:lnTo>
                  <a:lnTo>
                    <a:pt x="75" y="14"/>
                  </a:lnTo>
                  <a:lnTo>
                    <a:pt x="75" y="16"/>
                  </a:lnTo>
                  <a:lnTo>
                    <a:pt x="75" y="14"/>
                  </a:lnTo>
                  <a:lnTo>
                    <a:pt x="75" y="12"/>
                  </a:lnTo>
                  <a:lnTo>
                    <a:pt x="75" y="11"/>
                  </a:lnTo>
                  <a:lnTo>
                    <a:pt x="73" y="11"/>
                  </a:lnTo>
                  <a:lnTo>
                    <a:pt x="73" y="10"/>
                  </a:lnTo>
                  <a:lnTo>
                    <a:pt x="71" y="10"/>
                  </a:lnTo>
                  <a:lnTo>
                    <a:pt x="71" y="9"/>
                  </a:lnTo>
                  <a:lnTo>
                    <a:pt x="71" y="8"/>
                  </a:lnTo>
                  <a:lnTo>
                    <a:pt x="70" y="9"/>
                  </a:lnTo>
                  <a:lnTo>
                    <a:pt x="68" y="10"/>
                  </a:lnTo>
                  <a:lnTo>
                    <a:pt x="66" y="11"/>
                  </a:lnTo>
                  <a:lnTo>
                    <a:pt x="66" y="12"/>
                  </a:lnTo>
                  <a:lnTo>
                    <a:pt x="64" y="14"/>
                  </a:lnTo>
                  <a:lnTo>
                    <a:pt x="63" y="15"/>
                  </a:lnTo>
                  <a:lnTo>
                    <a:pt x="61" y="16"/>
                  </a:lnTo>
                  <a:lnTo>
                    <a:pt x="60" y="18"/>
                  </a:lnTo>
                  <a:lnTo>
                    <a:pt x="59" y="20"/>
                  </a:lnTo>
                  <a:lnTo>
                    <a:pt x="57" y="22"/>
                  </a:lnTo>
                  <a:lnTo>
                    <a:pt x="57" y="26"/>
                  </a:lnTo>
                  <a:lnTo>
                    <a:pt x="55" y="31"/>
                  </a:lnTo>
                  <a:lnTo>
                    <a:pt x="53" y="36"/>
                  </a:lnTo>
                  <a:lnTo>
                    <a:pt x="51" y="41"/>
                  </a:lnTo>
                  <a:lnTo>
                    <a:pt x="51" y="46"/>
                  </a:lnTo>
                  <a:lnTo>
                    <a:pt x="50" y="52"/>
                  </a:lnTo>
                  <a:lnTo>
                    <a:pt x="48" y="58"/>
                  </a:lnTo>
                  <a:lnTo>
                    <a:pt x="46" y="63"/>
                  </a:lnTo>
                  <a:lnTo>
                    <a:pt x="45" y="67"/>
                  </a:lnTo>
                  <a:lnTo>
                    <a:pt x="43" y="71"/>
                  </a:lnTo>
                  <a:lnTo>
                    <a:pt x="43" y="73"/>
                  </a:lnTo>
                  <a:lnTo>
                    <a:pt x="43" y="75"/>
                  </a:lnTo>
                  <a:lnTo>
                    <a:pt x="43" y="74"/>
                  </a:lnTo>
                  <a:lnTo>
                    <a:pt x="43" y="72"/>
                  </a:lnTo>
                  <a:lnTo>
                    <a:pt x="43" y="68"/>
                  </a:lnTo>
                  <a:lnTo>
                    <a:pt x="43" y="65"/>
                  </a:lnTo>
                  <a:lnTo>
                    <a:pt x="43" y="61"/>
                  </a:lnTo>
                  <a:lnTo>
                    <a:pt x="43" y="58"/>
                  </a:lnTo>
                  <a:lnTo>
                    <a:pt x="45" y="52"/>
                  </a:lnTo>
                  <a:lnTo>
                    <a:pt x="45" y="49"/>
                  </a:lnTo>
                  <a:lnTo>
                    <a:pt x="45" y="45"/>
                  </a:lnTo>
                  <a:lnTo>
                    <a:pt x="45" y="41"/>
                  </a:lnTo>
                  <a:lnTo>
                    <a:pt x="45" y="38"/>
                  </a:lnTo>
                  <a:lnTo>
                    <a:pt x="45" y="36"/>
                  </a:lnTo>
                  <a:lnTo>
                    <a:pt x="45" y="32"/>
                  </a:lnTo>
                  <a:lnTo>
                    <a:pt x="45" y="31"/>
                  </a:lnTo>
                  <a:lnTo>
                    <a:pt x="47" y="30"/>
                  </a:lnTo>
                  <a:lnTo>
                    <a:pt x="47" y="28"/>
                  </a:lnTo>
                  <a:lnTo>
                    <a:pt x="47" y="26"/>
                  </a:lnTo>
                  <a:lnTo>
                    <a:pt x="49" y="24"/>
                  </a:lnTo>
                  <a:lnTo>
                    <a:pt x="49" y="22"/>
                  </a:lnTo>
                  <a:lnTo>
                    <a:pt x="50" y="19"/>
                  </a:lnTo>
                  <a:lnTo>
                    <a:pt x="52" y="17"/>
                  </a:lnTo>
                  <a:lnTo>
                    <a:pt x="54" y="13"/>
                  </a:lnTo>
                  <a:lnTo>
                    <a:pt x="54" y="11"/>
                  </a:lnTo>
                  <a:lnTo>
                    <a:pt x="56" y="9"/>
                  </a:lnTo>
                  <a:lnTo>
                    <a:pt x="57" y="7"/>
                  </a:lnTo>
                  <a:lnTo>
                    <a:pt x="59" y="4"/>
                  </a:lnTo>
                  <a:lnTo>
                    <a:pt x="59" y="3"/>
                  </a:lnTo>
                  <a:lnTo>
                    <a:pt x="60" y="1"/>
                  </a:lnTo>
                  <a:lnTo>
                    <a:pt x="61" y="0"/>
                  </a:lnTo>
                  <a:lnTo>
                    <a:pt x="60" y="1"/>
                  </a:lnTo>
                  <a:lnTo>
                    <a:pt x="58" y="2"/>
                  </a:lnTo>
                  <a:lnTo>
                    <a:pt x="58" y="3"/>
                  </a:lnTo>
                  <a:lnTo>
                    <a:pt x="56" y="5"/>
                  </a:lnTo>
                  <a:lnTo>
                    <a:pt x="54" y="7"/>
                  </a:lnTo>
                  <a:lnTo>
                    <a:pt x="52" y="9"/>
                  </a:lnTo>
                  <a:lnTo>
                    <a:pt x="52" y="10"/>
                  </a:lnTo>
                  <a:lnTo>
                    <a:pt x="50" y="12"/>
                  </a:lnTo>
                  <a:lnTo>
                    <a:pt x="49" y="14"/>
                  </a:lnTo>
                  <a:lnTo>
                    <a:pt x="47" y="16"/>
                  </a:lnTo>
                  <a:lnTo>
                    <a:pt x="45" y="18"/>
                  </a:lnTo>
                  <a:lnTo>
                    <a:pt x="43" y="20"/>
                  </a:lnTo>
                  <a:lnTo>
                    <a:pt x="43" y="22"/>
                  </a:lnTo>
                  <a:lnTo>
                    <a:pt x="41" y="24"/>
                  </a:lnTo>
                  <a:lnTo>
                    <a:pt x="40" y="27"/>
                  </a:lnTo>
                  <a:lnTo>
                    <a:pt x="39" y="30"/>
                  </a:lnTo>
                  <a:lnTo>
                    <a:pt x="37" y="34"/>
                  </a:lnTo>
                  <a:lnTo>
                    <a:pt x="37" y="39"/>
                  </a:lnTo>
                  <a:lnTo>
                    <a:pt x="35" y="45"/>
                  </a:lnTo>
                  <a:lnTo>
                    <a:pt x="33" y="51"/>
                  </a:lnTo>
                  <a:lnTo>
                    <a:pt x="32" y="58"/>
                  </a:lnTo>
                  <a:lnTo>
                    <a:pt x="30" y="63"/>
                  </a:lnTo>
                  <a:lnTo>
                    <a:pt x="29" y="71"/>
                  </a:lnTo>
                  <a:lnTo>
                    <a:pt x="27" y="78"/>
                  </a:lnTo>
                  <a:lnTo>
                    <a:pt x="25" y="84"/>
                  </a:lnTo>
                  <a:lnTo>
                    <a:pt x="23" y="89"/>
                  </a:lnTo>
                  <a:lnTo>
                    <a:pt x="22" y="95"/>
                  </a:lnTo>
                  <a:lnTo>
                    <a:pt x="21" y="99"/>
                  </a:lnTo>
                  <a:lnTo>
                    <a:pt x="20" y="102"/>
                  </a:lnTo>
                  <a:lnTo>
                    <a:pt x="20" y="103"/>
                  </a:lnTo>
                  <a:lnTo>
                    <a:pt x="19" y="104"/>
                  </a:lnTo>
                  <a:lnTo>
                    <a:pt x="19" y="103"/>
                  </a:lnTo>
                  <a:lnTo>
                    <a:pt x="19" y="100"/>
                  </a:lnTo>
                  <a:lnTo>
                    <a:pt x="19" y="98"/>
                  </a:lnTo>
                  <a:lnTo>
                    <a:pt x="19" y="95"/>
                  </a:lnTo>
                  <a:lnTo>
                    <a:pt x="19" y="91"/>
                  </a:lnTo>
                  <a:lnTo>
                    <a:pt x="19" y="87"/>
                  </a:lnTo>
                  <a:lnTo>
                    <a:pt x="19" y="84"/>
                  </a:lnTo>
                  <a:lnTo>
                    <a:pt x="19" y="80"/>
                  </a:lnTo>
                  <a:lnTo>
                    <a:pt x="19" y="78"/>
                  </a:lnTo>
                  <a:lnTo>
                    <a:pt x="20" y="74"/>
                  </a:lnTo>
                  <a:lnTo>
                    <a:pt x="20" y="72"/>
                  </a:lnTo>
                  <a:lnTo>
                    <a:pt x="20" y="70"/>
                  </a:lnTo>
                  <a:lnTo>
                    <a:pt x="22" y="69"/>
                  </a:lnTo>
                  <a:lnTo>
                    <a:pt x="22" y="68"/>
                  </a:lnTo>
                  <a:lnTo>
                    <a:pt x="22" y="66"/>
                  </a:lnTo>
                  <a:lnTo>
                    <a:pt x="23" y="63"/>
                  </a:lnTo>
                  <a:lnTo>
                    <a:pt x="23" y="61"/>
                  </a:lnTo>
                  <a:lnTo>
                    <a:pt x="23" y="58"/>
                  </a:lnTo>
                  <a:lnTo>
                    <a:pt x="23" y="54"/>
                  </a:lnTo>
                  <a:lnTo>
                    <a:pt x="25" y="51"/>
                  </a:lnTo>
                  <a:lnTo>
                    <a:pt x="25" y="49"/>
                  </a:lnTo>
                  <a:lnTo>
                    <a:pt x="25" y="45"/>
                  </a:lnTo>
                  <a:lnTo>
                    <a:pt x="25" y="42"/>
                  </a:lnTo>
                  <a:lnTo>
                    <a:pt x="25" y="38"/>
                  </a:lnTo>
                  <a:lnTo>
                    <a:pt x="25" y="36"/>
                  </a:lnTo>
                  <a:lnTo>
                    <a:pt x="25" y="34"/>
                  </a:lnTo>
                  <a:lnTo>
                    <a:pt x="25" y="33"/>
                  </a:lnTo>
                  <a:lnTo>
                    <a:pt x="26" y="31"/>
                  </a:lnTo>
                  <a:lnTo>
                    <a:pt x="25" y="33"/>
                  </a:lnTo>
                  <a:lnTo>
                    <a:pt x="25" y="34"/>
                  </a:lnTo>
                  <a:lnTo>
                    <a:pt x="24" y="36"/>
                  </a:lnTo>
                  <a:lnTo>
                    <a:pt x="22" y="38"/>
                  </a:lnTo>
                  <a:lnTo>
                    <a:pt x="22" y="39"/>
                  </a:lnTo>
                  <a:lnTo>
                    <a:pt x="20" y="41"/>
                  </a:lnTo>
                  <a:lnTo>
                    <a:pt x="19" y="42"/>
                  </a:lnTo>
                  <a:lnTo>
                    <a:pt x="17" y="44"/>
                  </a:lnTo>
                  <a:lnTo>
                    <a:pt x="15" y="46"/>
                  </a:lnTo>
                  <a:lnTo>
                    <a:pt x="13" y="48"/>
                  </a:lnTo>
                  <a:lnTo>
                    <a:pt x="11" y="49"/>
                  </a:lnTo>
                  <a:lnTo>
                    <a:pt x="11" y="50"/>
                  </a:lnTo>
                  <a:lnTo>
                    <a:pt x="11" y="52"/>
                  </a:lnTo>
                  <a:lnTo>
                    <a:pt x="10" y="54"/>
                  </a:lnTo>
                  <a:lnTo>
                    <a:pt x="10" y="56"/>
                  </a:lnTo>
                  <a:lnTo>
                    <a:pt x="10" y="58"/>
                  </a:lnTo>
                  <a:lnTo>
                    <a:pt x="10" y="60"/>
                  </a:lnTo>
                  <a:lnTo>
                    <a:pt x="8" y="62"/>
                  </a:lnTo>
                  <a:lnTo>
                    <a:pt x="8" y="64"/>
                  </a:lnTo>
                  <a:lnTo>
                    <a:pt x="8" y="66"/>
                  </a:lnTo>
                  <a:lnTo>
                    <a:pt x="8" y="68"/>
                  </a:lnTo>
                  <a:lnTo>
                    <a:pt x="8" y="69"/>
                  </a:lnTo>
                  <a:lnTo>
                    <a:pt x="8" y="70"/>
                  </a:lnTo>
                  <a:lnTo>
                    <a:pt x="8" y="71"/>
                  </a:lnTo>
                  <a:lnTo>
                    <a:pt x="6" y="74"/>
                  </a:lnTo>
                  <a:lnTo>
                    <a:pt x="6" y="76"/>
                  </a:lnTo>
                  <a:lnTo>
                    <a:pt x="5" y="79"/>
                  </a:lnTo>
                  <a:lnTo>
                    <a:pt x="5" y="81"/>
                  </a:lnTo>
                  <a:lnTo>
                    <a:pt x="3" y="85"/>
                  </a:lnTo>
                  <a:lnTo>
                    <a:pt x="3" y="87"/>
                  </a:lnTo>
                  <a:lnTo>
                    <a:pt x="3" y="89"/>
                  </a:lnTo>
                  <a:lnTo>
                    <a:pt x="3" y="91"/>
                  </a:lnTo>
                  <a:lnTo>
                    <a:pt x="2" y="94"/>
                  </a:lnTo>
                  <a:lnTo>
                    <a:pt x="2" y="96"/>
                  </a:lnTo>
                  <a:lnTo>
                    <a:pt x="2" y="98"/>
                  </a:lnTo>
                  <a:lnTo>
                    <a:pt x="2" y="99"/>
                  </a:lnTo>
                  <a:lnTo>
                    <a:pt x="2" y="101"/>
                  </a:lnTo>
                  <a:lnTo>
                    <a:pt x="2" y="102"/>
                  </a:lnTo>
                  <a:lnTo>
                    <a:pt x="1" y="104"/>
                  </a:lnTo>
                  <a:lnTo>
                    <a:pt x="1" y="105"/>
                  </a:lnTo>
                  <a:lnTo>
                    <a:pt x="1" y="107"/>
                  </a:lnTo>
                  <a:lnTo>
                    <a:pt x="1" y="109"/>
                  </a:lnTo>
                  <a:lnTo>
                    <a:pt x="0" y="111"/>
                  </a:lnTo>
                  <a:lnTo>
                    <a:pt x="0" y="113"/>
                  </a:lnTo>
                  <a:lnTo>
                    <a:pt x="0" y="115"/>
                  </a:lnTo>
                </a:path>
              </a:pathLst>
            </a:custGeom>
            <a:solidFill>
              <a:srgbClr val="BFBF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3" name="Freeform 194"/>
            <p:cNvSpPr>
              <a:spLocks/>
            </p:cNvSpPr>
            <p:nvPr/>
          </p:nvSpPr>
          <p:spPr bwMode="auto">
            <a:xfrm>
              <a:off x="4906" y="3992"/>
              <a:ext cx="108" cy="90"/>
            </a:xfrm>
            <a:custGeom>
              <a:avLst/>
              <a:gdLst>
                <a:gd name="T0" fmla="*/ 66 w 108"/>
                <a:gd name="T1" fmla="*/ 7 h 90"/>
                <a:gd name="T2" fmla="*/ 71 w 108"/>
                <a:gd name="T3" fmla="*/ 13 h 90"/>
                <a:gd name="T4" fmla="*/ 78 w 108"/>
                <a:gd name="T5" fmla="*/ 20 h 90"/>
                <a:gd name="T6" fmla="*/ 84 w 108"/>
                <a:gd name="T7" fmla="*/ 30 h 90"/>
                <a:gd name="T8" fmla="*/ 92 w 108"/>
                <a:gd name="T9" fmla="*/ 37 h 90"/>
                <a:gd name="T10" fmla="*/ 95 w 108"/>
                <a:gd name="T11" fmla="*/ 43 h 90"/>
                <a:gd name="T12" fmla="*/ 97 w 108"/>
                <a:gd name="T13" fmla="*/ 48 h 90"/>
                <a:gd name="T14" fmla="*/ 97 w 108"/>
                <a:gd name="T15" fmla="*/ 54 h 90"/>
                <a:gd name="T16" fmla="*/ 101 w 108"/>
                <a:gd name="T17" fmla="*/ 61 h 90"/>
                <a:gd name="T18" fmla="*/ 103 w 108"/>
                <a:gd name="T19" fmla="*/ 66 h 90"/>
                <a:gd name="T20" fmla="*/ 107 w 108"/>
                <a:gd name="T21" fmla="*/ 69 h 90"/>
                <a:gd name="T22" fmla="*/ 102 w 108"/>
                <a:gd name="T23" fmla="*/ 70 h 90"/>
                <a:gd name="T24" fmla="*/ 96 w 108"/>
                <a:gd name="T25" fmla="*/ 70 h 90"/>
                <a:gd name="T26" fmla="*/ 91 w 108"/>
                <a:gd name="T27" fmla="*/ 70 h 90"/>
                <a:gd name="T28" fmla="*/ 85 w 108"/>
                <a:gd name="T29" fmla="*/ 70 h 90"/>
                <a:gd name="T30" fmla="*/ 83 w 108"/>
                <a:gd name="T31" fmla="*/ 70 h 90"/>
                <a:gd name="T32" fmla="*/ 81 w 108"/>
                <a:gd name="T33" fmla="*/ 72 h 90"/>
                <a:gd name="T34" fmla="*/ 73 w 108"/>
                <a:gd name="T35" fmla="*/ 77 h 90"/>
                <a:gd name="T36" fmla="*/ 62 w 108"/>
                <a:gd name="T37" fmla="*/ 81 h 90"/>
                <a:gd name="T38" fmla="*/ 48 w 108"/>
                <a:gd name="T39" fmla="*/ 87 h 90"/>
                <a:gd name="T40" fmla="*/ 36 w 108"/>
                <a:gd name="T41" fmla="*/ 89 h 90"/>
                <a:gd name="T42" fmla="*/ 27 w 108"/>
                <a:gd name="T43" fmla="*/ 87 h 90"/>
                <a:gd name="T44" fmla="*/ 22 w 108"/>
                <a:gd name="T45" fmla="*/ 83 h 90"/>
                <a:gd name="T46" fmla="*/ 14 w 108"/>
                <a:gd name="T47" fmla="*/ 79 h 90"/>
                <a:gd name="T48" fmla="*/ 8 w 108"/>
                <a:gd name="T49" fmla="*/ 72 h 90"/>
                <a:gd name="T50" fmla="*/ 2 w 108"/>
                <a:gd name="T51" fmla="*/ 64 h 90"/>
                <a:gd name="T52" fmla="*/ 1 w 108"/>
                <a:gd name="T53" fmla="*/ 58 h 90"/>
                <a:gd name="T54" fmla="*/ 0 w 108"/>
                <a:gd name="T55" fmla="*/ 52 h 90"/>
                <a:gd name="T56" fmla="*/ 3 w 108"/>
                <a:gd name="T57" fmla="*/ 43 h 90"/>
                <a:gd name="T58" fmla="*/ 7 w 108"/>
                <a:gd name="T59" fmla="*/ 35 h 90"/>
                <a:gd name="T60" fmla="*/ 12 w 108"/>
                <a:gd name="T61" fmla="*/ 26 h 90"/>
                <a:gd name="T62" fmla="*/ 17 w 108"/>
                <a:gd name="T63" fmla="*/ 20 h 90"/>
                <a:gd name="T64" fmla="*/ 20 w 108"/>
                <a:gd name="T65" fmla="*/ 15 h 90"/>
                <a:gd name="T66" fmla="*/ 26 w 108"/>
                <a:gd name="T67" fmla="*/ 13 h 90"/>
                <a:gd name="T68" fmla="*/ 32 w 108"/>
                <a:gd name="T69" fmla="*/ 7 h 90"/>
                <a:gd name="T70" fmla="*/ 36 w 108"/>
                <a:gd name="T71" fmla="*/ 5 h 90"/>
                <a:gd name="T72" fmla="*/ 40 w 108"/>
                <a:gd name="T73" fmla="*/ 1 h 90"/>
                <a:gd name="T74" fmla="*/ 41 w 108"/>
                <a:gd name="T75" fmla="*/ 1 h 90"/>
                <a:gd name="T76" fmla="*/ 46 w 108"/>
                <a:gd name="T77" fmla="*/ 1 h 90"/>
                <a:gd name="T78" fmla="*/ 52 w 108"/>
                <a:gd name="T79" fmla="*/ 1 h 90"/>
                <a:gd name="T80" fmla="*/ 56 w 108"/>
                <a:gd name="T81" fmla="*/ 3 h 90"/>
                <a:gd name="T82" fmla="*/ 60 w 108"/>
                <a:gd name="T83" fmla="*/ 5 h 90"/>
                <a:gd name="T84" fmla="*/ 65 w 108"/>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8" h="90">
                  <a:moveTo>
                    <a:pt x="65" y="5"/>
                  </a:moveTo>
                  <a:lnTo>
                    <a:pt x="65" y="6"/>
                  </a:lnTo>
                  <a:lnTo>
                    <a:pt x="66" y="7"/>
                  </a:lnTo>
                  <a:lnTo>
                    <a:pt x="67" y="9"/>
                  </a:lnTo>
                  <a:lnTo>
                    <a:pt x="69" y="10"/>
                  </a:lnTo>
                  <a:lnTo>
                    <a:pt x="71" y="13"/>
                  </a:lnTo>
                  <a:lnTo>
                    <a:pt x="73" y="15"/>
                  </a:lnTo>
                  <a:lnTo>
                    <a:pt x="74" y="18"/>
                  </a:lnTo>
                  <a:lnTo>
                    <a:pt x="78" y="20"/>
                  </a:lnTo>
                  <a:lnTo>
                    <a:pt x="80" y="23"/>
                  </a:lnTo>
                  <a:lnTo>
                    <a:pt x="83" y="26"/>
                  </a:lnTo>
                  <a:lnTo>
                    <a:pt x="84" y="30"/>
                  </a:lnTo>
                  <a:lnTo>
                    <a:pt x="88" y="32"/>
                  </a:lnTo>
                  <a:lnTo>
                    <a:pt x="90" y="35"/>
                  </a:lnTo>
                  <a:lnTo>
                    <a:pt x="92" y="37"/>
                  </a:lnTo>
                  <a:lnTo>
                    <a:pt x="94" y="39"/>
                  </a:lnTo>
                  <a:lnTo>
                    <a:pt x="95" y="41"/>
                  </a:lnTo>
                  <a:lnTo>
                    <a:pt x="95" y="43"/>
                  </a:lnTo>
                  <a:lnTo>
                    <a:pt x="95" y="44"/>
                  </a:lnTo>
                  <a:lnTo>
                    <a:pt x="95" y="46"/>
                  </a:lnTo>
                  <a:lnTo>
                    <a:pt x="97" y="48"/>
                  </a:lnTo>
                  <a:lnTo>
                    <a:pt x="97" y="50"/>
                  </a:lnTo>
                  <a:lnTo>
                    <a:pt x="97" y="52"/>
                  </a:lnTo>
                  <a:lnTo>
                    <a:pt x="97" y="54"/>
                  </a:lnTo>
                  <a:lnTo>
                    <a:pt x="100" y="56"/>
                  </a:lnTo>
                  <a:lnTo>
                    <a:pt x="100" y="59"/>
                  </a:lnTo>
                  <a:lnTo>
                    <a:pt x="101" y="61"/>
                  </a:lnTo>
                  <a:lnTo>
                    <a:pt x="101" y="63"/>
                  </a:lnTo>
                  <a:lnTo>
                    <a:pt x="103" y="64"/>
                  </a:lnTo>
                  <a:lnTo>
                    <a:pt x="103" y="66"/>
                  </a:lnTo>
                  <a:lnTo>
                    <a:pt x="104" y="68"/>
                  </a:lnTo>
                  <a:lnTo>
                    <a:pt x="105" y="69"/>
                  </a:lnTo>
                  <a:lnTo>
                    <a:pt x="107" y="69"/>
                  </a:lnTo>
                  <a:lnTo>
                    <a:pt x="105" y="70"/>
                  </a:lnTo>
                  <a:lnTo>
                    <a:pt x="104" y="70"/>
                  </a:lnTo>
                  <a:lnTo>
                    <a:pt x="102" y="70"/>
                  </a:lnTo>
                  <a:lnTo>
                    <a:pt x="101" y="70"/>
                  </a:lnTo>
                  <a:lnTo>
                    <a:pt x="98" y="70"/>
                  </a:lnTo>
                  <a:lnTo>
                    <a:pt x="96" y="70"/>
                  </a:lnTo>
                  <a:lnTo>
                    <a:pt x="94" y="70"/>
                  </a:lnTo>
                  <a:lnTo>
                    <a:pt x="93" y="70"/>
                  </a:lnTo>
                  <a:lnTo>
                    <a:pt x="91" y="70"/>
                  </a:lnTo>
                  <a:lnTo>
                    <a:pt x="89" y="70"/>
                  </a:lnTo>
                  <a:lnTo>
                    <a:pt x="87" y="70"/>
                  </a:lnTo>
                  <a:lnTo>
                    <a:pt x="85" y="70"/>
                  </a:lnTo>
                  <a:lnTo>
                    <a:pt x="84" y="70"/>
                  </a:lnTo>
                  <a:lnTo>
                    <a:pt x="83" y="70"/>
                  </a:lnTo>
                  <a:lnTo>
                    <a:pt x="83" y="69"/>
                  </a:lnTo>
                  <a:lnTo>
                    <a:pt x="82" y="71"/>
                  </a:lnTo>
                  <a:lnTo>
                    <a:pt x="81" y="72"/>
                  </a:lnTo>
                  <a:lnTo>
                    <a:pt x="78" y="74"/>
                  </a:lnTo>
                  <a:lnTo>
                    <a:pt x="76" y="75"/>
                  </a:lnTo>
                  <a:lnTo>
                    <a:pt x="73" y="77"/>
                  </a:lnTo>
                  <a:lnTo>
                    <a:pt x="69" y="79"/>
                  </a:lnTo>
                  <a:lnTo>
                    <a:pt x="66" y="81"/>
                  </a:lnTo>
                  <a:lnTo>
                    <a:pt x="62" y="81"/>
                  </a:lnTo>
                  <a:lnTo>
                    <a:pt x="56" y="83"/>
                  </a:lnTo>
                  <a:lnTo>
                    <a:pt x="53" y="85"/>
                  </a:lnTo>
                  <a:lnTo>
                    <a:pt x="48" y="87"/>
                  </a:lnTo>
                  <a:lnTo>
                    <a:pt x="44" y="87"/>
                  </a:lnTo>
                  <a:lnTo>
                    <a:pt x="40" y="89"/>
                  </a:lnTo>
                  <a:lnTo>
                    <a:pt x="36" y="89"/>
                  </a:lnTo>
                  <a:lnTo>
                    <a:pt x="33" y="89"/>
                  </a:lnTo>
                  <a:lnTo>
                    <a:pt x="31" y="87"/>
                  </a:lnTo>
                  <a:lnTo>
                    <a:pt x="27" y="87"/>
                  </a:lnTo>
                  <a:lnTo>
                    <a:pt x="26" y="86"/>
                  </a:lnTo>
                  <a:lnTo>
                    <a:pt x="24" y="85"/>
                  </a:lnTo>
                  <a:lnTo>
                    <a:pt x="22" y="83"/>
                  </a:lnTo>
                  <a:lnTo>
                    <a:pt x="18" y="82"/>
                  </a:lnTo>
                  <a:lnTo>
                    <a:pt x="16" y="80"/>
                  </a:lnTo>
                  <a:lnTo>
                    <a:pt x="14" y="79"/>
                  </a:lnTo>
                  <a:lnTo>
                    <a:pt x="12" y="76"/>
                  </a:lnTo>
                  <a:lnTo>
                    <a:pt x="10" y="74"/>
                  </a:lnTo>
                  <a:lnTo>
                    <a:pt x="8" y="72"/>
                  </a:lnTo>
                  <a:lnTo>
                    <a:pt x="6" y="70"/>
                  </a:lnTo>
                  <a:lnTo>
                    <a:pt x="4" y="66"/>
                  </a:lnTo>
                  <a:lnTo>
                    <a:pt x="2" y="64"/>
                  </a:lnTo>
                  <a:lnTo>
                    <a:pt x="2" y="63"/>
                  </a:lnTo>
                  <a:lnTo>
                    <a:pt x="1" y="61"/>
                  </a:lnTo>
                  <a:lnTo>
                    <a:pt x="1" y="58"/>
                  </a:lnTo>
                  <a:lnTo>
                    <a:pt x="0" y="56"/>
                  </a:lnTo>
                  <a:lnTo>
                    <a:pt x="0" y="54"/>
                  </a:lnTo>
                  <a:lnTo>
                    <a:pt x="0" y="52"/>
                  </a:lnTo>
                  <a:lnTo>
                    <a:pt x="1" y="49"/>
                  </a:lnTo>
                  <a:lnTo>
                    <a:pt x="1" y="47"/>
                  </a:lnTo>
                  <a:lnTo>
                    <a:pt x="3" y="43"/>
                  </a:lnTo>
                  <a:lnTo>
                    <a:pt x="4" y="41"/>
                  </a:lnTo>
                  <a:lnTo>
                    <a:pt x="6" y="37"/>
                  </a:lnTo>
                  <a:lnTo>
                    <a:pt x="7" y="35"/>
                  </a:lnTo>
                  <a:lnTo>
                    <a:pt x="9" y="32"/>
                  </a:lnTo>
                  <a:lnTo>
                    <a:pt x="10" y="30"/>
                  </a:lnTo>
                  <a:lnTo>
                    <a:pt x="12" y="26"/>
                  </a:lnTo>
                  <a:lnTo>
                    <a:pt x="14" y="24"/>
                  </a:lnTo>
                  <a:lnTo>
                    <a:pt x="16" y="22"/>
                  </a:lnTo>
                  <a:lnTo>
                    <a:pt x="17" y="20"/>
                  </a:lnTo>
                  <a:lnTo>
                    <a:pt x="19" y="17"/>
                  </a:lnTo>
                  <a:lnTo>
                    <a:pt x="20" y="15"/>
                  </a:lnTo>
                  <a:lnTo>
                    <a:pt x="22" y="15"/>
                  </a:lnTo>
                  <a:lnTo>
                    <a:pt x="24" y="13"/>
                  </a:lnTo>
                  <a:lnTo>
                    <a:pt x="26" y="13"/>
                  </a:lnTo>
                  <a:lnTo>
                    <a:pt x="27" y="11"/>
                  </a:lnTo>
                  <a:lnTo>
                    <a:pt x="29" y="9"/>
                  </a:lnTo>
                  <a:lnTo>
                    <a:pt x="32" y="7"/>
                  </a:lnTo>
                  <a:lnTo>
                    <a:pt x="33" y="7"/>
                  </a:lnTo>
                  <a:lnTo>
                    <a:pt x="35" y="5"/>
                  </a:lnTo>
                  <a:lnTo>
                    <a:pt x="36" y="5"/>
                  </a:lnTo>
                  <a:lnTo>
                    <a:pt x="38" y="3"/>
                  </a:lnTo>
                  <a:lnTo>
                    <a:pt x="40" y="1"/>
                  </a:lnTo>
                  <a:lnTo>
                    <a:pt x="41" y="0"/>
                  </a:lnTo>
                  <a:lnTo>
                    <a:pt x="41" y="1"/>
                  </a:lnTo>
                  <a:lnTo>
                    <a:pt x="43" y="1"/>
                  </a:lnTo>
                  <a:lnTo>
                    <a:pt x="44" y="1"/>
                  </a:lnTo>
                  <a:lnTo>
                    <a:pt x="46" y="1"/>
                  </a:lnTo>
                  <a:lnTo>
                    <a:pt x="48" y="1"/>
                  </a:lnTo>
                  <a:lnTo>
                    <a:pt x="50" y="1"/>
                  </a:lnTo>
                  <a:lnTo>
                    <a:pt x="52" y="1"/>
                  </a:lnTo>
                  <a:lnTo>
                    <a:pt x="54" y="1"/>
                  </a:lnTo>
                  <a:lnTo>
                    <a:pt x="54" y="3"/>
                  </a:lnTo>
                  <a:lnTo>
                    <a:pt x="56" y="3"/>
                  </a:lnTo>
                  <a:lnTo>
                    <a:pt x="58" y="3"/>
                  </a:lnTo>
                  <a:lnTo>
                    <a:pt x="60" y="3"/>
                  </a:lnTo>
                  <a:lnTo>
                    <a:pt x="60" y="5"/>
                  </a:lnTo>
                  <a:lnTo>
                    <a:pt x="62" y="5"/>
                  </a:lnTo>
                  <a:lnTo>
                    <a:pt x="63" y="5"/>
                  </a:lnTo>
                  <a:lnTo>
                    <a:pt x="65" y="5"/>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4" name="Freeform 195"/>
            <p:cNvSpPr>
              <a:spLocks/>
            </p:cNvSpPr>
            <p:nvPr/>
          </p:nvSpPr>
          <p:spPr bwMode="auto">
            <a:xfrm>
              <a:off x="5229" y="3733"/>
              <a:ext cx="151" cy="51"/>
            </a:xfrm>
            <a:custGeom>
              <a:avLst/>
              <a:gdLst>
                <a:gd name="T0" fmla="*/ 150 w 151"/>
                <a:gd name="T1" fmla="*/ 4 h 51"/>
                <a:gd name="T2" fmla="*/ 129 w 151"/>
                <a:gd name="T3" fmla="*/ 25 h 51"/>
                <a:gd name="T4" fmla="*/ 129 w 151"/>
                <a:gd name="T5" fmla="*/ 33 h 51"/>
                <a:gd name="T6" fmla="*/ 124 w 151"/>
                <a:gd name="T7" fmla="*/ 46 h 51"/>
                <a:gd name="T8" fmla="*/ 114 w 151"/>
                <a:gd name="T9" fmla="*/ 50 h 51"/>
                <a:gd name="T10" fmla="*/ 102 w 151"/>
                <a:gd name="T11" fmla="*/ 50 h 51"/>
                <a:gd name="T12" fmla="*/ 92 w 151"/>
                <a:gd name="T13" fmla="*/ 50 h 51"/>
                <a:gd name="T14" fmla="*/ 82 w 151"/>
                <a:gd name="T15" fmla="*/ 50 h 51"/>
                <a:gd name="T16" fmla="*/ 74 w 151"/>
                <a:gd name="T17" fmla="*/ 35 h 51"/>
                <a:gd name="T18" fmla="*/ 52 w 151"/>
                <a:gd name="T19" fmla="*/ 35 h 51"/>
                <a:gd name="T20" fmla="*/ 48 w 151"/>
                <a:gd name="T21" fmla="*/ 46 h 51"/>
                <a:gd name="T22" fmla="*/ 47 w 151"/>
                <a:gd name="T23" fmla="*/ 47 h 51"/>
                <a:gd name="T24" fmla="*/ 31 w 151"/>
                <a:gd name="T25" fmla="*/ 47 h 51"/>
                <a:gd name="T26" fmla="*/ 7 w 151"/>
                <a:gd name="T27" fmla="*/ 47 h 51"/>
                <a:gd name="T28" fmla="*/ 3 w 151"/>
                <a:gd name="T29" fmla="*/ 43 h 51"/>
                <a:gd name="T30" fmla="*/ 0 w 151"/>
                <a:gd name="T31" fmla="*/ 29 h 51"/>
                <a:gd name="T32" fmla="*/ 0 w 151"/>
                <a:gd name="T33" fmla="*/ 16 h 51"/>
                <a:gd name="T34" fmla="*/ 3 w 151"/>
                <a:gd name="T35" fmla="*/ 17 h 51"/>
                <a:gd name="T36" fmla="*/ 6 w 151"/>
                <a:gd name="T37" fmla="*/ 28 h 51"/>
                <a:gd name="T38" fmla="*/ 6 w 151"/>
                <a:gd name="T39" fmla="*/ 37 h 51"/>
                <a:gd name="T40" fmla="*/ 7 w 151"/>
                <a:gd name="T41" fmla="*/ 43 h 51"/>
                <a:gd name="T42" fmla="*/ 22 w 151"/>
                <a:gd name="T43" fmla="*/ 46 h 51"/>
                <a:gd name="T44" fmla="*/ 42 w 151"/>
                <a:gd name="T45" fmla="*/ 43 h 51"/>
                <a:gd name="T46" fmla="*/ 46 w 151"/>
                <a:gd name="T47" fmla="*/ 33 h 51"/>
                <a:gd name="T48" fmla="*/ 79 w 151"/>
                <a:gd name="T49" fmla="*/ 33 h 51"/>
                <a:gd name="T50" fmla="*/ 79 w 151"/>
                <a:gd name="T51" fmla="*/ 40 h 51"/>
                <a:gd name="T52" fmla="*/ 88 w 151"/>
                <a:gd name="T53" fmla="*/ 46 h 51"/>
                <a:gd name="T54" fmla="*/ 112 w 151"/>
                <a:gd name="T55" fmla="*/ 46 h 51"/>
                <a:gd name="T56" fmla="*/ 124 w 151"/>
                <a:gd name="T57" fmla="*/ 35 h 51"/>
                <a:gd name="T58" fmla="*/ 124 w 151"/>
                <a:gd name="T59" fmla="*/ 22 h 51"/>
                <a:gd name="T60" fmla="*/ 146 w 151"/>
                <a:gd name="T61" fmla="*/ 0 h 51"/>
                <a:gd name="T62" fmla="*/ 150 w 151"/>
                <a:gd name="T63" fmla="*/ 4 h 51"/>
                <a:gd name="T64" fmla="*/ 150 w 151"/>
                <a:gd name="T65" fmla="*/ 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51">
                  <a:moveTo>
                    <a:pt x="150" y="4"/>
                  </a:moveTo>
                  <a:lnTo>
                    <a:pt x="129" y="25"/>
                  </a:lnTo>
                  <a:lnTo>
                    <a:pt x="129" y="33"/>
                  </a:lnTo>
                  <a:lnTo>
                    <a:pt x="124" y="46"/>
                  </a:lnTo>
                  <a:lnTo>
                    <a:pt x="114" y="50"/>
                  </a:lnTo>
                  <a:lnTo>
                    <a:pt x="102" y="50"/>
                  </a:lnTo>
                  <a:lnTo>
                    <a:pt x="92" y="50"/>
                  </a:lnTo>
                  <a:lnTo>
                    <a:pt x="82" y="50"/>
                  </a:lnTo>
                  <a:lnTo>
                    <a:pt x="74" y="35"/>
                  </a:lnTo>
                  <a:lnTo>
                    <a:pt x="52" y="35"/>
                  </a:lnTo>
                  <a:lnTo>
                    <a:pt x="48" y="46"/>
                  </a:lnTo>
                  <a:lnTo>
                    <a:pt x="47" y="47"/>
                  </a:lnTo>
                  <a:lnTo>
                    <a:pt x="31" y="47"/>
                  </a:lnTo>
                  <a:lnTo>
                    <a:pt x="7" y="47"/>
                  </a:lnTo>
                  <a:lnTo>
                    <a:pt x="3" y="43"/>
                  </a:lnTo>
                  <a:lnTo>
                    <a:pt x="0" y="29"/>
                  </a:lnTo>
                  <a:lnTo>
                    <a:pt x="0" y="16"/>
                  </a:lnTo>
                  <a:lnTo>
                    <a:pt x="3" y="17"/>
                  </a:lnTo>
                  <a:lnTo>
                    <a:pt x="6" y="28"/>
                  </a:lnTo>
                  <a:lnTo>
                    <a:pt x="6" y="37"/>
                  </a:lnTo>
                  <a:lnTo>
                    <a:pt x="7" y="43"/>
                  </a:lnTo>
                  <a:lnTo>
                    <a:pt x="22" y="46"/>
                  </a:lnTo>
                  <a:lnTo>
                    <a:pt x="42" y="43"/>
                  </a:lnTo>
                  <a:lnTo>
                    <a:pt x="46" y="33"/>
                  </a:lnTo>
                  <a:lnTo>
                    <a:pt x="79" y="33"/>
                  </a:lnTo>
                  <a:lnTo>
                    <a:pt x="79" y="40"/>
                  </a:lnTo>
                  <a:lnTo>
                    <a:pt x="88" y="46"/>
                  </a:lnTo>
                  <a:lnTo>
                    <a:pt x="112" y="46"/>
                  </a:lnTo>
                  <a:lnTo>
                    <a:pt x="124" y="35"/>
                  </a:lnTo>
                  <a:lnTo>
                    <a:pt x="124" y="22"/>
                  </a:lnTo>
                  <a:lnTo>
                    <a:pt x="146" y="0"/>
                  </a:lnTo>
                  <a:lnTo>
                    <a:pt x="150"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485" name="Text Box 197"/>
          <p:cNvSpPr txBox="1">
            <a:spLocks noChangeArrowheads="1"/>
          </p:cNvSpPr>
          <p:nvPr/>
        </p:nvSpPr>
        <p:spPr bwMode="auto">
          <a:xfrm>
            <a:off x="649433" y="2269192"/>
            <a:ext cx="5175251" cy="43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a:defRPr sz="2400">
                <a:solidFill>
                  <a:schemeClr val="tx1"/>
                </a:solidFill>
                <a:latin typeface="Times New Roman" charset="0"/>
              </a:defRPr>
            </a:lvl1pPr>
            <a:lvl2pPr marL="114300" indent="342900" defTabSz="458788">
              <a:defRPr sz="2400">
                <a:solidFill>
                  <a:schemeClr val="tx1"/>
                </a:solidFill>
                <a:latin typeface="Times New Roman" charset="0"/>
              </a:defRPr>
            </a:lvl2pPr>
            <a:lvl3pPr marL="571500" indent="342900" defTabSz="458788">
              <a:defRPr sz="2400">
                <a:solidFill>
                  <a:schemeClr val="tx1"/>
                </a:solidFill>
                <a:latin typeface="Times New Roman" charset="0"/>
              </a:defRPr>
            </a:lvl3pPr>
            <a:lvl4pPr marL="1028700" indent="342900" defTabSz="458788">
              <a:defRPr sz="2400">
                <a:solidFill>
                  <a:schemeClr val="tx1"/>
                </a:solidFill>
                <a:latin typeface="Times New Roman" charset="0"/>
              </a:defRPr>
            </a:lvl4pPr>
            <a:lvl5pPr defTabSz="458788">
              <a:defRPr sz="2400">
                <a:solidFill>
                  <a:schemeClr val="tx1"/>
                </a:solidFill>
                <a:latin typeface="Times New Roman" charset="0"/>
              </a:defRPr>
            </a:lvl5pPr>
            <a:lvl6pPr defTabSz="458788" fontAlgn="base">
              <a:spcBef>
                <a:spcPct val="0"/>
              </a:spcBef>
              <a:spcAft>
                <a:spcPct val="0"/>
              </a:spcAft>
              <a:defRPr sz="2400">
                <a:solidFill>
                  <a:schemeClr val="tx1"/>
                </a:solidFill>
                <a:latin typeface="Times New Roman" charset="0"/>
              </a:defRPr>
            </a:lvl6pPr>
            <a:lvl7pPr defTabSz="458788" fontAlgn="base">
              <a:spcBef>
                <a:spcPct val="0"/>
              </a:spcBef>
              <a:spcAft>
                <a:spcPct val="0"/>
              </a:spcAft>
              <a:defRPr sz="2400">
                <a:solidFill>
                  <a:schemeClr val="tx1"/>
                </a:solidFill>
                <a:latin typeface="Times New Roman" charset="0"/>
              </a:defRPr>
            </a:lvl7pPr>
            <a:lvl8pPr defTabSz="458788" fontAlgn="base">
              <a:spcBef>
                <a:spcPct val="0"/>
              </a:spcBef>
              <a:spcAft>
                <a:spcPct val="0"/>
              </a:spcAft>
              <a:defRPr sz="2400">
                <a:solidFill>
                  <a:schemeClr val="tx1"/>
                </a:solidFill>
                <a:latin typeface="Times New Roman" charset="0"/>
              </a:defRPr>
            </a:lvl8pPr>
            <a:lvl9pPr defTabSz="458788" fontAlgn="base">
              <a:spcBef>
                <a:spcPct val="0"/>
              </a:spcBef>
              <a:spcAft>
                <a:spcPct val="0"/>
              </a:spcAft>
              <a:defRPr sz="2400">
                <a:solidFill>
                  <a:schemeClr val="tx1"/>
                </a:solidFill>
                <a:latin typeface="Times New Roman" charset="0"/>
              </a:defRPr>
            </a:lvl9pPr>
          </a:lstStyle>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James G. McConnell</a:t>
            </a:r>
          </a:p>
          <a:p>
            <a:pPr algn="ctr">
              <a:buClr>
                <a:srgbClr val="FFFF00"/>
              </a:buClr>
              <a:buSzPct val="90000"/>
              <a:buFont typeface="Monotype Sorts" pitchFamily="2" charset="2"/>
              <a:buNone/>
              <a:defRPr/>
            </a:pPr>
            <a:endParaRPr lang="en-US" altLang="en-US" sz="900" dirty="0">
              <a:solidFill>
                <a:srgbClr val="FFFFFF"/>
              </a:solidFill>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Attorney at Law</a:t>
            </a:r>
          </a:p>
          <a:p>
            <a:pPr algn="ctr">
              <a:buClr>
                <a:srgbClr val="FFFF00"/>
              </a:buClr>
              <a:buSzPct val="90000"/>
              <a:buFont typeface="Monotype Sorts" pitchFamily="2" charset="2"/>
              <a:buNone/>
              <a:defRPr/>
            </a:pPr>
            <a:endParaRPr lang="en-US" altLang="en-US" sz="900" cap="small"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Suite 208</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11966 H Oak Creek Parkway</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Huntley, Illinois 60142</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Phone (630) 748-8036</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Fax (630) 243-5682</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Worldwide Cellular (312) 287-1343</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E-mail</a:t>
            </a:r>
          </a:p>
          <a:p>
            <a:pPr algn="ctr">
              <a:buClr>
                <a:srgbClr val="FFFF00"/>
              </a:buClr>
              <a:buSzPct val="90000"/>
              <a:buFont typeface="Monotype Sorts" pitchFamily="2" charset="2"/>
              <a:buNone/>
              <a:defRPr/>
            </a:pPr>
            <a:r>
              <a:rPr lang="en-US" altLang="en-US" sz="1800" dirty="0">
                <a:solidFill>
                  <a:srgbClr val="FFFFFF"/>
                </a:solidFill>
                <a:latin typeface="Arial Rounded MT Bold" panose="020F0704030504030204" pitchFamily="34" charset="0"/>
                <a:cs typeface="+mn-cs"/>
              </a:rPr>
              <a:t>james.mcconnell@james-g-mcconnell.com</a:t>
            </a: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cs typeface="+mn-cs"/>
            </a:endParaRPr>
          </a:p>
        </p:txBody>
      </p:sp>
      <p:pic>
        <p:nvPicPr>
          <p:cNvPr id="4" name="Voice Over Audio.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234980" y="6950369"/>
            <a:ext cx="487363" cy="487363"/>
          </a:xfrm>
          <a:prstGeom prst="rect">
            <a:avLst/>
          </a:prstGeom>
        </p:spPr>
      </p:pic>
    </p:spTree>
    <p:custDataLst>
      <p:tags r:id="rId1"/>
    </p:custDataLst>
    <p:extLst>
      <p:ext uri="{BB962C8B-B14F-4D97-AF65-F5344CB8AC3E}">
        <p14:creationId xmlns:p14="http://schemas.microsoft.com/office/powerpoint/2010/main" val="2229858130"/>
      </p:ext>
    </p:extLst>
  </p:cSld>
  <p:clrMapOvr>
    <a:masterClrMapping/>
  </p:clrMapOvr>
  <p:transition advTm="8699">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402"/>
                                        </p:tgtEl>
                                        <p:attrNameLst>
                                          <p:attrName>style.visibility</p:attrName>
                                        </p:attrNameLst>
                                      </p:cBhvr>
                                      <p:to>
                                        <p:strVal val="visible"/>
                                      </p:to>
                                    </p:set>
                                    <p:anim calcmode="lin" valueType="num">
                                      <p:cBhvr>
                                        <p:cTn id="7" dur="500" fill="hold"/>
                                        <p:tgtEl>
                                          <p:spTgt spid="12402"/>
                                        </p:tgtEl>
                                        <p:attrNameLst>
                                          <p:attrName>ppt_w</p:attrName>
                                        </p:attrNameLst>
                                      </p:cBhvr>
                                      <p:tavLst>
                                        <p:tav tm="0">
                                          <p:val>
                                            <p:fltVal val="0"/>
                                          </p:val>
                                        </p:tav>
                                        <p:tav tm="100000">
                                          <p:val>
                                            <p:strVal val="#ppt_w"/>
                                          </p:val>
                                        </p:tav>
                                      </p:tavLst>
                                    </p:anim>
                                    <p:anim calcmode="lin" valueType="num">
                                      <p:cBhvr>
                                        <p:cTn id="8" dur="500" fill="hold"/>
                                        <p:tgtEl>
                                          <p:spTgt spid="124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484"/>
                                        </p:tgtEl>
                                        <p:attrNameLst>
                                          <p:attrName>style.visibility</p:attrName>
                                        </p:attrNameLst>
                                      </p:cBhvr>
                                      <p:to>
                                        <p:strVal val="visible"/>
                                      </p:to>
                                    </p:set>
                                    <p:anim calcmode="lin" valueType="num">
                                      <p:cBhvr additive="base">
                                        <p:cTn id="13" dur="500" fill="hold"/>
                                        <p:tgtEl>
                                          <p:spTgt spid="12484"/>
                                        </p:tgtEl>
                                        <p:attrNameLst>
                                          <p:attrName>ppt_x</p:attrName>
                                        </p:attrNameLst>
                                      </p:cBhvr>
                                      <p:tavLst>
                                        <p:tav tm="0">
                                          <p:val>
                                            <p:strVal val="1+#ppt_w/2"/>
                                          </p:val>
                                        </p:tav>
                                        <p:tav tm="100000">
                                          <p:val>
                                            <p:strVal val="#ppt_x"/>
                                          </p:val>
                                        </p:tav>
                                      </p:tavLst>
                                    </p:anim>
                                    <p:anim calcmode="lin" valueType="num">
                                      <p:cBhvr additive="base">
                                        <p:cTn id="14" dur="500" fill="hold"/>
                                        <p:tgtEl>
                                          <p:spTgt spid="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40260"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solidFill>
                  <a:schemeClr val="tx1"/>
                </a:solidFill>
                <a:latin typeface="Arial Rounded MT Bold" pitchFamily="34" charset="0"/>
              </a:rPr>
              <a:t>Sworn Statement Essentials</a:t>
            </a:r>
          </a:p>
        </p:txBody>
      </p:sp>
      <p:sp>
        <p:nvSpPr>
          <p:cNvPr id="18435" name="Content Placeholder 2"/>
          <p:cNvSpPr>
            <a:spLocks noGrp="1"/>
          </p:cNvSpPr>
          <p:nvPr>
            <p:ph idx="1"/>
          </p:nvPr>
        </p:nvSpPr>
        <p:spPr/>
        <p:txBody>
          <a:bodyPr/>
          <a:lstStyle/>
          <a:p>
            <a:r>
              <a:rPr lang="en-US" altLang="en-US" smtClean="0">
                <a:latin typeface="Arial Rounded MT Bold" pitchFamily="34" charset="0"/>
              </a:rPr>
              <a:t>Sworn statement must balance</a:t>
            </a:r>
          </a:p>
          <a:p>
            <a:r>
              <a:rPr lang="en-US" altLang="en-US" smtClean="0">
                <a:latin typeface="Arial Rounded MT Bold" pitchFamily="34" charset="0"/>
              </a:rPr>
              <a:t>All work must be included</a:t>
            </a:r>
          </a:p>
          <a:p>
            <a:r>
              <a:rPr lang="en-US" altLang="en-US" smtClean="0">
                <a:latin typeface="Arial Rounded MT Bold" pitchFamily="34" charset="0"/>
              </a:rPr>
              <a:t>Scope changes must be documented</a:t>
            </a:r>
          </a:p>
          <a:p>
            <a:r>
              <a:rPr lang="en-US" altLang="en-US" smtClean="0">
                <a:latin typeface="Arial Rounded MT Bold" pitchFamily="34" charset="0"/>
              </a:rPr>
              <a:t>Disputed items must be identified</a:t>
            </a:r>
          </a:p>
          <a:p>
            <a:r>
              <a:rPr lang="en-US" altLang="en-US" smtClean="0">
                <a:latin typeface="Arial Rounded MT Bold" pitchFamily="34" charset="0"/>
              </a:rPr>
              <a:t>Architect certificate in support of progress</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2557984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6147" name="Picture 4" descr="Schedule of Values_0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Schedule of Values_00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7171" name="Picture 4" descr="Schedule of Values_00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Schedule of Values_00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8195" name="Picture 4" descr="Schedule of Values_00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Schedule of Values_000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9219" name="Picture 4" descr="Schedule of Values_000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Schedule of Values_000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10243" name="Picture 4" descr="Payment applications_0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11267" name="Picture 4" descr="Payment applications_00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t>Copyright James G. McConnell</a:t>
            </a:r>
          </a:p>
        </p:txBody>
      </p:sp>
      <p:pic>
        <p:nvPicPr>
          <p:cNvPr id="12291" name="Picture 4" descr="Payment applications_00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0"/>
            <a:ext cx="887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altLang="en-US" b="1" smtClean="0">
                <a:solidFill>
                  <a:schemeClr val="tx1"/>
                </a:solidFill>
                <a:latin typeface="Arial Rounded MT Bold" pitchFamily="34" charset="0"/>
              </a:rPr>
              <a:t>Lien Waivers With Payment</a:t>
            </a:r>
          </a:p>
        </p:txBody>
      </p:sp>
      <p:sp>
        <p:nvSpPr>
          <p:cNvPr id="26627" name="Content Placeholder 3"/>
          <p:cNvSpPr>
            <a:spLocks noGrp="1"/>
          </p:cNvSpPr>
          <p:nvPr>
            <p:ph idx="1"/>
          </p:nvPr>
        </p:nvSpPr>
        <p:spPr/>
        <p:txBody>
          <a:bodyPr/>
          <a:lstStyle/>
          <a:p>
            <a:r>
              <a:rPr lang="en-US" altLang="en-US" b="1" smtClean="0">
                <a:latin typeface="Arial Rounded MT Bold" pitchFamily="34" charset="0"/>
              </a:rPr>
              <a:t>Trailing or current lien waivers</a:t>
            </a:r>
          </a:p>
          <a:p>
            <a:r>
              <a:rPr lang="en-US" altLang="en-US" b="1" smtClean="0">
                <a:latin typeface="Arial Rounded MT Bold" pitchFamily="34" charset="0"/>
              </a:rPr>
              <a:t>Trade contractor waivers identify and include material suppliers</a:t>
            </a:r>
          </a:p>
          <a:p>
            <a:r>
              <a:rPr lang="en-US" altLang="en-US" b="1" smtClean="0">
                <a:latin typeface="Arial Rounded MT Bold" pitchFamily="34" charset="0"/>
              </a:rPr>
              <a:t>Waivers must balance to sworn statement</a:t>
            </a:r>
          </a:p>
          <a:p>
            <a:r>
              <a:rPr lang="en-US" altLang="en-US" b="1" smtClean="0">
                <a:latin typeface="Arial Rounded MT Bold" pitchFamily="34" charset="0"/>
              </a:rPr>
              <a:t>Joint checks to protect owner interests</a:t>
            </a:r>
          </a:p>
          <a:p>
            <a:endParaRPr lang="en-US" altLang="en-US" b="1" smtClean="0">
              <a:solidFill>
                <a:srgbClr val="FF3300"/>
              </a:solidFill>
              <a:latin typeface="Arial Rounded MT Bold" pitchFamily="34" charset="0"/>
            </a:endParaRPr>
          </a:p>
          <a:p>
            <a:endParaRPr lang="en-US" altLang="en-US" b="1" smtClean="0">
              <a:solidFill>
                <a:srgbClr val="FF3300"/>
              </a:solidFill>
              <a:latin typeface="Arial Rounded MT Bold" pitchFamily="34" charset="0"/>
            </a:endParaRPr>
          </a:p>
          <a:p>
            <a:endParaRPr lang="en-US" altLang="en-US" b="1" smtClean="0">
              <a:solidFill>
                <a:srgbClr val="FF3300"/>
              </a:solidFill>
              <a:latin typeface="Arial Rounded MT Bold" pitchFamily="34" charset="0"/>
            </a:endParaRPr>
          </a:p>
        </p:txBody>
      </p:sp>
      <p:sp>
        <p:nvSpPr>
          <p:cNvPr id="2662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1643612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smtClean="0">
                <a:solidFill>
                  <a:schemeClr val="tx1"/>
                </a:solidFill>
                <a:latin typeface="Arial Rounded MT Bold" pitchFamily="34" charset="0"/>
              </a:rPr>
              <a:t>Perfecting And Prosecuting Lien Claims</a:t>
            </a:r>
          </a:p>
        </p:txBody>
      </p:sp>
      <p:sp>
        <p:nvSpPr>
          <p:cNvPr id="27651" name="Content Placeholder 2"/>
          <p:cNvSpPr>
            <a:spLocks noGrp="1"/>
          </p:cNvSpPr>
          <p:nvPr>
            <p:ph idx="1"/>
          </p:nvPr>
        </p:nvSpPr>
        <p:spPr/>
        <p:txBody>
          <a:bodyPr/>
          <a:lstStyle/>
          <a:p>
            <a:endParaRPr lang="en-US" altLang="en-US" sz="2400" smtClean="0">
              <a:solidFill>
                <a:srgbClr val="FF3300"/>
              </a:solidFill>
              <a:latin typeface="Arial Rounded MT Bold" pitchFamily="34" charset="0"/>
            </a:endParaRPr>
          </a:p>
          <a:p>
            <a:r>
              <a:rPr lang="en-US" altLang="en-US" sz="2400" smtClean="0">
                <a:latin typeface="Arial Rounded MT Bold" pitchFamily="34" charset="0"/>
              </a:rPr>
              <a:t>Lien valid as long as appropriated funds remain unexpended</a:t>
            </a:r>
          </a:p>
          <a:p>
            <a:r>
              <a:rPr lang="en-US" altLang="en-US" sz="2400" smtClean="0">
                <a:latin typeface="Arial Rounded MT Bold" pitchFamily="34" charset="0"/>
              </a:rPr>
              <a:t>Lien perfected with service of notice on appropriate official</a:t>
            </a:r>
          </a:p>
          <a:p>
            <a:r>
              <a:rPr lang="en-US" altLang="en-US" sz="2400" smtClean="0">
                <a:latin typeface="Arial Rounded MT Bold" pitchFamily="34" charset="0"/>
              </a:rPr>
              <a:t>Service of notice freezes cash to the extent of claimed lien amount</a:t>
            </a:r>
          </a:p>
          <a:p>
            <a:r>
              <a:rPr lang="en-US" altLang="en-US" sz="2400" smtClean="0">
                <a:latin typeface="Arial Rounded MT Bold" pitchFamily="34" charset="0"/>
              </a:rPr>
              <a:t>Foreclosure action must be filed within 90 days after notice</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407987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Town Center Realty</a:t>
            </a:r>
            <a:br>
              <a:rPr lang="en-US" dirty="0" smtClean="0"/>
            </a:br>
            <a:r>
              <a:rPr lang="en-US" dirty="0" smtClean="0"/>
              <a:t>Façade Renovations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08933"/>
            <a:ext cx="5111750" cy="3981346"/>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endParaRPr lang="en-US" dirty="0" smtClean="0"/>
          </a:p>
          <a:p>
            <a:pPr marL="285750" indent="-285750">
              <a:spcBef>
                <a:spcPts val="0"/>
              </a:spcBef>
              <a:spcAft>
                <a:spcPts val="1200"/>
              </a:spcAft>
              <a:buFont typeface="Arial" panose="020B0604020202020204" pitchFamily="34" charset="0"/>
              <a:buChar char="•"/>
            </a:pPr>
            <a:r>
              <a:rPr lang="en-US" dirty="0" smtClean="0"/>
              <a:t>Applying for a Village grant for new windows</a:t>
            </a:r>
          </a:p>
          <a:p>
            <a:pPr marL="285750" indent="-285750">
              <a:spcBef>
                <a:spcPts val="0"/>
              </a:spcBef>
              <a:spcAft>
                <a:spcPts val="1200"/>
              </a:spcAft>
              <a:buFont typeface="Arial" panose="020B0604020202020204" pitchFamily="34" charset="0"/>
              <a:buChar char="•"/>
            </a:pPr>
            <a:r>
              <a:rPr lang="en-US" dirty="0" smtClean="0"/>
              <a:t>Application states “I have plans for much more down the road.”</a:t>
            </a:r>
          </a:p>
          <a:p>
            <a:pPr algn="ctr">
              <a:spcBef>
                <a:spcPts val="0"/>
              </a:spcBef>
              <a:spcAft>
                <a:spcPts val="1200"/>
              </a:spcAft>
            </a:pPr>
            <a:r>
              <a:rPr lang="en-US" b="1" dirty="0" smtClean="0"/>
              <a:t>CONTACT:</a:t>
            </a:r>
          </a:p>
          <a:p>
            <a:pPr algn="ctr">
              <a:spcBef>
                <a:spcPts val="0"/>
              </a:spcBef>
              <a:spcAft>
                <a:spcPts val="0"/>
              </a:spcAft>
            </a:pPr>
            <a:r>
              <a:rPr lang="en-US" b="1" dirty="0" smtClean="0"/>
              <a:t>Paul </a:t>
            </a:r>
            <a:r>
              <a:rPr lang="en-US" b="1" dirty="0" err="1" smtClean="0"/>
              <a:t>Godlewski</a:t>
            </a:r>
            <a:endParaRPr lang="en-US" b="1" dirty="0" smtClean="0"/>
          </a:p>
          <a:p>
            <a:pPr algn="ctr">
              <a:spcBef>
                <a:spcPts val="0"/>
              </a:spcBef>
              <a:spcAft>
                <a:spcPts val="0"/>
              </a:spcAft>
            </a:pPr>
            <a:r>
              <a:rPr lang="en-US" b="1" dirty="0" smtClean="0"/>
              <a:t>Managing Broker</a:t>
            </a:r>
          </a:p>
          <a:p>
            <a:pPr algn="ctr">
              <a:spcBef>
                <a:spcPts val="0"/>
              </a:spcBef>
              <a:spcAft>
                <a:spcPts val="0"/>
              </a:spcAft>
            </a:pPr>
            <a:r>
              <a:rPr lang="en-US" b="1" dirty="0" smtClean="0"/>
              <a:t>Town Center Realty Group LLC</a:t>
            </a:r>
          </a:p>
          <a:p>
            <a:pPr algn="ctr">
              <a:spcBef>
                <a:spcPts val="0"/>
              </a:spcBef>
              <a:spcAft>
                <a:spcPts val="0"/>
              </a:spcAft>
            </a:pPr>
            <a:r>
              <a:rPr lang="en-US" b="1" dirty="0" smtClean="0"/>
              <a:t>P. O. Box 64</a:t>
            </a:r>
          </a:p>
          <a:p>
            <a:pPr algn="ctr">
              <a:spcBef>
                <a:spcPts val="0"/>
              </a:spcBef>
              <a:spcAft>
                <a:spcPts val="0"/>
              </a:spcAft>
            </a:pPr>
            <a:r>
              <a:rPr lang="en-US" b="1" dirty="0" smtClean="0"/>
              <a:t>Huntley, Illinois 60142-0064</a:t>
            </a:r>
          </a:p>
          <a:p>
            <a:pPr algn="ctr">
              <a:spcBef>
                <a:spcPts val="0"/>
              </a:spcBef>
              <a:spcAft>
                <a:spcPts val="0"/>
              </a:spcAft>
            </a:pPr>
            <a:endParaRPr lang="en-US" b="1" dirty="0"/>
          </a:p>
          <a:p>
            <a:pPr algn="ctr">
              <a:spcBef>
                <a:spcPts val="0"/>
              </a:spcBef>
              <a:spcAft>
                <a:spcPts val="0"/>
              </a:spcAft>
            </a:pPr>
            <a:r>
              <a:rPr lang="en-US" b="1" dirty="0" smtClean="0"/>
              <a:t>847-961-6300 x 11</a:t>
            </a:r>
          </a:p>
          <a:p>
            <a:pPr algn="ctr">
              <a:spcBef>
                <a:spcPts val="0"/>
              </a:spcBef>
              <a:spcAft>
                <a:spcPts val="0"/>
              </a:spcAft>
            </a:pPr>
            <a:endParaRPr lang="en-US" b="1" dirty="0"/>
          </a:p>
          <a:p>
            <a:pPr algn="ctr">
              <a:spcBef>
                <a:spcPts val="0"/>
              </a:spcBef>
              <a:spcAft>
                <a:spcPts val="0"/>
              </a:spcAft>
            </a:pPr>
            <a:r>
              <a:rPr lang="en-US" b="1" dirty="0" smtClean="0"/>
              <a:t>E-mail</a:t>
            </a:r>
          </a:p>
          <a:p>
            <a:pPr algn="ctr">
              <a:spcBef>
                <a:spcPts val="0"/>
              </a:spcBef>
              <a:spcAft>
                <a:spcPts val="0"/>
              </a:spcAft>
            </a:pPr>
            <a:r>
              <a:rPr lang="en-US" b="1" dirty="0" smtClean="0"/>
              <a:t>mrpaul2u70@aol.com</a:t>
            </a:r>
          </a:p>
          <a:p>
            <a:pPr algn="ctr">
              <a:spcBef>
                <a:spcPts val="0"/>
              </a:spcBef>
              <a:spcAft>
                <a:spcPts val="1200"/>
              </a:spcAft>
            </a:pPr>
            <a:endParaRPr lang="en-US" b="1" dirty="0"/>
          </a:p>
        </p:txBody>
      </p:sp>
    </p:spTree>
    <p:extLst>
      <p:ext uri="{BB962C8B-B14F-4D97-AF65-F5344CB8AC3E}">
        <p14:creationId xmlns:p14="http://schemas.microsoft.com/office/powerpoint/2010/main" val="33520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solidFill>
                  <a:schemeClr val="tx1"/>
                </a:solidFill>
                <a:latin typeface="Arial Rounded MT Bold" pitchFamily="34" charset="0"/>
              </a:rPr>
              <a:t>Lien Notice Information</a:t>
            </a:r>
          </a:p>
        </p:txBody>
      </p:sp>
      <p:sp>
        <p:nvSpPr>
          <p:cNvPr id="28675" name="Content Placeholder 2"/>
          <p:cNvSpPr>
            <a:spLocks noGrp="1"/>
          </p:cNvSpPr>
          <p:nvPr>
            <p:ph idx="1"/>
          </p:nvPr>
        </p:nvSpPr>
        <p:spPr/>
        <p:txBody>
          <a:bodyPr/>
          <a:lstStyle/>
          <a:p>
            <a:r>
              <a:rPr lang="en-US" altLang="en-US" sz="2800" smtClean="0">
                <a:latin typeface="Arial Rounded MT Bold" pitchFamily="34" charset="0"/>
              </a:rPr>
              <a:t>Proper public official</a:t>
            </a:r>
          </a:p>
          <a:p>
            <a:r>
              <a:rPr lang="en-US" altLang="en-US" sz="2800" smtClean="0">
                <a:latin typeface="Arial Rounded MT Bold" pitchFamily="34" charset="0"/>
              </a:rPr>
              <a:t>Correct identification of public contract</a:t>
            </a:r>
          </a:p>
          <a:p>
            <a:r>
              <a:rPr lang="en-US" altLang="en-US" sz="2800" smtClean="0">
                <a:latin typeface="Arial Rounded MT Bold" pitchFamily="34" charset="0"/>
              </a:rPr>
              <a:t>Date and scope of subcontract</a:t>
            </a:r>
          </a:p>
          <a:p>
            <a:r>
              <a:rPr lang="en-US" altLang="en-US" sz="2800" smtClean="0">
                <a:latin typeface="Arial Rounded MT Bold" pitchFamily="34" charset="0"/>
              </a:rPr>
              <a:t>Total value of work performed</a:t>
            </a:r>
          </a:p>
          <a:p>
            <a:r>
              <a:rPr lang="en-US" altLang="en-US" sz="2800" smtClean="0">
                <a:latin typeface="Arial Rounded MT Bold" pitchFamily="34" charset="0"/>
              </a:rPr>
              <a:t>Total payments received</a:t>
            </a:r>
          </a:p>
          <a:p>
            <a:r>
              <a:rPr lang="en-US" altLang="en-US" sz="2800" smtClean="0">
                <a:latin typeface="Arial Rounded MT Bold" pitchFamily="34" charset="0"/>
              </a:rPr>
              <a:t>Amount claimed as lien</a:t>
            </a:r>
          </a:p>
          <a:p>
            <a:endParaRPr lang="en-US" altLang="en-US" sz="2800" smtClean="0">
              <a:solidFill>
                <a:srgbClr val="FF3300"/>
              </a:solidFill>
              <a:latin typeface="Arial Rounded MT Bold" pitchFamily="34" charset="0"/>
            </a:endParaRPr>
          </a:p>
          <a:p>
            <a:endParaRPr lang="en-US" altLang="en-US" sz="2800" smtClean="0">
              <a:solidFill>
                <a:srgbClr val="FF3300"/>
              </a:solidFill>
              <a:latin typeface="Arial Rounded MT Bold" pitchFamily="34" charset="0"/>
            </a:endParaRPr>
          </a:p>
          <a:p>
            <a:endParaRPr lang="en-US" altLang="en-US" sz="2800" smtClean="0">
              <a:solidFill>
                <a:srgbClr val="FF3300"/>
              </a:solidFill>
              <a:latin typeface="Arial Rounded MT Bold" pitchFamily="34" charset="0"/>
            </a:endParaRPr>
          </a:p>
          <a:p>
            <a:endParaRPr lang="en-US" altLang="en-US" smtClean="0">
              <a:solidFill>
                <a:srgbClr val="FF3300"/>
              </a:solidFill>
              <a:latin typeface="Arial Rounded MT Bold" pitchFamily="34" charset="0"/>
            </a:endParaRP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1180067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solidFill>
                  <a:schemeClr val="tx1"/>
                </a:solidFill>
                <a:latin typeface="Arial Rounded MT Bold" pitchFamily="34" charset="0"/>
              </a:rPr>
              <a:t>Foreclosure Suit Information</a:t>
            </a:r>
          </a:p>
        </p:txBody>
      </p:sp>
      <p:sp>
        <p:nvSpPr>
          <p:cNvPr id="29699" name="Content Placeholder 2"/>
          <p:cNvSpPr>
            <a:spLocks noGrp="1"/>
          </p:cNvSpPr>
          <p:nvPr>
            <p:ph idx="1"/>
          </p:nvPr>
        </p:nvSpPr>
        <p:spPr/>
        <p:txBody>
          <a:bodyPr/>
          <a:lstStyle/>
          <a:p>
            <a:endParaRPr lang="en-US" altLang="en-US" smtClean="0">
              <a:solidFill>
                <a:srgbClr val="FF3300"/>
              </a:solidFill>
              <a:latin typeface="Arial Rounded MT Bold" pitchFamily="34" charset="0"/>
            </a:endParaRPr>
          </a:p>
          <a:p>
            <a:r>
              <a:rPr lang="en-US" altLang="en-US" smtClean="0">
                <a:latin typeface="Arial Rounded MT Bold" pitchFamily="34" charset="0"/>
              </a:rPr>
              <a:t>Date lien notice served</a:t>
            </a:r>
          </a:p>
          <a:p>
            <a:r>
              <a:rPr lang="en-US" altLang="en-US" smtClean="0">
                <a:latin typeface="Arial Rounded MT Bold" pitchFamily="34" charset="0"/>
              </a:rPr>
              <a:t>Other notices on project</a:t>
            </a:r>
          </a:p>
          <a:p>
            <a:r>
              <a:rPr lang="en-US" altLang="en-US" smtClean="0">
                <a:latin typeface="Arial Rounded MT Bold" pitchFamily="34" charset="0"/>
              </a:rPr>
              <a:t>Appropriated funds remaining unspent</a:t>
            </a:r>
          </a:p>
          <a:p>
            <a:pPr lvl="1"/>
            <a:r>
              <a:rPr lang="en-US" altLang="en-US" smtClean="0">
                <a:latin typeface="Arial Rounded MT Bold" pitchFamily="34" charset="0"/>
              </a:rPr>
              <a:t>Balance to complete from sworn statement</a:t>
            </a:r>
          </a:p>
          <a:p>
            <a:pPr lvl="1"/>
            <a:r>
              <a:rPr lang="en-US" altLang="en-US" smtClean="0">
                <a:latin typeface="Arial Rounded MT Bold" pitchFamily="34" charset="0"/>
              </a:rPr>
              <a:t>“Funding strips” from all sources</a:t>
            </a:r>
          </a:p>
          <a:p>
            <a:endParaRPr lang="en-US" altLang="en-US" smtClean="0">
              <a:latin typeface="Arial Rounded MT Bold" pitchFamily="34" charset="0"/>
            </a:endParaRPr>
          </a:p>
          <a:p>
            <a:endParaRPr lang="en-US" altLang="en-US" smtClean="0">
              <a:solidFill>
                <a:srgbClr val="FF3300"/>
              </a:solidFill>
              <a:latin typeface="Arial Rounded MT Bold" pitchFamily="34" charset="0"/>
            </a:endParaRP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3381450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12402" name="Group 114"/>
          <p:cNvGrpSpPr>
            <a:grpSpLocks/>
          </p:cNvGrpSpPr>
          <p:nvPr/>
        </p:nvGrpSpPr>
        <p:grpSpPr bwMode="auto">
          <a:xfrm>
            <a:off x="254002" y="848846"/>
            <a:ext cx="8380557" cy="5044048"/>
            <a:chOff x="176" y="606"/>
            <a:chExt cx="5807" cy="3601"/>
          </a:xfrm>
        </p:grpSpPr>
        <p:grpSp>
          <p:nvGrpSpPr>
            <p:cNvPr id="12375" name="Group 52"/>
            <p:cNvGrpSpPr>
              <a:grpSpLocks/>
            </p:cNvGrpSpPr>
            <p:nvPr/>
          </p:nvGrpSpPr>
          <p:grpSpPr bwMode="auto">
            <a:xfrm>
              <a:off x="351" y="634"/>
              <a:ext cx="5631" cy="3573"/>
              <a:chOff x="351" y="634"/>
              <a:chExt cx="5631" cy="3573"/>
            </a:xfrm>
          </p:grpSpPr>
          <p:sp>
            <p:nvSpPr>
              <p:cNvPr id="12437" name="Freeform 4"/>
              <p:cNvSpPr>
                <a:spLocks/>
              </p:cNvSpPr>
              <p:nvPr/>
            </p:nvSpPr>
            <p:spPr bwMode="auto">
              <a:xfrm>
                <a:off x="351" y="1143"/>
                <a:ext cx="2088" cy="3034"/>
              </a:xfrm>
              <a:custGeom>
                <a:avLst/>
                <a:gdLst>
                  <a:gd name="T0" fmla="*/ 87 w 2088"/>
                  <a:gd name="T1" fmla="*/ 271 h 3034"/>
                  <a:gd name="T2" fmla="*/ 69 w 2088"/>
                  <a:gd name="T3" fmla="*/ 380 h 3034"/>
                  <a:gd name="T4" fmla="*/ 94 w 2088"/>
                  <a:gd name="T5" fmla="*/ 447 h 3034"/>
                  <a:gd name="T6" fmla="*/ 122 w 2088"/>
                  <a:gd name="T7" fmla="*/ 530 h 3034"/>
                  <a:gd name="T8" fmla="*/ 159 w 2088"/>
                  <a:gd name="T9" fmla="*/ 511 h 3034"/>
                  <a:gd name="T10" fmla="*/ 263 w 2088"/>
                  <a:gd name="T11" fmla="*/ 384 h 3034"/>
                  <a:gd name="T12" fmla="*/ 342 w 2088"/>
                  <a:gd name="T13" fmla="*/ 371 h 3034"/>
                  <a:gd name="T14" fmla="*/ 495 w 2088"/>
                  <a:gd name="T15" fmla="*/ 459 h 3034"/>
                  <a:gd name="T16" fmla="*/ 631 w 2088"/>
                  <a:gd name="T17" fmla="*/ 626 h 3034"/>
                  <a:gd name="T18" fmla="*/ 695 w 2088"/>
                  <a:gd name="T19" fmla="*/ 794 h 3034"/>
                  <a:gd name="T20" fmla="*/ 825 w 2088"/>
                  <a:gd name="T21" fmla="*/ 1183 h 3034"/>
                  <a:gd name="T22" fmla="*/ 837 w 2088"/>
                  <a:gd name="T23" fmla="*/ 1135 h 3034"/>
                  <a:gd name="T24" fmla="*/ 990 w 2088"/>
                  <a:gd name="T25" fmla="*/ 1370 h 3034"/>
                  <a:gd name="T26" fmla="*/ 1225 w 2088"/>
                  <a:gd name="T27" fmla="*/ 1528 h 3034"/>
                  <a:gd name="T28" fmla="*/ 1374 w 2088"/>
                  <a:gd name="T29" fmla="*/ 1663 h 3034"/>
                  <a:gd name="T30" fmla="*/ 1383 w 2088"/>
                  <a:gd name="T31" fmla="*/ 1796 h 3034"/>
                  <a:gd name="T32" fmla="*/ 1538 w 2088"/>
                  <a:gd name="T33" fmla="*/ 2258 h 3034"/>
                  <a:gd name="T34" fmla="*/ 1499 w 2088"/>
                  <a:gd name="T35" fmla="*/ 2794 h 3034"/>
                  <a:gd name="T36" fmla="*/ 1497 w 2088"/>
                  <a:gd name="T37" fmla="*/ 2999 h 3034"/>
                  <a:gd name="T38" fmla="*/ 1573 w 2088"/>
                  <a:gd name="T39" fmla="*/ 2930 h 3034"/>
                  <a:gd name="T40" fmla="*/ 1659 w 2088"/>
                  <a:gd name="T41" fmla="*/ 2698 h 3034"/>
                  <a:gd name="T42" fmla="*/ 1801 w 2088"/>
                  <a:gd name="T43" fmla="*/ 2528 h 3034"/>
                  <a:gd name="T44" fmla="*/ 2028 w 2088"/>
                  <a:gd name="T45" fmla="*/ 2082 h 3034"/>
                  <a:gd name="T46" fmla="*/ 1900 w 2088"/>
                  <a:gd name="T47" fmla="*/ 1825 h 3034"/>
                  <a:gd name="T48" fmla="*/ 1745 w 2088"/>
                  <a:gd name="T49" fmla="*/ 1693 h 3034"/>
                  <a:gd name="T50" fmla="*/ 1518 w 2088"/>
                  <a:gd name="T51" fmla="*/ 1588 h 3034"/>
                  <a:gd name="T52" fmla="*/ 1364 w 2088"/>
                  <a:gd name="T53" fmla="*/ 1628 h 3034"/>
                  <a:gd name="T54" fmla="*/ 1260 w 2088"/>
                  <a:gd name="T55" fmla="*/ 1436 h 3034"/>
                  <a:gd name="T56" fmla="*/ 1107 w 2088"/>
                  <a:gd name="T57" fmla="*/ 1349 h 3034"/>
                  <a:gd name="T58" fmla="*/ 1237 w 2088"/>
                  <a:gd name="T59" fmla="*/ 1175 h 3034"/>
                  <a:gd name="T60" fmla="*/ 1375 w 2088"/>
                  <a:gd name="T61" fmla="*/ 1283 h 3034"/>
                  <a:gd name="T62" fmla="*/ 1451 w 2088"/>
                  <a:gd name="T63" fmla="*/ 1013 h 3034"/>
                  <a:gd name="T64" fmla="*/ 1587 w 2088"/>
                  <a:gd name="T65" fmla="*/ 830 h 3034"/>
                  <a:gd name="T66" fmla="*/ 1614 w 2088"/>
                  <a:gd name="T67" fmla="*/ 859 h 3034"/>
                  <a:gd name="T68" fmla="*/ 1637 w 2088"/>
                  <a:gd name="T69" fmla="*/ 797 h 3034"/>
                  <a:gd name="T70" fmla="*/ 1560 w 2088"/>
                  <a:gd name="T71" fmla="*/ 723 h 3034"/>
                  <a:gd name="T72" fmla="*/ 1741 w 2088"/>
                  <a:gd name="T73" fmla="*/ 577 h 3034"/>
                  <a:gd name="T74" fmla="*/ 1670 w 2088"/>
                  <a:gd name="T75" fmla="*/ 478 h 3034"/>
                  <a:gd name="T76" fmla="*/ 1597 w 2088"/>
                  <a:gd name="T77" fmla="*/ 441 h 3034"/>
                  <a:gd name="T78" fmla="*/ 1546 w 2088"/>
                  <a:gd name="T79" fmla="*/ 374 h 3034"/>
                  <a:gd name="T80" fmla="*/ 1412 w 2088"/>
                  <a:gd name="T81" fmla="*/ 346 h 3034"/>
                  <a:gd name="T82" fmla="*/ 1434 w 2088"/>
                  <a:gd name="T83" fmla="*/ 517 h 3034"/>
                  <a:gd name="T84" fmla="*/ 1373 w 2088"/>
                  <a:gd name="T85" fmla="*/ 645 h 3034"/>
                  <a:gd name="T86" fmla="*/ 1183 w 2088"/>
                  <a:gd name="T87" fmla="*/ 500 h 3034"/>
                  <a:gd name="T88" fmla="*/ 1217 w 2088"/>
                  <a:gd name="T89" fmla="*/ 313 h 3034"/>
                  <a:gd name="T90" fmla="*/ 1242 w 2088"/>
                  <a:gd name="T91" fmla="*/ 236 h 3034"/>
                  <a:gd name="T92" fmla="*/ 1343 w 2088"/>
                  <a:gd name="T93" fmla="*/ 128 h 3034"/>
                  <a:gd name="T94" fmla="*/ 1260 w 2088"/>
                  <a:gd name="T95" fmla="*/ 134 h 3034"/>
                  <a:gd name="T96" fmla="*/ 1202 w 2088"/>
                  <a:gd name="T97" fmla="*/ 68 h 3034"/>
                  <a:gd name="T98" fmla="*/ 1172 w 2088"/>
                  <a:gd name="T99" fmla="*/ 124 h 3034"/>
                  <a:gd name="T100" fmla="*/ 1032 w 2088"/>
                  <a:gd name="T101" fmla="*/ 155 h 3034"/>
                  <a:gd name="T102" fmla="*/ 956 w 2088"/>
                  <a:gd name="T103" fmla="*/ 175 h 3034"/>
                  <a:gd name="T104" fmla="*/ 684 w 2088"/>
                  <a:gd name="T105" fmla="*/ 98 h 3034"/>
                  <a:gd name="T106" fmla="*/ 526 w 2088"/>
                  <a:gd name="T107" fmla="*/ 107 h 3034"/>
                  <a:gd name="T108" fmla="*/ 178 w 2088"/>
                  <a:gd name="T109" fmla="*/ 23 h 3034"/>
                  <a:gd name="T110" fmla="*/ 20 w 2088"/>
                  <a:gd name="T111" fmla="*/ 132 h 3034"/>
                  <a:gd name="T112" fmla="*/ 55 w 2088"/>
                  <a:gd name="T113" fmla="*/ 194 h 3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8" h="3034">
                    <a:moveTo>
                      <a:pt x="0" y="227"/>
                    </a:moveTo>
                    <a:lnTo>
                      <a:pt x="30" y="237"/>
                    </a:lnTo>
                    <a:lnTo>
                      <a:pt x="19" y="242"/>
                    </a:lnTo>
                    <a:lnTo>
                      <a:pt x="31" y="261"/>
                    </a:lnTo>
                    <a:lnTo>
                      <a:pt x="78" y="259"/>
                    </a:lnTo>
                    <a:lnTo>
                      <a:pt x="87" y="271"/>
                    </a:lnTo>
                    <a:lnTo>
                      <a:pt x="106" y="264"/>
                    </a:lnTo>
                    <a:lnTo>
                      <a:pt x="111" y="296"/>
                    </a:lnTo>
                    <a:lnTo>
                      <a:pt x="47" y="327"/>
                    </a:lnTo>
                    <a:lnTo>
                      <a:pt x="34" y="363"/>
                    </a:lnTo>
                    <a:lnTo>
                      <a:pt x="45" y="376"/>
                    </a:lnTo>
                    <a:lnTo>
                      <a:pt x="69" y="380"/>
                    </a:lnTo>
                    <a:lnTo>
                      <a:pt x="57" y="398"/>
                    </a:lnTo>
                    <a:lnTo>
                      <a:pt x="67" y="415"/>
                    </a:lnTo>
                    <a:lnTo>
                      <a:pt x="79" y="416"/>
                    </a:lnTo>
                    <a:lnTo>
                      <a:pt x="90" y="396"/>
                    </a:lnTo>
                    <a:lnTo>
                      <a:pt x="101" y="433"/>
                    </a:lnTo>
                    <a:lnTo>
                      <a:pt x="94" y="447"/>
                    </a:lnTo>
                    <a:lnTo>
                      <a:pt x="122" y="427"/>
                    </a:lnTo>
                    <a:lnTo>
                      <a:pt x="144" y="454"/>
                    </a:lnTo>
                    <a:lnTo>
                      <a:pt x="178" y="435"/>
                    </a:lnTo>
                    <a:lnTo>
                      <a:pt x="147" y="502"/>
                    </a:lnTo>
                    <a:lnTo>
                      <a:pt x="123" y="514"/>
                    </a:lnTo>
                    <a:lnTo>
                      <a:pt x="122" y="530"/>
                    </a:lnTo>
                    <a:lnTo>
                      <a:pt x="94" y="531"/>
                    </a:lnTo>
                    <a:lnTo>
                      <a:pt x="74" y="556"/>
                    </a:lnTo>
                    <a:lnTo>
                      <a:pt x="101" y="536"/>
                    </a:lnTo>
                    <a:lnTo>
                      <a:pt x="132" y="537"/>
                    </a:lnTo>
                    <a:lnTo>
                      <a:pt x="140" y="516"/>
                    </a:lnTo>
                    <a:lnTo>
                      <a:pt x="159" y="511"/>
                    </a:lnTo>
                    <a:lnTo>
                      <a:pt x="219" y="461"/>
                    </a:lnTo>
                    <a:lnTo>
                      <a:pt x="231" y="441"/>
                    </a:lnTo>
                    <a:lnTo>
                      <a:pt x="220" y="426"/>
                    </a:lnTo>
                    <a:lnTo>
                      <a:pt x="274" y="367"/>
                    </a:lnTo>
                    <a:lnTo>
                      <a:pt x="283" y="372"/>
                    </a:lnTo>
                    <a:lnTo>
                      <a:pt x="263" y="384"/>
                    </a:lnTo>
                    <a:lnTo>
                      <a:pt x="255" y="415"/>
                    </a:lnTo>
                    <a:lnTo>
                      <a:pt x="268" y="414"/>
                    </a:lnTo>
                    <a:lnTo>
                      <a:pt x="256" y="431"/>
                    </a:lnTo>
                    <a:lnTo>
                      <a:pt x="307" y="407"/>
                    </a:lnTo>
                    <a:lnTo>
                      <a:pt x="316" y="379"/>
                    </a:lnTo>
                    <a:lnTo>
                      <a:pt x="342" y="371"/>
                    </a:lnTo>
                    <a:lnTo>
                      <a:pt x="335" y="384"/>
                    </a:lnTo>
                    <a:lnTo>
                      <a:pt x="377" y="407"/>
                    </a:lnTo>
                    <a:lnTo>
                      <a:pt x="456" y="411"/>
                    </a:lnTo>
                    <a:lnTo>
                      <a:pt x="462" y="433"/>
                    </a:lnTo>
                    <a:lnTo>
                      <a:pt x="478" y="449"/>
                    </a:lnTo>
                    <a:lnTo>
                      <a:pt x="495" y="459"/>
                    </a:lnTo>
                    <a:lnTo>
                      <a:pt x="523" y="455"/>
                    </a:lnTo>
                    <a:lnTo>
                      <a:pt x="548" y="470"/>
                    </a:lnTo>
                    <a:lnTo>
                      <a:pt x="545" y="491"/>
                    </a:lnTo>
                    <a:lnTo>
                      <a:pt x="581" y="521"/>
                    </a:lnTo>
                    <a:lnTo>
                      <a:pt x="592" y="570"/>
                    </a:lnTo>
                    <a:lnTo>
                      <a:pt x="631" y="626"/>
                    </a:lnTo>
                    <a:lnTo>
                      <a:pt x="635" y="661"/>
                    </a:lnTo>
                    <a:lnTo>
                      <a:pt x="683" y="693"/>
                    </a:lnTo>
                    <a:lnTo>
                      <a:pt x="707" y="699"/>
                    </a:lnTo>
                    <a:lnTo>
                      <a:pt x="715" y="742"/>
                    </a:lnTo>
                    <a:lnTo>
                      <a:pt x="683" y="741"/>
                    </a:lnTo>
                    <a:lnTo>
                      <a:pt x="695" y="794"/>
                    </a:lnTo>
                    <a:lnTo>
                      <a:pt x="688" y="936"/>
                    </a:lnTo>
                    <a:lnTo>
                      <a:pt x="720" y="1013"/>
                    </a:lnTo>
                    <a:lnTo>
                      <a:pt x="748" y="1074"/>
                    </a:lnTo>
                    <a:lnTo>
                      <a:pt x="780" y="1086"/>
                    </a:lnTo>
                    <a:lnTo>
                      <a:pt x="803" y="1121"/>
                    </a:lnTo>
                    <a:lnTo>
                      <a:pt x="825" y="1183"/>
                    </a:lnTo>
                    <a:lnTo>
                      <a:pt x="865" y="1245"/>
                    </a:lnTo>
                    <a:lnTo>
                      <a:pt x="880" y="1293"/>
                    </a:lnTo>
                    <a:lnTo>
                      <a:pt x="915" y="1335"/>
                    </a:lnTo>
                    <a:lnTo>
                      <a:pt x="923" y="1321"/>
                    </a:lnTo>
                    <a:lnTo>
                      <a:pt x="842" y="1175"/>
                    </a:lnTo>
                    <a:lnTo>
                      <a:pt x="837" y="1135"/>
                    </a:lnTo>
                    <a:lnTo>
                      <a:pt x="854" y="1143"/>
                    </a:lnTo>
                    <a:lnTo>
                      <a:pt x="885" y="1208"/>
                    </a:lnTo>
                    <a:lnTo>
                      <a:pt x="927" y="1258"/>
                    </a:lnTo>
                    <a:lnTo>
                      <a:pt x="925" y="1275"/>
                    </a:lnTo>
                    <a:lnTo>
                      <a:pt x="983" y="1342"/>
                    </a:lnTo>
                    <a:lnTo>
                      <a:pt x="990" y="1370"/>
                    </a:lnTo>
                    <a:lnTo>
                      <a:pt x="984" y="1389"/>
                    </a:lnTo>
                    <a:lnTo>
                      <a:pt x="996" y="1414"/>
                    </a:lnTo>
                    <a:lnTo>
                      <a:pt x="1109" y="1482"/>
                    </a:lnTo>
                    <a:lnTo>
                      <a:pt x="1159" y="1477"/>
                    </a:lnTo>
                    <a:lnTo>
                      <a:pt x="1192" y="1510"/>
                    </a:lnTo>
                    <a:lnTo>
                      <a:pt x="1225" y="1528"/>
                    </a:lnTo>
                    <a:lnTo>
                      <a:pt x="1261" y="1534"/>
                    </a:lnTo>
                    <a:lnTo>
                      <a:pt x="1293" y="1583"/>
                    </a:lnTo>
                    <a:lnTo>
                      <a:pt x="1295" y="1605"/>
                    </a:lnTo>
                    <a:lnTo>
                      <a:pt x="1306" y="1602"/>
                    </a:lnTo>
                    <a:lnTo>
                      <a:pt x="1336" y="1639"/>
                    </a:lnTo>
                    <a:lnTo>
                      <a:pt x="1374" y="1663"/>
                    </a:lnTo>
                    <a:lnTo>
                      <a:pt x="1376" y="1644"/>
                    </a:lnTo>
                    <a:lnTo>
                      <a:pt x="1395" y="1626"/>
                    </a:lnTo>
                    <a:lnTo>
                      <a:pt x="1414" y="1638"/>
                    </a:lnTo>
                    <a:lnTo>
                      <a:pt x="1417" y="1661"/>
                    </a:lnTo>
                    <a:lnTo>
                      <a:pt x="1424" y="1730"/>
                    </a:lnTo>
                    <a:lnTo>
                      <a:pt x="1383" y="1796"/>
                    </a:lnTo>
                    <a:lnTo>
                      <a:pt x="1371" y="1858"/>
                    </a:lnTo>
                    <a:lnTo>
                      <a:pt x="1367" y="1931"/>
                    </a:lnTo>
                    <a:lnTo>
                      <a:pt x="1401" y="1980"/>
                    </a:lnTo>
                    <a:lnTo>
                      <a:pt x="1441" y="2105"/>
                    </a:lnTo>
                    <a:lnTo>
                      <a:pt x="1533" y="2187"/>
                    </a:lnTo>
                    <a:lnTo>
                      <a:pt x="1538" y="2258"/>
                    </a:lnTo>
                    <a:lnTo>
                      <a:pt x="1516" y="2423"/>
                    </a:lnTo>
                    <a:lnTo>
                      <a:pt x="1517" y="2508"/>
                    </a:lnTo>
                    <a:lnTo>
                      <a:pt x="1484" y="2611"/>
                    </a:lnTo>
                    <a:lnTo>
                      <a:pt x="1480" y="2709"/>
                    </a:lnTo>
                    <a:lnTo>
                      <a:pt x="1505" y="2716"/>
                    </a:lnTo>
                    <a:lnTo>
                      <a:pt x="1499" y="2794"/>
                    </a:lnTo>
                    <a:lnTo>
                      <a:pt x="1474" y="2845"/>
                    </a:lnTo>
                    <a:lnTo>
                      <a:pt x="1470" y="2875"/>
                    </a:lnTo>
                    <a:lnTo>
                      <a:pt x="1481" y="2917"/>
                    </a:lnTo>
                    <a:lnTo>
                      <a:pt x="1476" y="2955"/>
                    </a:lnTo>
                    <a:lnTo>
                      <a:pt x="1495" y="2970"/>
                    </a:lnTo>
                    <a:lnTo>
                      <a:pt x="1497" y="2999"/>
                    </a:lnTo>
                    <a:lnTo>
                      <a:pt x="1505" y="3025"/>
                    </a:lnTo>
                    <a:lnTo>
                      <a:pt x="1523" y="3033"/>
                    </a:lnTo>
                    <a:lnTo>
                      <a:pt x="1527" y="3003"/>
                    </a:lnTo>
                    <a:lnTo>
                      <a:pt x="1566" y="2992"/>
                    </a:lnTo>
                    <a:lnTo>
                      <a:pt x="1549" y="2972"/>
                    </a:lnTo>
                    <a:lnTo>
                      <a:pt x="1573" y="2930"/>
                    </a:lnTo>
                    <a:lnTo>
                      <a:pt x="1609" y="2864"/>
                    </a:lnTo>
                    <a:lnTo>
                      <a:pt x="1580" y="2824"/>
                    </a:lnTo>
                    <a:lnTo>
                      <a:pt x="1611" y="2800"/>
                    </a:lnTo>
                    <a:lnTo>
                      <a:pt x="1638" y="2726"/>
                    </a:lnTo>
                    <a:lnTo>
                      <a:pt x="1617" y="2695"/>
                    </a:lnTo>
                    <a:lnTo>
                      <a:pt x="1659" y="2698"/>
                    </a:lnTo>
                    <a:lnTo>
                      <a:pt x="1661" y="2646"/>
                    </a:lnTo>
                    <a:lnTo>
                      <a:pt x="1728" y="2636"/>
                    </a:lnTo>
                    <a:lnTo>
                      <a:pt x="1749" y="2602"/>
                    </a:lnTo>
                    <a:lnTo>
                      <a:pt x="1721" y="2534"/>
                    </a:lnTo>
                    <a:lnTo>
                      <a:pt x="1777" y="2556"/>
                    </a:lnTo>
                    <a:lnTo>
                      <a:pt x="1801" y="2528"/>
                    </a:lnTo>
                    <a:lnTo>
                      <a:pt x="1876" y="2405"/>
                    </a:lnTo>
                    <a:lnTo>
                      <a:pt x="1880" y="2341"/>
                    </a:lnTo>
                    <a:lnTo>
                      <a:pt x="1941" y="2288"/>
                    </a:lnTo>
                    <a:lnTo>
                      <a:pt x="1993" y="2267"/>
                    </a:lnTo>
                    <a:lnTo>
                      <a:pt x="2022" y="2175"/>
                    </a:lnTo>
                    <a:lnTo>
                      <a:pt x="2028" y="2082"/>
                    </a:lnTo>
                    <a:lnTo>
                      <a:pt x="2087" y="1995"/>
                    </a:lnTo>
                    <a:lnTo>
                      <a:pt x="2082" y="1918"/>
                    </a:lnTo>
                    <a:lnTo>
                      <a:pt x="2021" y="1874"/>
                    </a:lnTo>
                    <a:lnTo>
                      <a:pt x="1942" y="1867"/>
                    </a:lnTo>
                    <a:lnTo>
                      <a:pt x="1935" y="1841"/>
                    </a:lnTo>
                    <a:lnTo>
                      <a:pt x="1900" y="1825"/>
                    </a:lnTo>
                    <a:lnTo>
                      <a:pt x="1832" y="1853"/>
                    </a:lnTo>
                    <a:lnTo>
                      <a:pt x="1833" y="1820"/>
                    </a:lnTo>
                    <a:lnTo>
                      <a:pt x="1857" y="1778"/>
                    </a:lnTo>
                    <a:lnTo>
                      <a:pt x="1830" y="1728"/>
                    </a:lnTo>
                    <a:lnTo>
                      <a:pt x="1792" y="1697"/>
                    </a:lnTo>
                    <a:lnTo>
                      <a:pt x="1745" y="1693"/>
                    </a:lnTo>
                    <a:lnTo>
                      <a:pt x="1700" y="1640"/>
                    </a:lnTo>
                    <a:lnTo>
                      <a:pt x="1682" y="1619"/>
                    </a:lnTo>
                    <a:lnTo>
                      <a:pt x="1652" y="1598"/>
                    </a:lnTo>
                    <a:lnTo>
                      <a:pt x="1572" y="1595"/>
                    </a:lnTo>
                    <a:lnTo>
                      <a:pt x="1541" y="1559"/>
                    </a:lnTo>
                    <a:lnTo>
                      <a:pt x="1518" y="1588"/>
                    </a:lnTo>
                    <a:lnTo>
                      <a:pt x="1516" y="1555"/>
                    </a:lnTo>
                    <a:lnTo>
                      <a:pt x="1462" y="1585"/>
                    </a:lnTo>
                    <a:lnTo>
                      <a:pt x="1433" y="1646"/>
                    </a:lnTo>
                    <a:lnTo>
                      <a:pt x="1424" y="1634"/>
                    </a:lnTo>
                    <a:lnTo>
                      <a:pt x="1395" y="1613"/>
                    </a:lnTo>
                    <a:lnTo>
                      <a:pt x="1364" y="1628"/>
                    </a:lnTo>
                    <a:lnTo>
                      <a:pt x="1343" y="1612"/>
                    </a:lnTo>
                    <a:lnTo>
                      <a:pt x="1326" y="1586"/>
                    </a:lnTo>
                    <a:lnTo>
                      <a:pt x="1332" y="1501"/>
                    </a:lnTo>
                    <a:lnTo>
                      <a:pt x="1304" y="1481"/>
                    </a:lnTo>
                    <a:lnTo>
                      <a:pt x="1243" y="1481"/>
                    </a:lnTo>
                    <a:lnTo>
                      <a:pt x="1260" y="1436"/>
                    </a:lnTo>
                    <a:lnTo>
                      <a:pt x="1276" y="1370"/>
                    </a:lnTo>
                    <a:lnTo>
                      <a:pt x="1257" y="1359"/>
                    </a:lnTo>
                    <a:lnTo>
                      <a:pt x="1220" y="1372"/>
                    </a:lnTo>
                    <a:lnTo>
                      <a:pt x="1201" y="1427"/>
                    </a:lnTo>
                    <a:lnTo>
                      <a:pt x="1137" y="1421"/>
                    </a:lnTo>
                    <a:lnTo>
                      <a:pt x="1107" y="1349"/>
                    </a:lnTo>
                    <a:lnTo>
                      <a:pt x="1117" y="1270"/>
                    </a:lnTo>
                    <a:lnTo>
                      <a:pt x="1112" y="1227"/>
                    </a:lnTo>
                    <a:lnTo>
                      <a:pt x="1148" y="1183"/>
                    </a:lnTo>
                    <a:lnTo>
                      <a:pt x="1196" y="1181"/>
                    </a:lnTo>
                    <a:lnTo>
                      <a:pt x="1236" y="1200"/>
                    </a:lnTo>
                    <a:lnTo>
                      <a:pt x="1237" y="1175"/>
                    </a:lnTo>
                    <a:lnTo>
                      <a:pt x="1257" y="1157"/>
                    </a:lnTo>
                    <a:lnTo>
                      <a:pt x="1324" y="1177"/>
                    </a:lnTo>
                    <a:lnTo>
                      <a:pt x="1339" y="1198"/>
                    </a:lnTo>
                    <a:lnTo>
                      <a:pt x="1342" y="1235"/>
                    </a:lnTo>
                    <a:lnTo>
                      <a:pt x="1364" y="1284"/>
                    </a:lnTo>
                    <a:lnTo>
                      <a:pt x="1375" y="1283"/>
                    </a:lnTo>
                    <a:lnTo>
                      <a:pt x="1381" y="1245"/>
                    </a:lnTo>
                    <a:lnTo>
                      <a:pt x="1361" y="1157"/>
                    </a:lnTo>
                    <a:lnTo>
                      <a:pt x="1373" y="1120"/>
                    </a:lnTo>
                    <a:lnTo>
                      <a:pt x="1451" y="1049"/>
                    </a:lnTo>
                    <a:lnTo>
                      <a:pt x="1441" y="995"/>
                    </a:lnTo>
                    <a:lnTo>
                      <a:pt x="1451" y="1013"/>
                    </a:lnTo>
                    <a:lnTo>
                      <a:pt x="1465" y="970"/>
                    </a:lnTo>
                    <a:lnTo>
                      <a:pt x="1480" y="924"/>
                    </a:lnTo>
                    <a:lnTo>
                      <a:pt x="1542" y="904"/>
                    </a:lnTo>
                    <a:lnTo>
                      <a:pt x="1526" y="890"/>
                    </a:lnTo>
                    <a:lnTo>
                      <a:pt x="1538" y="854"/>
                    </a:lnTo>
                    <a:lnTo>
                      <a:pt x="1587" y="830"/>
                    </a:lnTo>
                    <a:lnTo>
                      <a:pt x="1588" y="817"/>
                    </a:lnTo>
                    <a:lnTo>
                      <a:pt x="1626" y="798"/>
                    </a:lnTo>
                    <a:lnTo>
                      <a:pt x="1623" y="814"/>
                    </a:lnTo>
                    <a:lnTo>
                      <a:pt x="1646" y="812"/>
                    </a:lnTo>
                    <a:lnTo>
                      <a:pt x="1603" y="834"/>
                    </a:lnTo>
                    <a:lnTo>
                      <a:pt x="1614" y="859"/>
                    </a:lnTo>
                    <a:lnTo>
                      <a:pt x="1633" y="832"/>
                    </a:lnTo>
                    <a:lnTo>
                      <a:pt x="1681" y="814"/>
                    </a:lnTo>
                    <a:lnTo>
                      <a:pt x="1699" y="791"/>
                    </a:lnTo>
                    <a:lnTo>
                      <a:pt x="1688" y="770"/>
                    </a:lnTo>
                    <a:lnTo>
                      <a:pt x="1678" y="807"/>
                    </a:lnTo>
                    <a:lnTo>
                      <a:pt x="1637" y="797"/>
                    </a:lnTo>
                    <a:lnTo>
                      <a:pt x="1616" y="769"/>
                    </a:lnTo>
                    <a:lnTo>
                      <a:pt x="1623" y="750"/>
                    </a:lnTo>
                    <a:lnTo>
                      <a:pt x="1596" y="743"/>
                    </a:lnTo>
                    <a:lnTo>
                      <a:pt x="1632" y="730"/>
                    </a:lnTo>
                    <a:lnTo>
                      <a:pt x="1611" y="712"/>
                    </a:lnTo>
                    <a:lnTo>
                      <a:pt x="1560" y="723"/>
                    </a:lnTo>
                    <a:lnTo>
                      <a:pt x="1599" y="685"/>
                    </a:lnTo>
                    <a:lnTo>
                      <a:pt x="1697" y="685"/>
                    </a:lnTo>
                    <a:lnTo>
                      <a:pt x="1766" y="634"/>
                    </a:lnTo>
                    <a:lnTo>
                      <a:pt x="1763" y="595"/>
                    </a:lnTo>
                    <a:lnTo>
                      <a:pt x="1741" y="599"/>
                    </a:lnTo>
                    <a:lnTo>
                      <a:pt x="1741" y="577"/>
                    </a:lnTo>
                    <a:lnTo>
                      <a:pt x="1693" y="602"/>
                    </a:lnTo>
                    <a:lnTo>
                      <a:pt x="1681" y="591"/>
                    </a:lnTo>
                    <a:lnTo>
                      <a:pt x="1739" y="565"/>
                    </a:lnTo>
                    <a:lnTo>
                      <a:pt x="1693" y="533"/>
                    </a:lnTo>
                    <a:lnTo>
                      <a:pt x="1670" y="508"/>
                    </a:lnTo>
                    <a:lnTo>
                      <a:pt x="1670" y="478"/>
                    </a:lnTo>
                    <a:lnTo>
                      <a:pt x="1649" y="465"/>
                    </a:lnTo>
                    <a:lnTo>
                      <a:pt x="1653" y="447"/>
                    </a:lnTo>
                    <a:lnTo>
                      <a:pt x="1645" y="429"/>
                    </a:lnTo>
                    <a:lnTo>
                      <a:pt x="1626" y="398"/>
                    </a:lnTo>
                    <a:lnTo>
                      <a:pt x="1610" y="415"/>
                    </a:lnTo>
                    <a:lnTo>
                      <a:pt x="1597" y="441"/>
                    </a:lnTo>
                    <a:lnTo>
                      <a:pt x="1568" y="463"/>
                    </a:lnTo>
                    <a:lnTo>
                      <a:pt x="1565" y="441"/>
                    </a:lnTo>
                    <a:lnTo>
                      <a:pt x="1527" y="454"/>
                    </a:lnTo>
                    <a:lnTo>
                      <a:pt x="1553" y="427"/>
                    </a:lnTo>
                    <a:lnTo>
                      <a:pt x="1549" y="406"/>
                    </a:lnTo>
                    <a:lnTo>
                      <a:pt x="1546" y="374"/>
                    </a:lnTo>
                    <a:lnTo>
                      <a:pt x="1516" y="371"/>
                    </a:lnTo>
                    <a:lnTo>
                      <a:pt x="1516" y="358"/>
                    </a:lnTo>
                    <a:lnTo>
                      <a:pt x="1480" y="330"/>
                    </a:lnTo>
                    <a:lnTo>
                      <a:pt x="1461" y="339"/>
                    </a:lnTo>
                    <a:lnTo>
                      <a:pt x="1418" y="329"/>
                    </a:lnTo>
                    <a:lnTo>
                      <a:pt x="1412" y="346"/>
                    </a:lnTo>
                    <a:lnTo>
                      <a:pt x="1424" y="358"/>
                    </a:lnTo>
                    <a:lnTo>
                      <a:pt x="1412" y="382"/>
                    </a:lnTo>
                    <a:lnTo>
                      <a:pt x="1430" y="419"/>
                    </a:lnTo>
                    <a:lnTo>
                      <a:pt x="1402" y="443"/>
                    </a:lnTo>
                    <a:lnTo>
                      <a:pt x="1423" y="459"/>
                    </a:lnTo>
                    <a:lnTo>
                      <a:pt x="1434" y="517"/>
                    </a:lnTo>
                    <a:lnTo>
                      <a:pt x="1388" y="566"/>
                    </a:lnTo>
                    <a:lnTo>
                      <a:pt x="1404" y="624"/>
                    </a:lnTo>
                    <a:lnTo>
                      <a:pt x="1417" y="632"/>
                    </a:lnTo>
                    <a:lnTo>
                      <a:pt x="1387" y="663"/>
                    </a:lnTo>
                    <a:lnTo>
                      <a:pt x="1366" y="664"/>
                    </a:lnTo>
                    <a:lnTo>
                      <a:pt x="1373" y="645"/>
                    </a:lnTo>
                    <a:lnTo>
                      <a:pt x="1347" y="610"/>
                    </a:lnTo>
                    <a:lnTo>
                      <a:pt x="1347" y="550"/>
                    </a:lnTo>
                    <a:lnTo>
                      <a:pt x="1298" y="543"/>
                    </a:lnTo>
                    <a:lnTo>
                      <a:pt x="1239" y="502"/>
                    </a:lnTo>
                    <a:lnTo>
                      <a:pt x="1209" y="489"/>
                    </a:lnTo>
                    <a:lnTo>
                      <a:pt x="1183" y="500"/>
                    </a:lnTo>
                    <a:lnTo>
                      <a:pt x="1176" y="445"/>
                    </a:lnTo>
                    <a:lnTo>
                      <a:pt x="1160" y="452"/>
                    </a:lnTo>
                    <a:lnTo>
                      <a:pt x="1155" y="364"/>
                    </a:lnTo>
                    <a:lnTo>
                      <a:pt x="1185" y="342"/>
                    </a:lnTo>
                    <a:lnTo>
                      <a:pt x="1188" y="319"/>
                    </a:lnTo>
                    <a:lnTo>
                      <a:pt x="1217" y="313"/>
                    </a:lnTo>
                    <a:lnTo>
                      <a:pt x="1173" y="278"/>
                    </a:lnTo>
                    <a:lnTo>
                      <a:pt x="1217" y="297"/>
                    </a:lnTo>
                    <a:lnTo>
                      <a:pt x="1229" y="276"/>
                    </a:lnTo>
                    <a:lnTo>
                      <a:pt x="1253" y="277"/>
                    </a:lnTo>
                    <a:lnTo>
                      <a:pt x="1276" y="240"/>
                    </a:lnTo>
                    <a:lnTo>
                      <a:pt x="1242" y="236"/>
                    </a:lnTo>
                    <a:lnTo>
                      <a:pt x="1225" y="217"/>
                    </a:lnTo>
                    <a:lnTo>
                      <a:pt x="1278" y="228"/>
                    </a:lnTo>
                    <a:lnTo>
                      <a:pt x="1281" y="195"/>
                    </a:lnTo>
                    <a:lnTo>
                      <a:pt x="1332" y="201"/>
                    </a:lnTo>
                    <a:lnTo>
                      <a:pt x="1362" y="177"/>
                    </a:lnTo>
                    <a:lnTo>
                      <a:pt x="1343" y="128"/>
                    </a:lnTo>
                    <a:lnTo>
                      <a:pt x="1364" y="123"/>
                    </a:lnTo>
                    <a:lnTo>
                      <a:pt x="1297" y="80"/>
                    </a:lnTo>
                    <a:lnTo>
                      <a:pt x="1310" y="118"/>
                    </a:lnTo>
                    <a:lnTo>
                      <a:pt x="1292" y="122"/>
                    </a:lnTo>
                    <a:lnTo>
                      <a:pt x="1269" y="171"/>
                    </a:lnTo>
                    <a:lnTo>
                      <a:pt x="1260" y="134"/>
                    </a:lnTo>
                    <a:lnTo>
                      <a:pt x="1235" y="101"/>
                    </a:lnTo>
                    <a:lnTo>
                      <a:pt x="1221" y="134"/>
                    </a:lnTo>
                    <a:lnTo>
                      <a:pt x="1204" y="98"/>
                    </a:lnTo>
                    <a:lnTo>
                      <a:pt x="1183" y="85"/>
                    </a:lnTo>
                    <a:lnTo>
                      <a:pt x="1188" y="68"/>
                    </a:lnTo>
                    <a:lnTo>
                      <a:pt x="1202" y="68"/>
                    </a:lnTo>
                    <a:lnTo>
                      <a:pt x="1179" y="26"/>
                    </a:lnTo>
                    <a:lnTo>
                      <a:pt x="1145" y="0"/>
                    </a:lnTo>
                    <a:lnTo>
                      <a:pt x="1127" y="27"/>
                    </a:lnTo>
                    <a:lnTo>
                      <a:pt x="1123" y="70"/>
                    </a:lnTo>
                    <a:lnTo>
                      <a:pt x="1168" y="91"/>
                    </a:lnTo>
                    <a:lnTo>
                      <a:pt x="1172" y="124"/>
                    </a:lnTo>
                    <a:lnTo>
                      <a:pt x="1138" y="142"/>
                    </a:lnTo>
                    <a:lnTo>
                      <a:pt x="1143" y="171"/>
                    </a:lnTo>
                    <a:lnTo>
                      <a:pt x="1126" y="160"/>
                    </a:lnTo>
                    <a:lnTo>
                      <a:pt x="1121" y="143"/>
                    </a:lnTo>
                    <a:lnTo>
                      <a:pt x="1095" y="152"/>
                    </a:lnTo>
                    <a:lnTo>
                      <a:pt x="1032" y="155"/>
                    </a:lnTo>
                    <a:lnTo>
                      <a:pt x="1017" y="139"/>
                    </a:lnTo>
                    <a:lnTo>
                      <a:pt x="972" y="110"/>
                    </a:lnTo>
                    <a:lnTo>
                      <a:pt x="931" y="132"/>
                    </a:lnTo>
                    <a:lnTo>
                      <a:pt x="944" y="139"/>
                    </a:lnTo>
                    <a:lnTo>
                      <a:pt x="976" y="120"/>
                    </a:lnTo>
                    <a:lnTo>
                      <a:pt x="956" y="175"/>
                    </a:lnTo>
                    <a:lnTo>
                      <a:pt x="911" y="143"/>
                    </a:lnTo>
                    <a:lnTo>
                      <a:pt x="824" y="145"/>
                    </a:lnTo>
                    <a:lnTo>
                      <a:pt x="849" y="127"/>
                    </a:lnTo>
                    <a:lnTo>
                      <a:pt x="792" y="112"/>
                    </a:lnTo>
                    <a:lnTo>
                      <a:pt x="713" y="78"/>
                    </a:lnTo>
                    <a:lnTo>
                      <a:pt x="684" y="98"/>
                    </a:lnTo>
                    <a:lnTo>
                      <a:pt x="686" y="68"/>
                    </a:lnTo>
                    <a:lnTo>
                      <a:pt x="664" y="98"/>
                    </a:lnTo>
                    <a:lnTo>
                      <a:pt x="635" y="65"/>
                    </a:lnTo>
                    <a:lnTo>
                      <a:pt x="582" y="103"/>
                    </a:lnTo>
                    <a:lnTo>
                      <a:pt x="581" y="92"/>
                    </a:lnTo>
                    <a:lnTo>
                      <a:pt x="526" y="107"/>
                    </a:lnTo>
                    <a:lnTo>
                      <a:pt x="532" y="125"/>
                    </a:lnTo>
                    <a:lnTo>
                      <a:pt x="426" y="84"/>
                    </a:lnTo>
                    <a:lnTo>
                      <a:pt x="258" y="56"/>
                    </a:lnTo>
                    <a:lnTo>
                      <a:pt x="251" y="42"/>
                    </a:lnTo>
                    <a:lnTo>
                      <a:pt x="198" y="31"/>
                    </a:lnTo>
                    <a:lnTo>
                      <a:pt x="178" y="23"/>
                    </a:lnTo>
                    <a:lnTo>
                      <a:pt x="160" y="42"/>
                    </a:lnTo>
                    <a:lnTo>
                      <a:pt x="124" y="52"/>
                    </a:lnTo>
                    <a:lnTo>
                      <a:pt x="90" y="72"/>
                    </a:lnTo>
                    <a:lnTo>
                      <a:pt x="71" y="105"/>
                    </a:lnTo>
                    <a:lnTo>
                      <a:pt x="30" y="113"/>
                    </a:lnTo>
                    <a:lnTo>
                      <a:pt x="20" y="132"/>
                    </a:lnTo>
                    <a:lnTo>
                      <a:pt x="70" y="176"/>
                    </a:lnTo>
                    <a:lnTo>
                      <a:pt x="95" y="192"/>
                    </a:lnTo>
                    <a:lnTo>
                      <a:pt x="113" y="205"/>
                    </a:lnTo>
                    <a:lnTo>
                      <a:pt x="71" y="212"/>
                    </a:lnTo>
                    <a:lnTo>
                      <a:pt x="71" y="193"/>
                    </a:lnTo>
                    <a:lnTo>
                      <a:pt x="55" y="194"/>
                    </a:lnTo>
                    <a:lnTo>
                      <a:pt x="0" y="22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8" name="Freeform 5"/>
              <p:cNvSpPr>
                <a:spLocks/>
              </p:cNvSpPr>
              <p:nvPr/>
            </p:nvSpPr>
            <p:spPr bwMode="auto">
              <a:xfrm>
                <a:off x="1659" y="2472"/>
                <a:ext cx="167" cy="71"/>
              </a:xfrm>
              <a:custGeom>
                <a:avLst/>
                <a:gdLst>
                  <a:gd name="T0" fmla="*/ 0 w 167"/>
                  <a:gd name="T1" fmla="*/ 28 h 71"/>
                  <a:gd name="T2" fmla="*/ 22 w 167"/>
                  <a:gd name="T3" fmla="*/ 4 h 71"/>
                  <a:gd name="T4" fmla="*/ 64 w 167"/>
                  <a:gd name="T5" fmla="*/ 0 h 71"/>
                  <a:gd name="T6" fmla="*/ 166 w 167"/>
                  <a:gd name="T7" fmla="*/ 60 h 71"/>
                  <a:gd name="T8" fmla="*/ 112 w 167"/>
                  <a:gd name="T9" fmla="*/ 70 h 71"/>
                  <a:gd name="T10" fmla="*/ 96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0"/>
                    </a:lnTo>
                    <a:lnTo>
                      <a:pt x="112" y="70"/>
                    </a:lnTo>
                    <a:lnTo>
                      <a:pt x="96" y="34"/>
                    </a:lnTo>
                    <a:lnTo>
                      <a:pt x="45" y="20"/>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9" name="Freeform 6"/>
              <p:cNvSpPr>
                <a:spLocks/>
              </p:cNvSpPr>
              <p:nvPr/>
            </p:nvSpPr>
            <p:spPr bwMode="auto">
              <a:xfrm>
                <a:off x="1823" y="2543"/>
                <a:ext cx="95" cy="38"/>
              </a:xfrm>
              <a:custGeom>
                <a:avLst/>
                <a:gdLst>
                  <a:gd name="T0" fmla="*/ 0 w 95"/>
                  <a:gd name="T1" fmla="*/ 28 h 38"/>
                  <a:gd name="T2" fmla="*/ 31 w 95"/>
                  <a:gd name="T3" fmla="*/ 26 h 38"/>
                  <a:gd name="T4" fmla="*/ 16 w 95"/>
                  <a:gd name="T5" fmla="*/ 0 h 38"/>
                  <a:gd name="T6" fmla="*/ 69 w 95"/>
                  <a:gd name="T7" fmla="*/ 3 h 38"/>
                  <a:gd name="T8" fmla="*/ 94 w 95"/>
                  <a:gd name="T9" fmla="*/ 23 h 38"/>
                  <a:gd name="T10" fmla="*/ 42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1" y="26"/>
                    </a:lnTo>
                    <a:lnTo>
                      <a:pt x="16" y="0"/>
                    </a:lnTo>
                    <a:lnTo>
                      <a:pt x="69" y="3"/>
                    </a:lnTo>
                    <a:lnTo>
                      <a:pt x="94" y="23"/>
                    </a:lnTo>
                    <a:lnTo>
                      <a:pt x="42" y="37"/>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0" name="Freeform 7"/>
              <p:cNvSpPr>
                <a:spLocks/>
              </p:cNvSpPr>
              <p:nvPr/>
            </p:nvSpPr>
            <p:spPr bwMode="auto">
              <a:xfrm>
                <a:off x="1871" y="4144"/>
                <a:ext cx="99" cy="63"/>
              </a:xfrm>
              <a:custGeom>
                <a:avLst/>
                <a:gdLst>
                  <a:gd name="T0" fmla="*/ 0 w 99"/>
                  <a:gd name="T1" fmla="*/ 51 h 63"/>
                  <a:gd name="T2" fmla="*/ 0 w 99"/>
                  <a:gd name="T3" fmla="*/ 51 h 63"/>
                  <a:gd name="T4" fmla="*/ 6 w 99"/>
                  <a:gd name="T5" fmla="*/ 40 h 63"/>
                  <a:gd name="T6" fmla="*/ 15 w 99"/>
                  <a:gd name="T7" fmla="*/ 19 h 63"/>
                  <a:gd name="T8" fmla="*/ 42 w 99"/>
                  <a:gd name="T9" fmla="*/ 0 h 63"/>
                  <a:gd name="T10" fmla="*/ 54 w 99"/>
                  <a:gd name="T11" fmla="*/ 29 h 63"/>
                  <a:gd name="T12" fmla="*/ 98 w 99"/>
                  <a:gd name="T13" fmla="*/ 58 h 63"/>
                  <a:gd name="T14" fmla="*/ 44 w 99"/>
                  <a:gd name="T15" fmla="*/ 62 h 63"/>
                  <a:gd name="T16" fmla="*/ 0 w 99"/>
                  <a:gd name="T17" fmla="*/ 51 h 63"/>
                  <a:gd name="T18" fmla="*/ 0 w 99"/>
                  <a:gd name="T19" fmla="*/ 5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3">
                    <a:moveTo>
                      <a:pt x="0" y="51"/>
                    </a:moveTo>
                    <a:lnTo>
                      <a:pt x="0" y="51"/>
                    </a:lnTo>
                    <a:lnTo>
                      <a:pt x="6" y="40"/>
                    </a:lnTo>
                    <a:lnTo>
                      <a:pt x="15" y="19"/>
                    </a:lnTo>
                    <a:lnTo>
                      <a:pt x="42" y="0"/>
                    </a:lnTo>
                    <a:lnTo>
                      <a:pt x="54" y="29"/>
                    </a:lnTo>
                    <a:lnTo>
                      <a:pt x="98" y="58"/>
                    </a:lnTo>
                    <a:lnTo>
                      <a:pt x="44" y="62"/>
                    </a:lnTo>
                    <a:lnTo>
                      <a:pt x="0" y="5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1" name="Freeform 8"/>
              <p:cNvSpPr>
                <a:spLocks/>
              </p:cNvSpPr>
              <p:nvPr/>
            </p:nvSpPr>
            <p:spPr bwMode="auto">
              <a:xfrm>
                <a:off x="2060" y="1791"/>
                <a:ext cx="105" cy="127"/>
              </a:xfrm>
              <a:custGeom>
                <a:avLst/>
                <a:gdLst>
                  <a:gd name="T0" fmla="*/ 0 w 105"/>
                  <a:gd name="T1" fmla="*/ 104 h 127"/>
                  <a:gd name="T2" fmla="*/ 43 w 105"/>
                  <a:gd name="T3" fmla="*/ 8 h 127"/>
                  <a:gd name="T4" fmla="*/ 60 w 105"/>
                  <a:gd name="T5" fmla="*/ 0 h 127"/>
                  <a:gd name="T6" fmla="*/ 52 w 105"/>
                  <a:gd name="T7" fmla="*/ 41 h 127"/>
                  <a:gd name="T8" fmla="*/ 63 w 105"/>
                  <a:gd name="T9" fmla="*/ 64 h 127"/>
                  <a:gd name="T10" fmla="*/ 92 w 105"/>
                  <a:gd name="T11" fmla="*/ 63 h 127"/>
                  <a:gd name="T12" fmla="*/ 101 w 105"/>
                  <a:gd name="T13" fmla="*/ 92 h 127"/>
                  <a:gd name="T14" fmla="*/ 104 w 105"/>
                  <a:gd name="T15" fmla="*/ 111 h 127"/>
                  <a:gd name="T16" fmla="*/ 82 w 105"/>
                  <a:gd name="T17" fmla="*/ 126 h 127"/>
                  <a:gd name="T18" fmla="*/ 82 w 105"/>
                  <a:gd name="T19" fmla="*/ 99 h 127"/>
                  <a:gd name="T20" fmla="*/ 49 w 105"/>
                  <a:gd name="T21" fmla="*/ 110 h 127"/>
                  <a:gd name="T22" fmla="*/ 0 w 105"/>
                  <a:gd name="T23" fmla="*/ 104 h 127"/>
                  <a:gd name="T24" fmla="*/ 0 w 105"/>
                  <a:gd name="T25" fmla="*/ 104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4"/>
                    </a:moveTo>
                    <a:lnTo>
                      <a:pt x="43" y="8"/>
                    </a:lnTo>
                    <a:lnTo>
                      <a:pt x="60" y="0"/>
                    </a:lnTo>
                    <a:lnTo>
                      <a:pt x="52" y="41"/>
                    </a:lnTo>
                    <a:lnTo>
                      <a:pt x="63" y="64"/>
                    </a:lnTo>
                    <a:lnTo>
                      <a:pt x="92" y="63"/>
                    </a:lnTo>
                    <a:lnTo>
                      <a:pt x="101" y="92"/>
                    </a:lnTo>
                    <a:lnTo>
                      <a:pt x="104" y="111"/>
                    </a:lnTo>
                    <a:lnTo>
                      <a:pt x="82" y="126"/>
                    </a:lnTo>
                    <a:lnTo>
                      <a:pt x="82" y="99"/>
                    </a:lnTo>
                    <a:lnTo>
                      <a:pt x="49" y="110"/>
                    </a:lnTo>
                    <a:lnTo>
                      <a:pt x="0" y="10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2" name="Freeform 9"/>
              <p:cNvSpPr>
                <a:spLocks/>
              </p:cNvSpPr>
              <p:nvPr/>
            </p:nvSpPr>
            <p:spPr bwMode="auto">
              <a:xfrm>
                <a:off x="560" y="1615"/>
                <a:ext cx="42" cy="32"/>
              </a:xfrm>
              <a:custGeom>
                <a:avLst/>
                <a:gdLst>
                  <a:gd name="T0" fmla="*/ 0 w 42"/>
                  <a:gd name="T1" fmla="*/ 14 h 32"/>
                  <a:gd name="T2" fmla="*/ 0 w 42"/>
                  <a:gd name="T3" fmla="*/ 14 h 32"/>
                  <a:gd name="T4" fmla="*/ 12 w 42"/>
                  <a:gd name="T5" fmla="*/ 31 h 32"/>
                  <a:gd name="T6" fmla="*/ 41 w 42"/>
                  <a:gd name="T7" fmla="*/ 7 h 32"/>
                  <a:gd name="T8" fmla="*/ 14 w 42"/>
                  <a:gd name="T9" fmla="*/ 0 h 32"/>
                  <a:gd name="T10" fmla="*/ 15 w 42"/>
                  <a:gd name="T11" fmla="*/ 12 h 32"/>
                  <a:gd name="T12" fmla="*/ 0 w 42"/>
                  <a:gd name="T13" fmla="*/ 14 h 32"/>
                  <a:gd name="T14" fmla="*/ 0 w 42"/>
                  <a:gd name="T15" fmla="*/ 14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2">
                    <a:moveTo>
                      <a:pt x="0" y="14"/>
                    </a:moveTo>
                    <a:lnTo>
                      <a:pt x="0" y="14"/>
                    </a:lnTo>
                    <a:lnTo>
                      <a:pt x="12" y="31"/>
                    </a:lnTo>
                    <a:lnTo>
                      <a:pt x="41" y="7"/>
                    </a:lnTo>
                    <a:lnTo>
                      <a:pt x="14" y="0"/>
                    </a:lnTo>
                    <a:lnTo>
                      <a:pt x="15" y="12"/>
                    </a:lnTo>
                    <a:lnTo>
                      <a:pt x="0" y="1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3" name="Freeform 10"/>
              <p:cNvSpPr>
                <a:spLocks/>
              </p:cNvSpPr>
              <p:nvPr/>
            </p:nvSpPr>
            <p:spPr bwMode="auto">
              <a:xfrm>
                <a:off x="2606" y="1341"/>
                <a:ext cx="174" cy="104"/>
              </a:xfrm>
              <a:custGeom>
                <a:avLst/>
                <a:gdLst>
                  <a:gd name="T0" fmla="*/ 0 w 174"/>
                  <a:gd name="T1" fmla="*/ 35 h 104"/>
                  <a:gd name="T2" fmla="*/ 23 w 174"/>
                  <a:gd name="T3" fmla="*/ 0 h 104"/>
                  <a:gd name="T4" fmla="*/ 52 w 174"/>
                  <a:gd name="T5" fmla="*/ 42 h 104"/>
                  <a:gd name="T6" fmla="*/ 99 w 174"/>
                  <a:gd name="T7" fmla="*/ 10 h 104"/>
                  <a:gd name="T8" fmla="*/ 156 w 174"/>
                  <a:gd name="T9" fmla="*/ 4 h 104"/>
                  <a:gd name="T10" fmla="*/ 173 w 174"/>
                  <a:gd name="T11" fmla="*/ 46 h 104"/>
                  <a:gd name="T12" fmla="*/ 87 w 174"/>
                  <a:gd name="T13" fmla="*/ 103 h 104"/>
                  <a:gd name="T14" fmla="*/ 30 w 174"/>
                  <a:gd name="T15" fmla="*/ 89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3" y="0"/>
                    </a:lnTo>
                    <a:lnTo>
                      <a:pt x="52" y="42"/>
                    </a:lnTo>
                    <a:lnTo>
                      <a:pt x="99" y="10"/>
                    </a:lnTo>
                    <a:lnTo>
                      <a:pt x="156" y="4"/>
                    </a:lnTo>
                    <a:lnTo>
                      <a:pt x="173" y="46"/>
                    </a:lnTo>
                    <a:lnTo>
                      <a:pt x="87" y="103"/>
                    </a:lnTo>
                    <a:lnTo>
                      <a:pt x="30" y="89"/>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4" name="Freeform 11"/>
              <p:cNvSpPr>
                <a:spLocks/>
              </p:cNvSpPr>
              <p:nvPr/>
            </p:nvSpPr>
            <p:spPr bwMode="auto">
              <a:xfrm>
                <a:off x="1621" y="1360"/>
                <a:ext cx="100" cy="92"/>
              </a:xfrm>
              <a:custGeom>
                <a:avLst/>
                <a:gdLst>
                  <a:gd name="T0" fmla="*/ 0 w 100"/>
                  <a:gd name="T1" fmla="*/ 75 h 92"/>
                  <a:gd name="T2" fmla="*/ 0 w 100"/>
                  <a:gd name="T3" fmla="*/ 75 h 92"/>
                  <a:gd name="T4" fmla="*/ 16 w 100"/>
                  <a:gd name="T5" fmla="*/ 57 h 92"/>
                  <a:gd name="T6" fmla="*/ 27 w 100"/>
                  <a:gd name="T7" fmla="*/ 0 h 92"/>
                  <a:gd name="T8" fmla="*/ 99 w 100"/>
                  <a:gd name="T9" fmla="*/ 80 h 92"/>
                  <a:gd name="T10" fmla="*/ 31 w 100"/>
                  <a:gd name="T11" fmla="*/ 91 h 92"/>
                  <a:gd name="T12" fmla="*/ 0 w 100"/>
                  <a:gd name="T13" fmla="*/ 75 h 92"/>
                  <a:gd name="T14" fmla="*/ 0 w 100"/>
                  <a:gd name="T15" fmla="*/ 7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5"/>
                    </a:moveTo>
                    <a:lnTo>
                      <a:pt x="0" y="75"/>
                    </a:lnTo>
                    <a:lnTo>
                      <a:pt x="16" y="57"/>
                    </a:lnTo>
                    <a:lnTo>
                      <a:pt x="27" y="0"/>
                    </a:lnTo>
                    <a:lnTo>
                      <a:pt x="99" y="80"/>
                    </a:lnTo>
                    <a:lnTo>
                      <a:pt x="31" y="91"/>
                    </a:lnTo>
                    <a:lnTo>
                      <a:pt x="0" y="7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5" name="Freeform 12"/>
              <p:cNvSpPr>
                <a:spLocks/>
              </p:cNvSpPr>
              <p:nvPr/>
            </p:nvSpPr>
            <p:spPr bwMode="auto">
              <a:xfrm>
                <a:off x="1014" y="1040"/>
                <a:ext cx="167" cy="135"/>
              </a:xfrm>
              <a:custGeom>
                <a:avLst/>
                <a:gdLst>
                  <a:gd name="T0" fmla="*/ 0 w 167"/>
                  <a:gd name="T1" fmla="*/ 102 h 135"/>
                  <a:gd name="T2" fmla="*/ 0 w 167"/>
                  <a:gd name="T3" fmla="*/ 102 h 135"/>
                  <a:gd name="T4" fmla="*/ 33 w 167"/>
                  <a:gd name="T5" fmla="*/ 31 h 135"/>
                  <a:gd name="T6" fmla="*/ 20 w 167"/>
                  <a:gd name="T7" fmla="*/ 7 h 135"/>
                  <a:gd name="T8" fmla="*/ 69 w 167"/>
                  <a:gd name="T9" fmla="*/ 0 h 135"/>
                  <a:gd name="T10" fmla="*/ 105 w 167"/>
                  <a:gd name="T11" fmla="*/ 23 h 135"/>
                  <a:gd name="T12" fmla="*/ 129 w 167"/>
                  <a:gd name="T13" fmla="*/ 13 h 135"/>
                  <a:gd name="T14" fmla="*/ 166 w 167"/>
                  <a:gd name="T15" fmla="*/ 40 h 135"/>
                  <a:gd name="T16" fmla="*/ 90 w 167"/>
                  <a:gd name="T17" fmla="*/ 91 h 135"/>
                  <a:gd name="T18" fmla="*/ 82 w 167"/>
                  <a:gd name="T19" fmla="*/ 119 h 135"/>
                  <a:gd name="T20" fmla="*/ 46 w 167"/>
                  <a:gd name="T21" fmla="*/ 134 h 135"/>
                  <a:gd name="T22" fmla="*/ 0 w 167"/>
                  <a:gd name="T23" fmla="*/ 102 h 135"/>
                  <a:gd name="T24" fmla="*/ 0 w 167"/>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135">
                    <a:moveTo>
                      <a:pt x="0" y="102"/>
                    </a:moveTo>
                    <a:lnTo>
                      <a:pt x="0" y="102"/>
                    </a:lnTo>
                    <a:lnTo>
                      <a:pt x="33" y="31"/>
                    </a:lnTo>
                    <a:lnTo>
                      <a:pt x="20" y="7"/>
                    </a:lnTo>
                    <a:lnTo>
                      <a:pt x="69" y="0"/>
                    </a:lnTo>
                    <a:lnTo>
                      <a:pt x="105" y="23"/>
                    </a:lnTo>
                    <a:lnTo>
                      <a:pt x="129" y="13"/>
                    </a:lnTo>
                    <a:lnTo>
                      <a:pt x="166" y="40"/>
                    </a:lnTo>
                    <a:lnTo>
                      <a:pt x="90" y="91"/>
                    </a:lnTo>
                    <a:lnTo>
                      <a:pt x="82" y="119"/>
                    </a:lnTo>
                    <a:lnTo>
                      <a:pt x="46" y="134"/>
                    </a:lnTo>
                    <a:lnTo>
                      <a:pt x="0" y="10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6" name="Freeform 13"/>
              <p:cNvSpPr>
                <a:spLocks/>
              </p:cNvSpPr>
              <p:nvPr/>
            </p:nvSpPr>
            <p:spPr bwMode="auto">
              <a:xfrm>
                <a:off x="1123" y="1091"/>
                <a:ext cx="285" cy="180"/>
              </a:xfrm>
              <a:custGeom>
                <a:avLst/>
                <a:gdLst>
                  <a:gd name="T0" fmla="*/ 0 w 285"/>
                  <a:gd name="T1" fmla="*/ 55 h 180"/>
                  <a:gd name="T2" fmla="*/ 0 w 285"/>
                  <a:gd name="T3" fmla="*/ 55 h 180"/>
                  <a:gd name="T4" fmla="*/ 41 w 285"/>
                  <a:gd name="T5" fmla="*/ 7 h 180"/>
                  <a:gd name="T6" fmla="*/ 109 w 285"/>
                  <a:gd name="T7" fmla="*/ 39 h 180"/>
                  <a:gd name="T8" fmla="*/ 169 w 285"/>
                  <a:gd name="T9" fmla="*/ 0 h 180"/>
                  <a:gd name="T10" fmla="*/ 213 w 285"/>
                  <a:gd name="T11" fmla="*/ 20 h 180"/>
                  <a:gd name="T12" fmla="*/ 228 w 285"/>
                  <a:gd name="T13" fmla="*/ 86 h 180"/>
                  <a:gd name="T14" fmla="*/ 284 w 285"/>
                  <a:gd name="T15" fmla="*/ 120 h 180"/>
                  <a:gd name="T16" fmla="*/ 252 w 285"/>
                  <a:gd name="T17" fmla="*/ 169 h 180"/>
                  <a:gd name="T18" fmla="*/ 194 w 285"/>
                  <a:gd name="T19" fmla="*/ 143 h 180"/>
                  <a:gd name="T20" fmla="*/ 90 w 285"/>
                  <a:gd name="T21" fmla="*/ 179 h 180"/>
                  <a:gd name="T22" fmla="*/ 25 w 285"/>
                  <a:gd name="T23" fmla="*/ 124 h 180"/>
                  <a:gd name="T24" fmla="*/ 23 w 285"/>
                  <a:gd name="T25" fmla="*/ 101 h 180"/>
                  <a:gd name="T26" fmla="*/ 53 w 285"/>
                  <a:gd name="T27" fmla="*/ 68 h 180"/>
                  <a:gd name="T28" fmla="*/ 13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1" y="7"/>
                    </a:lnTo>
                    <a:lnTo>
                      <a:pt x="109" y="39"/>
                    </a:lnTo>
                    <a:lnTo>
                      <a:pt x="169" y="0"/>
                    </a:lnTo>
                    <a:lnTo>
                      <a:pt x="213" y="20"/>
                    </a:lnTo>
                    <a:lnTo>
                      <a:pt x="228" y="86"/>
                    </a:lnTo>
                    <a:lnTo>
                      <a:pt x="284" y="120"/>
                    </a:lnTo>
                    <a:lnTo>
                      <a:pt x="252" y="169"/>
                    </a:lnTo>
                    <a:lnTo>
                      <a:pt x="194" y="143"/>
                    </a:lnTo>
                    <a:lnTo>
                      <a:pt x="90" y="179"/>
                    </a:lnTo>
                    <a:lnTo>
                      <a:pt x="25" y="124"/>
                    </a:lnTo>
                    <a:lnTo>
                      <a:pt x="23" y="101"/>
                    </a:lnTo>
                    <a:lnTo>
                      <a:pt x="53" y="68"/>
                    </a:lnTo>
                    <a:lnTo>
                      <a:pt x="13" y="74"/>
                    </a:lnTo>
                    <a:lnTo>
                      <a:pt x="0" y="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7" name="Freeform 14"/>
              <p:cNvSpPr>
                <a:spLocks/>
              </p:cNvSpPr>
              <p:nvPr/>
            </p:nvSpPr>
            <p:spPr bwMode="auto">
              <a:xfrm>
                <a:off x="3667" y="3203"/>
                <a:ext cx="113" cy="286"/>
              </a:xfrm>
              <a:custGeom>
                <a:avLst/>
                <a:gdLst>
                  <a:gd name="T0" fmla="*/ 0 w 113"/>
                  <a:gd name="T1" fmla="*/ 205 h 286"/>
                  <a:gd name="T2" fmla="*/ 0 w 113"/>
                  <a:gd name="T3" fmla="*/ 205 h 286"/>
                  <a:gd name="T4" fmla="*/ 10 w 113"/>
                  <a:gd name="T5" fmla="*/ 262 h 286"/>
                  <a:gd name="T6" fmla="*/ 32 w 113"/>
                  <a:gd name="T7" fmla="*/ 285 h 286"/>
                  <a:gd name="T8" fmla="*/ 65 w 113"/>
                  <a:gd name="T9" fmla="*/ 262 h 286"/>
                  <a:gd name="T10" fmla="*/ 112 w 113"/>
                  <a:gd name="T11" fmla="*/ 73 h 286"/>
                  <a:gd name="T12" fmla="*/ 93 w 113"/>
                  <a:gd name="T13" fmla="*/ 0 h 286"/>
                  <a:gd name="T14" fmla="*/ 11 w 113"/>
                  <a:gd name="T15" fmla="*/ 113 h 286"/>
                  <a:gd name="T16" fmla="*/ 20 w 113"/>
                  <a:gd name="T17" fmla="*/ 161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2" y="285"/>
                    </a:lnTo>
                    <a:lnTo>
                      <a:pt x="65" y="262"/>
                    </a:lnTo>
                    <a:lnTo>
                      <a:pt x="112" y="73"/>
                    </a:lnTo>
                    <a:lnTo>
                      <a:pt x="93" y="0"/>
                    </a:lnTo>
                    <a:lnTo>
                      <a:pt x="11" y="113"/>
                    </a:lnTo>
                    <a:lnTo>
                      <a:pt x="20" y="161"/>
                    </a:lnTo>
                    <a:lnTo>
                      <a:pt x="0" y="20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8" name="Freeform 15"/>
              <p:cNvSpPr>
                <a:spLocks/>
              </p:cNvSpPr>
              <p:nvPr/>
            </p:nvSpPr>
            <p:spPr bwMode="auto">
              <a:xfrm>
                <a:off x="4778" y="3173"/>
                <a:ext cx="624" cy="617"/>
              </a:xfrm>
              <a:custGeom>
                <a:avLst/>
                <a:gdLst>
                  <a:gd name="T0" fmla="*/ 0 w 624"/>
                  <a:gd name="T1" fmla="*/ 337 h 617"/>
                  <a:gd name="T2" fmla="*/ 3 w 624"/>
                  <a:gd name="T3" fmla="*/ 249 h 617"/>
                  <a:gd name="T4" fmla="*/ 45 w 624"/>
                  <a:gd name="T5" fmla="*/ 206 h 617"/>
                  <a:gd name="T6" fmla="*/ 111 w 624"/>
                  <a:gd name="T7" fmla="*/ 187 h 617"/>
                  <a:gd name="T8" fmla="*/ 132 w 624"/>
                  <a:gd name="T9" fmla="*/ 132 h 617"/>
                  <a:gd name="T10" fmla="*/ 191 w 624"/>
                  <a:gd name="T11" fmla="*/ 68 h 617"/>
                  <a:gd name="T12" fmla="*/ 230 w 624"/>
                  <a:gd name="T13" fmla="*/ 86 h 617"/>
                  <a:gd name="T14" fmla="*/ 257 w 624"/>
                  <a:gd name="T15" fmla="*/ 44 h 617"/>
                  <a:gd name="T16" fmla="*/ 284 w 624"/>
                  <a:gd name="T17" fmla="*/ 9 h 617"/>
                  <a:gd name="T18" fmla="*/ 355 w 624"/>
                  <a:gd name="T19" fmla="*/ 35 h 617"/>
                  <a:gd name="T20" fmla="*/ 341 w 624"/>
                  <a:gd name="T21" fmla="*/ 91 h 617"/>
                  <a:gd name="T22" fmla="*/ 411 w 624"/>
                  <a:gd name="T23" fmla="*/ 149 h 617"/>
                  <a:gd name="T24" fmla="*/ 430 w 624"/>
                  <a:gd name="T25" fmla="*/ 124 h 617"/>
                  <a:gd name="T26" fmla="*/ 438 w 624"/>
                  <a:gd name="T27" fmla="*/ 28 h 617"/>
                  <a:gd name="T28" fmla="*/ 454 w 624"/>
                  <a:gd name="T29" fmla="*/ 0 h 617"/>
                  <a:gd name="T30" fmla="*/ 495 w 624"/>
                  <a:gd name="T31" fmla="*/ 91 h 617"/>
                  <a:gd name="T32" fmla="*/ 511 w 624"/>
                  <a:gd name="T33" fmla="*/ 175 h 617"/>
                  <a:gd name="T34" fmla="*/ 550 w 624"/>
                  <a:gd name="T35" fmla="*/ 203 h 617"/>
                  <a:gd name="T36" fmla="*/ 581 w 624"/>
                  <a:gd name="T37" fmla="*/ 272 h 617"/>
                  <a:gd name="T38" fmla="*/ 612 w 624"/>
                  <a:gd name="T39" fmla="*/ 308 h 617"/>
                  <a:gd name="T40" fmla="*/ 623 w 624"/>
                  <a:gd name="T41" fmla="*/ 375 h 617"/>
                  <a:gd name="T42" fmla="*/ 616 w 624"/>
                  <a:gd name="T43" fmla="*/ 439 h 617"/>
                  <a:gd name="T44" fmla="*/ 589 w 624"/>
                  <a:gd name="T45" fmla="*/ 494 h 617"/>
                  <a:gd name="T46" fmla="*/ 568 w 624"/>
                  <a:gd name="T47" fmla="*/ 587 h 617"/>
                  <a:gd name="T48" fmla="*/ 510 w 624"/>
                  <a:gd name="T49" fmla="*/ 614 h 617"/>
                  <a:gd name="T50" fmla="*/ 488 w 624"/>
                  <a:gd name="T51" fmla="*/ 594 h 617"/>
                  <a:gd name="T52" fmla="*/ 463 w 624"/>
                  <a:gd name="T53" fmla="*/ 616 h 617"/>
                  <a:gd name="T54" fmla="*/ 410 w 624"/>
                  <a:gd name="T55" fmla="*/ 585 h 617"/>
                  <a:gd name="T56" fmla="*/ 400 w 624"/>
                  <a:gd name="T57" fmla="*/ 536 h 617"/>
                  <a:gd name="T58" fmla="*/ 375 w 624"/>
                  <a:gd name="T59" fmla="*/ 470 h 617"/>
                  <a:gd name="T60" fmla="*/ 347 w 624"/>
                  <a:gd name="T61" fmla="*/ 528 h 617"/>
                  <a:gd name="T62" fmla="*/ 320 w 624"/>
                  <a:gd name="T63" fmla="*/ 471 h 617"/>
                  <a:gd name="T64" fmla="*/ 273 w 624"/>
                  <a:gd name="T65" fmla="*/ 448 h 617"/>
                  <a:gd name="T66" fmla="*/ 189 w 624"/>
                  <a:gd name="T67" fmla="*/ 464 h 617"/>
                  <a:gd name="T68" fmla="*/ 154 w 624"/>
                  <a:gd name="T69" fmla="*/ 498 h 617"/>
                  <a:gd name="T70" fmla="*/ 96 w 624"/>
                  <a:gd name="T71" fmla="*/ 501 h 617"/>
                  <a:gd name="T72" fmla="*/ 63 w 624"/>
                  <a:gd name="T73" fmla="*/ 529 h 617"/>
                  <a:gd name="T74" fmla="*/ 19 w 624"/>
                  <a:gd name="T75" fmla="*/ 508 h 617"/>
                  <a:gd name="T76" fmla="*/ 30 w 624"/>
                  <a:gd name="T77" fmla="*/ 450 h 617"/>
                  <a:gd name="T78" fmla="*/ 0 w 624"/>
                  <a:gd name="T79" fmla="*/ 337 h 617"/>
                  <a:gd name="T80" fmla="*/ 0 w 624"/>
                  <a:gd name="T81" fmla="*/ 337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7"/>
                    </a:moveTo>
                    <a:lnTo>
                      <a:pt x="3" y="249"/>
                    </a:lnTo>
                    <a:lnTo>
                      <a:pt x="45" y="206"/>
                    </a:lnTo>
                    <a:lnTo>
                      <a:pt x="111" y="187"/>
                    </a:lnTo>
                    <a:lnTo>
                      <a:pt x="132" y="132"/>
                    </a:lnTo>
                    <a:lnTo>
                      <a:pt x="191" y="68"/>
                    </a:lnTo>
                    <a:lnTo>
                      <a:pt x="230" y="86"/>
                    </a:lnTo>
                    <a:lnTo>
                      <a:pt x="257" y="44"/>
                    </a:lnTo>
                    <a:lnTo>
                      <a:pt x="284" y="9"/>
                    </a:lnTo>
                    <a:lnTo>
                      <a:pt x="355" y="35"/>
                    </a:lnTo>
                    <a:lnTo>
                      <a:pt x="341" y="91"/>
                    </a:lnTo>
                    <a:lnTo>
                      <a:pt x="411" y="149"/>
                    </a:lnTo>
                    <a:lnTo>
                      <a:pt x="430" y="124"/>
                    </a:lnTo>
                    <a:lnTo>
                      <a:pt x="438" y="28"/>
                    </a:lnTo>
                    <a:lnTo>
                      <a:pt x="454" y="0"/>
                    </a:lnTo>
                    <a:lnTo>
                      <a:pt x="495" y="91"/>
                    </a:lnTo>
                    <a:lnTo>
                      <a:pt x="511" y="175"/>
                    </a:lnTo>
                    <a:lnTo>
                      <a:pt x="550" y="203"/>
                    </a:lnTo>
                    <a:lnTo>
                      <a:pt x="581" y="272"/>
                    </a:lnTo>
                    <a:lnTo>
                      <a:pt x="612" y="308"/>
                    </a:lnTo>
                    <a:lnTo>
                      <a:pt x="623" y="375"/>
                    </a:lnTo>
                    <a:lnTo>
                      <a:pt x="616" y="439"/>
                    </a:lnTo>
                    <a:lnTo>
                      <a:pt x="589" y="494"/>
                    </a:lnTo>
                    <a:lnTo>
                      <a:pt x="568" y="587"/>
                    </a:lnTo>
                    <a:lnTo>
                      <a:pt x="510" y="614"/>
                    </a:lnTo>
                    <a:lnTo>
                      <a:pt x="488" y="594"/>
                    </a:lnTo>
                    <a:lnTo>
                      <a:pt x="463" y="616"/>
                    </a:lnTo>
                    <a:lnTo>
                      <a:pt x="410" y="585"/>
                    </a:lnTo>
                    <a:lnTo>
                      <a:pt x="400" y="536"/>
                    </a:lnTo>
                    <a:lnTo>
                      <a:pt x="375" y="470"/>
                    </a:lnTo>
                    <a:lnTo>
                      <a:pt x="347" y="528"/>
                    </a:lnTo>
                    <a:lnTo>
                      <a:pt x="320" y="471"/>
                    </a:lnTo>
                    <a:lnTo>
                      <a:pt x="273" y="448"/>
                    </a:lnTo>
                    <a:lnTo>
                      <a:pt x="189" y="464"/>
                    </a:lnTo>
                    <a:lnTo>
                      <a:pt x="154" y="498"/>
                    </a:lnTo>
                    <a:lnTo>
                      <a:pt x="96" y="501"/>
                    </a:lnTo>
                    <a:lnTo>
                      <a:pt x="63" y="529"/>
                    </a:lnTo>
                    <a:lnTo>
                      <a:pt x="19" y="508"/>
                    </a:lnTo>
                    <a:lnTo>
                      <a:pt x="30" y="450"/>
                    </a:lnTo>
                    <a:lnTo>
                      <a:pt x="0" y="33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49" name="Freeform 16"/>
              <p:cNvSpPr>
                <a:spLocks/>
              </p:cNvSpPr>
              <p:nvPr/>
            </p:nvSpPr>
            <p:spPr bwMode="auto">
              <a:xfrm>
                <a:off x="5264" y="3835"/>
                <a:ext cx="57" cy="72"/>
              </a:xfrm>
              <a:custGeom>
                <a:avLst/>
                <a:gdLst>
                  <a:gd name="T0" fmla="*/ 0 w 57"/>
                  <a:gd name="T1" fmla="*/ 12 h 72"/>
                  <a:gd name="T2" fmla="*/ 0 w 57"/>
                  <a:gd name="T3" fmla="*/ 12 h 72"/>
                  <a:gd name="T4" fmla="*/ 1 w 57"/>
                  <a:gd name="T5" fmla="*/ 0 h 72"/>
                  <a:gd name="T6" fmla="*/ 50 w 57"/>
                  <a:gd name="T7" fmla="*/ 2 h 72"/>
                  <a:gd name="T8" fmla="*/ 56 w 57"/>
                  <a:gd name="T9" fmla="*/ 39 h 72"/>
                  <a:gd name="T10" fmla="*/ 32 w 57"/>
                  <a:gd name="T11" fmla="*/ 71 h 72"/>
                  <a:gd name="T12" fmla="*/ 0 w 57"/>
                  <a:gd name="T13" fmla="*/ 12 h 72"/>
                  <a:gd name="T14" fmla="*/ 0 w 57"/>
                  <a:gd name="T15" fmla="*/ 12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72">
                    <a:moveTo>
                      <a:pt x="0" y="12"/>
                    </a:moveTo>
                    <a:lnTo>
                      <a:pt x="0" y="12"/>
                    </a:lnTo>
                    <a:lnTo>
                      <a:pt x="1" y="0"/>
                    </a:lnTo>
                    <a:lnTo>
                      <a:pt x="50" y="2"/>
                    </a:lnTo>
                    <a:lnTo>
                      <a:pt x="56" y="39"/>
                    </a:lnTo>
                    <a:lnTo>
                      <a:pt x="32" y="71"/>
                    </a:lnTo>
                    <a:lnTo>
                      <a:pt x="0" y="1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0" name="Freeform 17"/>
              <p:cNvSpPr>
                <a:spLocks/>
              </p:cNvSpPr>
              <p:nvPr/>
            </p:nvSpPr>
            <p:spPr bwMode="auto">
              <a:xfrm>
                <a:off x="5604" y="3835"/>
                <a:ext cx="122" cy="152"/>
              </a:xfrm>
              <a:custGeom>
                <a:avLst/>
                <a:gdLst>
                  <a:gd name="T0" fmla="*/ 0 w 122"/>
                  <a:gd name="T1" fmla="*/ 131 h 152"/>
                  <a:gd name="T2" fmla="*/ 0 w 122"/>
                  <a:gd name="T3" fmla="*/ 131 h 152"/>
                  <a:gd name="T4" fmla="*/ 27 w 122"/>
                  <a:gd name="T5" fmla="*/ 85 h 152"/>
                  <a:gd name="T6" fmla="*/ 71 w 122"/>
                  <a:gd name="T7" fmla="*/ 50 h 152"/>
                  <a:gd name="T8" fmla="*/ 93 w 122"/>
                  <a:gd name="T9" fmla="*/ 0 h 152"/>
                  <a:gd name="T10" fmla="*/ 121 w 122"/>
                  <a:gd name="T11" fmla="*/ 26 h 152"/>
                  <a:gd name="T12" fmla="*/ 104 w 122"/>
                  <a:gd name="T13" fmla="*/ 78 h 152"/>
                  <a:gd name="T14" fmla="*/ 79 w 122"/>
                  <a:gd name="T15" fmla="*/ 83 h 152"/>
                  <a:gd name="T16" fmla="*/ 40 w 122"/>
                  <a:gd name="T17" fmla="*/ 151 h 152"/>
                  <a:gd name="T18" fmla="*/ 0 w 122"/>
                  <a:gd name="T19" fmla="*/ 131 h 152"/>
                  <a:gd name="T20" fmla="*/ 0 w 122"/>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52">
                    <a:moveTo>
                      <a:pt x="0" y="131"/>
                    </a:moveTo>
                    <a:lnTo>
                      <a:pt x="0" y="131"/>
                    </a:lnTo>
                    <a:lnTo>
                      <a:pt x="27" y="85"/>
                    </a:lnTo>
                    <a:lnTo>
                      <a:pt x="71" y="50"/>
                    </a:lnTo>
                    <a:lnTo>
                      <a:pt x="93" y="0"/>
                    </a:lnTo>
                    <a:lnTo>
                      <a:pt x="121" y="26"/>
                    </a:lnTo>
                    <a:lnTo>
                      <a:pt x="104" y="78"/>
                    </a:lnTo>
                    <a:lnTo>
                      <a:pt x="79" y="83"/>
                    </a:lnTo>
                    <a:lnTo>
                      <a:pt x="40" y="151"/>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1" name="Freeform 18"/>
              <p:cNvSpPr>
                <a:spLocks/>
              </p:cNvSpPr>
              <p:nvPr/>
            </p:nvSpPr>
            <p:spPr bwMode="auto">
              <a:xfrm>
                <a:off x="5701" y="3687"/>
                <a:ext cx="91" cy="165"/>
              </a:xfrm>
              <a:custGeom>
                <a:avLst/>
                <a:gdLst>
                  <a:gd name="T0" fmla="*/ 0 w 91"/>
                  <a:gd name="T1" fmla="*/ 0 h 165"/>
                  <a:gd name="T2" fmla="*/ 0 w 91"/>
                  <a:gd name="T3" fmla="*/ 0 h 165"/>
                  <a:gd name="T4" fmla="*/ 51 w 91"/>
                  <a:gd name="T5" fmla="*/ 59 h 165"/>
                  <a:gd name="T6" fmla="*/ 90 w 91"/>
                  <a:gd name="T7" fmla="*/ 75 h 165"/>
                  <a:gd name="T8" fmla="*/ 83 w 91"/>
                  <a:gd name="T9" fmla="*/ 112 h 165"/>
                  <a:gd name="T10" fmla="*/ 50 w 91"/>
                  <a:gd name="T11" fmla="*/ 164 h 165"/>
                  <a:gd name="T12" fmla="*/ 16 w 91"/>
                  <a:gd name="T13" fmla="*/ 116 h 165"/>
                  <a:gd name="T14" fmla="*/ 35 w 91"/>
                  <a:gd name="T15" fmla="*/ 85 h 165"/>
                  <a:gd name="T16" fmla="*/ 33 w 91"/>
                  <a:gd name="T17" fmla="*/ 60 h 165"/>
                  <a:gd name="T18" fmla="*/ 0 w 91"/>
                  <a:gd name="T19" fmla="*/ 0 h 165"/>
                  <a:gd name="T20" fmla="*/ 0 w 91"/>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165">
                    <a:moveTo>
                      <a:pt x="0" y="0"/>
                    </a:moveTo>
                    <a:lnTo>
                      <a:pt x="0" y="0"/>
                    </a:lnTo>
                    <a:lnTo>
                      <a:pt x="51" y="59"/>
                    </a:lnTo>
                    <a:lnTo>
                      <a:pt x="90" y="75"/>
                    </a:lnTo>
                    <a:lnTo>
                      <a:pt x="83" y="112"/>
                    </a:lnTo>
                    <a:lnTo>
                      <a:pt x="50" y="164"/>
                    </a:lnTo>
                    <a:lnTo>
                      <a:pt x="16" y="116"/>
                    </a:lnTo>
                    <a:lnTo>
                      <a:pt x="35" y="85"/>
                    </a:lnTo>
                    <a:lnTo>
                      <a:pt x="33" y="6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2" name="Freeform 19"/>
              <p:cNvSpPr>
                <a:spLocks/>
              </p:cNvSpPr>
              <p:nvPr/>
            </p:nvSpPr>
            <p:spPr bwMode="auto">
              <a:xfrm>
                <a:off x="2718" y="2158"/>
                <a:ext cx="1082" cy="1530"/>
              </a:xfrm>
              <a:custGeom>
                <a:avLst/>
                <a:gdLst>
                  <a:gd name="T0" fmla="*/ 34 w 1082"/>
                  <a:gd name="T1" fmla="*/ 555 h 1530"/>
                  <a:gd name="T2" fmla="*/ 39 w 1082"/>
                  <a:gd name="T3" fmla="*/ 570 h 1530"/>
                  <a:gd name="T4" fmla="*/ 69 w 1082"/>
                  <a:gd name="T5" fmla="*/ 608 h 1530"/>
                  <a:gd name="T6" fmla="*/ 96 w 1082"/>
                  <a:gd name="T7" fmla="*/ 650 h 1530"/>
                  <a:gd name="T8" fmla="*/ 158 w 1082"/>
                  <a:gd name="T9" fmla="*/ 704 h 1530"/>
                  <a:gd name="T10" fmla="*/ 245 w 1082"/>
                  <a:gd name="T11" fmla="*/ 699 h 1530"/>
                  <a:gd name="T12" fmla="*/ 351 w 1082"/>
                  <a:gd name="T13" fmla="*/ 670 h 1530"/>
                  <a:gd name="T14" fmla="*/ 373 w 1082"/>
                  <a:gd name="T15" fmla="*/ 709 h 1530"/>
                  <a:gd name="T16" fmla="*/ 408 w 1082"/>
                  <a:gd name="T17" fmla="*/ 698 h 1530"/>
                  <a:gd name="T18" fmla="*/ 413 w 1082"/>
                  <a:gd name="T19" fmla="*/ 810 h 1530"/>
                  <a:gd name="T20" fmla="*/ 463 w 1082"/>
                  <a:gd name="T21" fmla="*/ 898 h 1530"/>
                  <a:gd name="T22" fmla="*/ 492 w 1082"/>
                  <a:gd name="T23" fmla="*/ 1020 h 1530"/>
                  <a:gd name="T24" fmla="*/ 458 w 1082"/>
                  <a:gd name="T25" fmla="*/ 1154 h 1530"/>
                  <a:gd name="T26" fmla="*/ 502 w 1082"/>
                  <a:gd name="T27" fmla="*/ 1266 h 1530"/>
                  <a:gd name="T28" fmla="*/ 513 w 1082"/>
                  <a:gd name="T29" fmla="*/ 1371 h 1530"/>
                  <a:gd name="T30" fmla="*/ 565 w 1082"/>
                  <a:gd name="T31" fmla="*/ 1529 h 1530"/>
                  <a:gd name="T32" fmla="*/ 702 w 1082"/>
                  <a:gd name="T33" fmla="*/ 1508 h 1530"/>
                  <a:gd name="T34" fmla="*/ 784 w 1082"/>
                  <a:gd name="T35" fmla="*/ 1393 h 1530"/>
                  <a:gd name="T36" fmla="*/ 791 w 1082"/>
                  <a:gd name="T37" fmla="*/ 1330 h 1530"/>
                  <a:gd name="T38" fmla="*/ 831 w 1082"/>
                  <a:gd name="T39" fmla="*/ 1299 h 1530"/>
                  <a:gd name="T40" fmla="*/ 819 w 1082"/>
                  <a:gd name="T41" fmla="*/ 1208 h 1530"/>
                  <a:gd name="T42" fmla="*/ 910 w 1082"/>
                  <a:gd name="T43" fmla="*/ 1115 h 1530"/>
                  <a:gd name="T44" fmla="*/ 912 w 1082"/>
                  <a:gd name="T45" fmla="*/ 1010 h 1530"/>
                  <a:gd name="T46" fmla="*/ 886 w 1082"/>
                  <a:gd name="T47" fmla="*/ 923 h 1530"/>
                  <a:gd name="T48" fmla="*/ 928 w 1082"/>
                  <a:gd name="T49" fmla="*/ 828 h 1530"/>
                  <a:gd name="T50" fmla="*/ 1024 w 1082"/>
                  <a:gd name="T51" fmla="*/ 713 h 1530"/>
                  <a:gd name="T52" fmla="*/ 1081 w 1082"/>
                  <a:gd name="T53" fmla="*/ 584 h 1530"/>
                  <a:gd name="T54" fmla="*/ 1073 w 1082"/>
                  <a:gd name="T55" fmla="*/ 551 h 1530"/>
                  <a:gd name="T56" fmla="*/ 982 w 1082"/>
                  <a:gd name="T57" fmla="*/ 582 h 1530"/>
                  <a:gd name="T58" fmla="*/ 951 w 1082"/>
                  <a:gd name="T59" fmla="*/ 532 h 1530"/>
                  <a:gd name="T60" fmla="*/ 899 w 1082"/>
                  <a:gd name="T61" fmla="*/ 483 h 1530"/>
                  <a:gd name="T62" fmla="*/ 880 w 1082"/>
                  <a:gd name="T63" fmla="*/ 421 h 1530"/>
                  <a:gd name="T64" fmla="*/ 836 w 1082"/>
                  <a:gd name="T65" fmla="*/ 296 h 1530"/>
                  <a:gd name="T66" fmla="*/ 783 w 1082"/>
                  <a:gd name="T67" fmla="*/ 171 h 1530"/>
                  <a:gd name="T68" fmla="*/ 758 w 1082"/>
                  <a:gd name="T69" fmla="*/ 127 h 1530"/>
                  <a:gd name="T70" fmla="*/ 730 w 1082"/>
                  <a:gd name="T71" fmla="*/ 144 h 1530"/>
                  <a:gd name="T72" fmla="*/ 667 w 1082"/>
                  <a:gd name="T73" fmla="*/ 126 h 1530"/>
                  <a:gd name="T74" fmla="*/ 587 w 1082"/>
                  <a:gd name="T75" fmla="*/ 116 h 1530"/>
                  <a:gd name="T76" fmla="*/ 571 w 1082"/>
                  <a:gd name="T77" fmla="*/ 156 h 1530"/>
                  <a:gd name="T78" fmla="*/ 511 w 1082"/>
                  <a:gd name="T79" fmla="*/ 109 h 1530"/>
                  <a:gd name="T80" fmla="*/ 431 w 1082"/>
                  <a:gd name="T81" fmla="*/ 71 h 1530"/>
                  <a:gd name="T82" fmla="*/ 449 w 1082"/>
                  <a:gd name="T83" fmla="*/ 0 h 1530"/>
                  <a:gd name="T84" fmla="*/ 413 w 1082"/>
                  <a:gd name="T85" fmla="*/ 3 h 1530"/>
                  <a:gd name="T86" fmla="*/ 300 w 1082"/>
                  <a:gd name="T87" fmla="*/ 12 h 1530"/>
                  <a:gd name="T88" fmla="*/ 242 w 1082"/>
                  <a:gd name="T89" fmla="*/ 45 h 1530"/>
                  <a:gd name="T90" fmla="*/ 185 w 1082"/>
                  <a:gd name="T91" fmla="*/ 31 h 1530"/>
                  <a:gd name="T92" fmla="*/ 134 w 1082"/>
                  <a:gd name="T93" fmla="*/ 106 h 1530"/>
                  <a:gd name="T94" fmla="*/ 117 w 1082"/>
                  <a:gd name="T95" fmla="*/ 179 h 1530"/>
                  <a:gd name="T96" fmla="*/ 73 w 1082"/>
                  <a:gd name="T97" fmla="*/ 212 h 1530"/>
                  <a:gd name="T98" fmla="*/ 10 w 1082"/>
                  <a:gd name="T99" fmla="*/ 357 h 1530"/>
                  <a:gd name="T100" fmla="*/ 25 w 1082"/>
                  <a:gd name="T101" fmla="*/ 411 h 1530"/>
                  <a:gd name="T102" fmla="*/ 0 w 1082"/>
                  <a:gd name="T103" fmla="*/ 491 h 1530"/>
                  <a:gd name="T104" fmla="*/ 34 w 1082"/>
                  <a:gd name="T105" fmla="*/ 555 h 1530"/>
                  <a:gd name="T106" fmla="*/ 34 w 1082"/>
                  <a:gd name="T107" fmla="*/ 555 h 1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30">
                    <a:moveTo>
                      <a:pt x="34" y="555"/>
                    </a:moveTo>
                    <a:lnTo>
                      <a:pt x="39" y="570"/>
                    </a:lnTo>
                    <a:lnTo>
                      <a:pt x="69" y="608"/>
                    </a:lnTo>
                    <a:lnTo>
                      <a:pt x="96" y="650"/>
                    </a:lnTo>
                    <a:lnTo>
                      <a:pt x="158" y="704"/>
                    </a:lnTo>
                    <a:lnTo>
                      <a:pt x="245" y="699"/>
                    </a:lnTo>
                    <a:lnTo>
                      <a:pt x="351" y="670"/>
                    </a:lnTo>
                    <a:lnTo>
                      <a:pt x="373" y="709"/>
                    </a:lnTo>
                    <a:lnTo>
                      <a:pt x="408" y="698"/>
                    </a:lnTo>
                    <a:lnTo>
                      <a:pt x="413" y="810"/>
                    </a:lnTo>
                    <a:lnTo>
                      <a:pt x="463" y="898"/>
                    </a:lnTo>
                    <a:lnTo>
                      <a:pt x="492" y="1020"/>
                    </a:lnTo>
                    <a:lnTo>
                      <a:pt x="458" y="1154"/>
                    </a:lnTo>
                    <a:lnTo>
                      <a:pt x="502" y="1266"/>
                    </a:lnTo>
                    <a:lnTo>
                      <a:pt x="513" y="1371"/>
                    </a:lnTo>
                    <a:lnTo>
                      <a:pt x="565" y="1529"/>
                    </a:lnTo>
                    <a:lnTo>
                      <a:pt x="702" y="1508"/>
                    </a:lnTo>
                    <a:lnTo>
                      <a:pt x="784" y="1393"/>
                    </a:lnTo>
                    <a:lnTo>
                      <a:pt x="791" y="1330"/>
                    </a:lnTo>
                    <a:lnTo>
                      <a:pt x="831" y="1299"/>
                    </a:lnTo>
                    <a:lnTo>
                      <a:pt x="819" y="1208"/>
                    </a:lnTo>
                    <a:lnTo>
                      <a:pt x="910" y="1115"/>
                    </a:lnTo>
                    <a:lnTo>
                      <a:pt x="912" y="1010"/>
                    </a:lnTo>
                    <a:lnTo>
                      <a:pt x="886" y="923"/>
                    </a:lnTo>
                    <a:lnTo>
                      <a:pt x="928" y="828"/>
                    </a:lnTo>
                    <a:lnTo>
                      <a:pt x="1024" y="713"/>
                    </a:lnTo>
                    <a:lnTo>
                      <a:pt x="1081" y="584"/>
                    </a:lnTo>
                    <a:lnTo>
                      <a:pt x="1073" y="551"/>
                    </a:lnTo>
                    <a:lnTo>
                      <a:pt x="982" y="582"/>
                    </a:lnTo>
                    <a:lnTo>
                      <a:pt x="951" y="532"/>
                    </a:lnTo>
                    <a:lnTo>
                      <a:pt x="899" y="483"/>
                    </a:lnTo>
                    <a:lnTo>
                      <a:pt x="880" y="421"/>
                    </a:lnTo>
                    <a:lnTo>
                      <a:pt x="836" y="296"/>
                    </a:lnTo>
                    <a:lnTo>
                      <a:pt x="783" y="171"/>
                    </a:lnTo>
                    <a:lnTo>
                      <a:pt x="758" y="127"/>
                    </a:lnTo>
                    <a:lnTo>
                      <a:pt x="730" y="144"/>
                    </a:lnTo>
                    <a:lnTo>
                      <a:pt x="667" y="126"/>
                    </a:lnTo>
                    <a:lnTo>
                      <a:pt x="587" y="116"/>
                    </a:lnTo>
                    <a:lnTo>
                      <a:pt x="571" y="156"/>
                    </a:lnTo>
                    <a:lnTo>
                      <a:pt x="511" y="109"/>
                    </a:lnTo>
                    <a:lnTo>
                      <a:pt x="431" y="71"/>
                    </a:lnTo>
                    <a:lnTo>
                      <a:pt x="449" y="0"/>
                    </a:lnTo>
                    <a:lnTo>
                      <a:pt x="413" y="3"/>
                    </a:lnTo>
                    <a:lnTo>
                      <a:pt x="300" y="12"/>
                    </a:lnTo>
                    <a:lnTo>
                      <a:pt x="242" y="45"/>
                    </a:lnTo>
                    <a:lnTo>
                      <a:pt x="185" y="31"/>
                    </a:lnTo>
                    <a:lnTo>
                      <a:pt x="134" y="106"/>
                    </a:lnTo>
                    <a:lnTo>
                      <a:pt x="117" y="179"/>
                    </a:lnTo>
                    <a:lnTo>
                      <a:pt x="73" y="212"/>
                    </a:lnTo>
                    <a:lnTo>
                      <a:pt x="10" y="357"/>
                    </a:lnTo>
                    <a:lnTo>
                      <a:pt x="25" y="411"/>
                    </a:lnTo>
                    <a:lnTo>
                      <a:pt x="0" y="491"/>
                    </a:lnTo>
                    <a:lnTo>
                      <a:pt x="34" y="5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3" name="Freeform 20"/>
              <p:cNvSpPr>
                <a:spLocks/>
              </p:cNvSpPr>
              <p:nvPr/>
            </p:nvSpPr>
            <p:spPr bwMode="auto">
              <a:xfrm>
                <a:off x="5047" y="2960"/>
                <a:ext cx="315" cy="206"/>
              </a:xfrm>
              <a:custGeom>
                <a:avLst/>
                <a:gdLst>
                  <a:gd name="T0" fmla="*/ 0 w 315"/>
                  <a:gd name="T1" fmla="*/ 21 h 206"/>
                  <a:gd name="T2" fmla="*/ 0 w 315"/>
                  <a:gd name="T3" fmla="*/ 21 h 206"/>
                  <a:gd name="T4" fmla="*/ 46 w 315"/>
                  <a:gd name="T5" fmla="*/ 36 h 206"/>
                  <a:gd name="T6" fmla="*/ 30 w 315"/>
                  <a:gd name="T7" fmla="*/ 76 h 206"/>
                  <a:gd name="T8" fmla="*/ 113 w 315"/>
                  <a:gd name="T9" fmla="*/ 105 h 206"/>
                  <a:gd name="T10" fmla="*/ 109 w 315"/>
                  <a:gd name="T11" fmla="*/ 167 h 206"/>
                  <a:gd name="T12" fmla="*/ 188 w 315"/>
                  <a:gd name="T13" fmla="*/ 184 h 206"/>
                  <a:gd name="T14" fmla="*/ 212 w 315"/>
                  <a:gd name="T15" fmla="*/ 148 h 206"/>
                  <a:gd name="T16" fmla="*/ 314 w 315"/>
                  <a:gd name="T17" fmla="*/ 205 h 206"/>
                  <a:gd name="T18" fmla="*/ 263 w 315"/>
                  <a:gd name="T19" fmla="*/ 118 h 206"/>
                  <a:gd name="T20" fmla="*/ 109 w 315"/>
                  <a:gd name="T21" fmla="*/ 21 h 206"/>
                  <a:gd name="T22" fmla="*/ 23 w 315"/>
                  <a:gd name="T23" fmla="*/ 0 h 206"/>
                  <a:gd name="T24" fmla="*/ 0 w 315"/>
                  <a:gd name="T25" fmla="*/ 21 h 206"/>
                  <a:gd name="T26" fmla="*/ 0 w 315"/>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 h="206">
                    <a:moveTo>
                      <a:pt x="0" y="21"/>
                    </a:moveTo>
                    <a:lnTo>
                      <a:pt x="0" y="21"/>
                    </a:lnTo>
                    <a:lnTo>
                      <a:pt x="46" y="36"/>
                    </a:lnTo>
                    <a:lnTo>
                      <a:pt x="30" y="76"/>
                    </a:lnTo>
                    <a:lnTo>
                      <a:pt x="113" y="105"/>
                    </a:lnTo>
                    <a:lnTo>
                      <a:pt x="109" y="167"/>
                    </a:lnTo>
                    <a:lnTo>
                      <a:pt x="188" y="184"/>
                    </a:lnTo>
                    <a:lnTo>
                      <a:pt x="212" y="148"/>
                    </a:lnTo>
                    <a:lnTo>
                      <a:pt x="314" y="205"/>
                    </a:lnTo>
                    <a:lnTo>
                      <a:pt x="263" y="118"/>
                    </a:lnTo>
                    <a:lnTo>
                      <a:pt x="109" y="21"/>
                    </a:lnTo>
                    <a:lnTo>
                      <a:pt x="23" y="0"/>
                    </a:lnTo>
                    <a:lnTo>
                      <a:pt x="0" y="2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4" name="Freeform 21"/>
              <p:cNvSpPr>
                <a:spLocks/>
              </p:cNvSpPr>
              <p:nvPr/>
            </p:nvSpPr>
            <p:spPr bwMode="auto">
              <a:xfrm>
                <a:off x="4906" y="2753"/>
                <a:ext cx="65" cy="86"/>
              </a:xfrm>
              <a:custGeom>
                <a:avLst/>
                <a:gdLst>
                  <a:gd name="T0" fmla="*/ 0 w 65"/>
                  <a:gd name="T1" fmla="*/ 58 h 86"/>
                  <a:gd name="T2" fmla="*/ 0 w 65"/>
                  <a:gd name="T3" fmla="*/ 58 h 86"/>
                  <a:gd name="T4" fmla="*/ 16 w 65"/>
                  <a:gd name="T5" fmla="*/ 28 h 86"/>
                  <a:gd name="T6" fmla="*/ 57 w 65"/>
                  <a:gd name="T7" fmla="*/ 0 h 86"/>
                  <a:gd name="T8" fmla="*/ 64 w 65"/>
                  <a:gd name="T9" fmla="*/ 51 h 86"/>
                  <a:gd name="T10" fmla="*/ 55 w 65"/>
                  <a:gd name="T11" fmla="*/ 85 h 86"/>
                  <a:gd name="T12" fmla="*/ 27 w 65"/>
                  <a:gd name="T13" fmla="*/ 39 h 86"/>
                  <a:gd name="T14" fmla="*/ 0 w 65"/>
                  <a:gd name="T15" fmla="*/ 58 h 86"/>
                  <a:gd name="T16" fmla="*/ 0 w 65"/>
                  <a:gd name="T17" fmla="*/ 58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8"/>
                    </a:moveTo>
                    <a:lnTo>
                      <a:pt x="0" y="58"/>
                    </a:lnTo>
                    <a:lnTo>
                      <a:pt x="16" y="28"/>
                    </a:lnTo>
                    <a:lnTo>
                      <a:pt x="57" y="0"/>
                    </a:lnTo>
                    <a:lnTo>
                      <a:pt x="64" y="51"/>
                    </a:lnTo>
                    <a:lnTo>
                      <a:pt x="55" y="85"/>
                    </a:lnTo>
                    <a:lnTo>
                      <a:pt x="27" y="39"/>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5" name="Freeform 22"/>
              <p:cNvSpPr>
                <a:spLocks/>
              </p:cNvSpPr>
              <p:nvPr/>
            </p:nvSpPr>
            <p:spPr bwMode="auto">
              <a:xfrm>
                <a:off x="4874" y="2568"/>
                <a:ext cx="66" cy="128"/>
              </a:xfrm>
              <a:custGeom>
                <a:avLst/>
                <a:gdLst>
                  <a:gd name="T0" fmla="*/ 0 w 66"/>
                  <a:gd name="T1" fmla="*/ 50 h 128"/>
                  <a:gd name="T2" fmla="*/ 0 w 66"/>
                  <a:gd name="T3" fmla="*/ 50 h 128"/>
                  <a:gd name="T4" fmla="*/ 12 w 66"/>
                  <a:gd name="T5" fmla="*/ 0 h 128"/>
                  <a:gd name="T6" fmla="*/ 35 w 66"/>
                  <a:gd name="T7" fmla="*/ 1 h 128"/>
                  <a:gd name="T8" fmla="*/ 40 w 66"/>
                  <a:gd name="T9" fmla="*/ 35 h 128"/>
                  <a:gd name="T10" fmla="*/ 22 w 66"/>
                  <a:gd name="T11" fmla="*/ 69 h 128"/>
                  <a:gd name="T12" fmla="*/ 65 w 66"/>
                  <a:gd name="T13" fmla="*/ 127 h 128"/>
                  <a:gd name="T14" fmla="*/ 12 w 66"/>
                  <a:gd name="T15" fmla="*/ 101 h 128"/>
                  <a:gd name="T16" fmla="*/ 0 w 66"/>
                  <a:gd name="T17" fmla="*/ 50 h 128"/>
                  <a:gd name="T18" fmla="*/ 0 w 66"/>
                  <a:gd name="T19" fmla="*/ 5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28">
                    <a:moveTo>
                      <a:pt x="0" y="50"/>
                    </a:moveTo>
                    <a:lnTo>
                      <a:pt x="0" y="50"/>
                    </a:lnTo>
                    <a:lnTo>
                      <a:pt x="12" y="0"/>
                    </a:lnTo>
                    <a:lnTo>
                      <a:pt x="35" y="1"/>
                    </a:lnTo>
                    <a:lnTo>
                      <a:pt x="40" y="35"/>
                    </a:lnTo>
                    <a:lnTo>
                      <a:pt x="22" y="69"/>
                    </a:lnTo>
                    <a:lnTo>
                      <a:pt x="65" y="127"/>
                    </a:lnTo>
                    <a:lnTo>
                      <a:pt x="12" y="101"/>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6" name="Freeform 23"/>
              <p:cNvSpPr>
                <a:spLocks/>
              </p:cNvSpPr>
              <p:nvPr/>
            </p:nvSpPr>
            <p:spPr bwMode="auto">
              <a:xfrm>
                <a:off x="4858" y="2919"/>
                <a:ext cx="98" cy="149"/>
              </a:xfrm>
              <a:custGeom>
                <a:avLst/>
                <a:gdLst>
                  <a:gd name="T0" fmla="*/ 0 w 98"/>
                  <a:gd name="T1" fmla="*/ 89 h 149"/>
                  <a:gd name="T2" fmla="*/ 0 w 98"/>
                  <a:gd name="T3" fmla="*/ 89 h 149"/>
                  <a:gd name="T4" fmla="*/ 7 w 98"/>
                  <a:gd name="T5" fmla="*/ 142 h 149"/>
                  <a:gd name="T6" fmla="*/ 38 w 98"/>
                  <a:gd name="T7" fmla="*/ 148 h 149"/>
                  <a:gd name="T8" fmla="*/ 62 w 98"/>
                  <a:gd name="T9" fmla="*/ 124 h 149"/>
                  <a:gd name="T10" fmla="*/ 38 w 98"/>
                  <a:gd name="T11" fmla="*/ 71 h 149"/>
                  <a:gd name="T12" fmla="*/ 84 w 98"/>
                  <a:gd name="T13" fmla="*/ 26 h 149"/>
                  <a:gd name="T14" fmla="*/ 97 w 98"/>
                  <a:gd name="T15" fmla="*/ 0 h 149"/>
                  <a:gd name="T16" fmla="*/ 34 w 98"/>
                  <a:gd name="T17" fmla="*/ 7 h 149"/>
                  <a:gd name="T18" fmla="*/ 18 w 98"/>
                  <a:gd name="T19" fmla="*/ 20 h 149"/>
                  <a:gd name="T20" fmla="*/ 0 w 98"/>
                  <a:gd name="T21" fmla="*/ 89 h 149"/>
                  <a:gd name="T22" fmla="*/ 0 w 98"/>
                  <a:gd name="T23" fmla="*/ 89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49">
                    <a:moveTo>
                      <a:pt x="0" y="89"/>
                    </a:moveTo>
                    <a:lnTo>
                      <a:pt x="0" y="89"/>
                    </a:lnTo>
                    <a:lnTo>
                      <a:pt x="7" y="142"/>
                    </a:lnTo>
                    <a:lnTo>
                      <a:pt x="38" y="148"/>
                    </a:lnTo>
                    <a:lnTo>
                      <a:pt x="62" y="124"/>
                    </a:lnTo>
                    <a:lnTo>
                      <a:pt x="38" y="71"/>
                    </a:lnTo>
                    <a:lnTo>
                      <a:pt x="84" y="26"/>
                    </a:lnTo>
                    <a:lnTo>
                      <a:pt x="97" y="0"/>
                    </a:lnTo>
                    <a:lnTo>
                      <a:pt x="34" y="7"/>
                    </a:lnTo>
                    <a:lnTo>
                      <a:pt x="18" y="20"/>
                    </a:lnTo>
                    <a:lnTo>
                      <a:pt x="0" y="8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7" name="Freeform 24"/>
              <p:cNvSpPr>
                <a:spLocks/>
              </p:cNvSpPr>
              <p:nvPr/>
            </p:nvSpPr>
            <p:spPr bwMode="auto">
              <a:xfrm>
                <a:off x="4703" y="2811"/>
                <a:ext cx="162" cy="227"/>
              </a:xfrm>
              <a:custGeom>
                <a:avLst/>
                <a:gdLst>
                  <a:gd name="T0" fmla="*/ 0 w 162"/>
                  <a:gd name="T1" fmla="*/ 132 h 227"/>
                  <a:gd name="T2" fmla="*/ 0 w 162"/>
                  <a:gd name="T3" fmla="*/ 132 h 227"/>
                  <a:gd name="T4" fmla="*/ 11 w 162"/>
                  <a:gd name="T5" fmla="*/ 108 h 227"/>
                  <a:gd name="T6" fmla="*/ 127 w 162"/>
                  <a:gd name="T7" fmla="*/ 0 h 227"/>
                  <a:gd name="T8" fmla="*/ 161 w 162"/>
                  <a:gd name="T9" fmla="*/ 35 h 227"/>
                  <a:gd name="T10" fmla="*/ 128 w 162"/>
                  <a:gd name="T11" fmla="*/ 70 h 227"/>
                  <a:gd name="T12" fmla="*/ 141 w 162"/>
                  <a:gd name="T13" fmla="*/ 119 h 227"/>
                  <a:gd name="T14" fmla="*/ 92 w 162"/>
                  <a:gd name="T15" fmla="*/ 226 h 227"/>
                  <a:gd name="T16" fmla="*/ 20 w 162"/>
                  <a:gd name="T17" fmla="*/ 203 h 227"/>
                  <a:gd name="T18" fmla="*/ 0 w 162"/>
                  <a:gd name="T19" fmla="*/ 132 h 227"/>
                  <a:gd name="T20" fmla="*/ 0 w 162"/>
                  <a:gd name="T21" fmla="*/ 132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7">
                    <a:moveTo>
                      <a:pt x="0" y="132"/>
                    </a:moveTo>
                    <a:lnTo>
                      <a:pt x="0" y="132"/>
                    </a:lnTo>
                    <a:lnTo>
                      <a:pt x="11" y="108"/>
                    </a:lnTo>
                    <a:lnTo>
                      <a:pt x="127" y="0"/>
                    </a:lnTo>
                    <a:lnTo>
                      <a:pt x="161" y="35"/>
                    </a:lnTo>
                    <a:lnTo>
                      <a:pt x="128" y="70"/>
                    </a:lnTo>
                    <a:lnTo>
                      <a:pt x="141" y="119"/>
                    </a:lnTo>
                    <a:lnTo>
                      <a:pt x="92" y="226"/>
                    </a:lnTo>
                    <a:lnTo>
                      <a:pt x="20" y="203"/>
                    </a:lnTo>
                    <a:lnTo>
                      <a:pt x="0" y="13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8" name="Freeform 25"/>
              <p:cNvSpPr>
                <a:spLocks/>
              </p:cNvSpPr>
              <p:nvPr/>
            </p:nvSpPr>
            <p:spPr bwMode="auto">
              <a:xfrm>
                <a:off x="4647" y="3076"/>
                <a:ext cx="143" cy="60"/>
              </a:xfrm>
              <a:custGeom>
                <a:avLst/>
                <a:gdLst>
                  <a:gd name="T0" fmla="*/ 0 w 143"/>
                  <a:gd name="T1" fmla="*/ 16 h 60"/>
                  <a:gd name="T2" fmla="*/ 0 w 143"/>
                  <a:gd name="T3" fmla="*/ 16 h 60"/>
                  <a:gd name="T4" fmla="*/ 9 w 143"/>
                  <a:gd name="T5" fmla="*/ 0 h 60"/>
                  <a:gd name="T6" fmla="*/ 110 w 143"/>
                  <a:gd name="T7" fmla="*/ 17 h 60"/>
                  <a:gd name="T8" fmla="*/ 140 w 143"/>
                  <a:gd name="T9" fmla="*/ 37 h 60"/>
                  <a:gd name="T10" fmla="*/ 142 w 143"/>
                  <a:gd name="T11" fmla="*/ 59 h 60"/>
                  <a:gd name="T12" fmla="*/ 24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9" y="0"/>
                    </a:lnTo>
                    <a:lnTo>
                      <a:pt x="110" y="17"/>
                    </a:lnTo>
                    <a:lnTo>
                      <a:pt x="140" y="37"/>
                    </a:lnTo>
                    <a:lnTo>
                      <a:pt x="142" y="59"/>
                    </a:lnTo>
                    <a:lnTo>
                      <a:pt x="24" y="31"/>
                    </a:lnTo>
                    <a:lnTo>
                      <a:pt x="0" y="1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59" name="Freeform 26"/>
              <p:cNvSpPr>
                <a:spLocks/>
              </p:cNvSpPr>
              <p:nvPr/>
            </p:nvSpPr>
            <p:spPr bwMode="auto">
              <a:xfrm>
                <a:off x="4487" y="2838"/>
                <a:ext cx="171" cy="236"/>
              </a:xfrm>
              <a:custGeom>
                <a:avLst/>
                <a:gdLst>
                  <a:gd name="T0" fmla="*/ 0 w 171"/>
                  <a:gd name="T1" fmla="*/ 0 h 236"/>
                  <a:gd name="T2" fmla="*/ 0 w 171"/>
                  <a:gd name="T3" fmla="*/ 0 h 236"/>
                  <a:gd name="T4" fmla="*/ 37 w 171"/>
                  <a:gd name="T5" fmla="*/ 10 h 236"/>
                  <a:gd name="T6" fmla="*/ 124 w 171"/>
                  <a:gd name="T7" fmla="*/ 94 h 236"/>
                  <a:gd name="T8" fmla="*/ 131 w 171"/>
                  <a:gd name="T9" fmla="*/ 132 h 236"/>
                  <a:gd name="T10" fmla="*/ 170 w 171"/>
                  <a:gd name="T11" fmla="*/ 177 h 236"/>
                  <a:gd name="T12" fmla="*/ 149 w 171"/>
                  <a:gd name="T13" fmla="*/ 235 h 236"/>
                  <a:gd name="T14" fmla="*/ 113 w 171"/>
                  <a:gd name="T15" fmla="*/ 199 h 236"/>
                  <a:gd name="T16" fmla="*/ 56 w 171"/>
                  <a:gd name="T17" fmla="*/ 81 h 236"/>
                  <a:gd name="T18" fmla="*/ 0 w 171"/>
                  <a:gd name="T19" fmla="*/ 0 h 236"/>
                  <a:gd name="T20" fmla="*/ 0 w 171"/>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 h="236">
                    <a:moveTo>
                      <a:pt x="0" y="0"/>
                    </a:moveTo>
                    <a:lnTo>
                      <a:pt x="0" y="0"/>
                    </a:lnTo>
                    <a:lnTo>
                      <a:pt x="37" y="10"/>
                    </a:lnTo>
                    <a:lnTo>
                      <a:pt x="124" y="94"/>
                    </a:lnTo>
                    <a:lnTo>
                      <a:pt x="131" y="132"/>
                    </a:lnTo>
                    <a:lnTo>
                      <a:pt x="170" y="177"/>
                    </a:lnTo>
                    <a:lnTo>
                      <a:pt x="149" y="235"/>
                    </a:lnTo>
                    <a:lnTo>
                      <a:pt x="113" y="199"/>
                    </a:lnTo>
                    <a:lnTo>
                      <a:pt x="56" y="81"/>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0" name="Freeform 27"/>
              <p:cNvSpPr>
                <a:spLocks/>
              </p:cNvSpPr>
              <p:nvPr/>
            </p:nvSpPr>
            <p:spPr bwMode="auto">
              <a:xfrm>
                <a:off x="5188" y="1953"/>
                <a:ext cx="93" cy="91"/>
              </a:xfrm>
              <a:custGeom>
                <a:avLst/>
                <a:gdLst>
                  <a:gd name="T0" fmla="*/ 0 w 93"/>
                  <a:gd name="T1" fmla="*/ 74 h 91"/>
                  <a:gd name="T2" fmla="*/ 0 w 93"/>
                  <a:gd name="T3" fmla="*/ 74 h 91"/>
                  <a:gd name="T4" fmla="*/ 10 w 93"/>
                  <a:gd name="T5" fmla="*/ 75 h 91"/>
                  <a:gd name="T6" fmla="*/ 53 w 93"/>
                  <a:gd name="T7" fmla="*/ 90 h 91"/>
                  <a:gd name="T8" fmla="*/ 92 w 93"/>
                  <a:gd name="T9" fmla="*/ 55 h 91"/>
                  <a:gd name="T10" fmla="*/ 86 w 93"/>
                  <a:gd name="T11" fmla="*/ 31 h 91"/>
                  <a:gd name="T12" fmla="*/ 32 w 93"/>
                  <a:gd name="T13" fmla="*/ 0 h 91"/>
                  <a:gd name="T14" fmla="*/ 0 w 93"/>
                  <a:gd name="T15" fmla="*/ 74 h 91"/>
                  <a:gd name="T16" fmla="*/ 0 w 93"/>
                  <a:gd name="T17" fmla="*/ 74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91">
                    <a:moveTo>
                      <a:pt x="0" y="74"/>
                    </a:moveTo>
                    <a:lnTo>
                      <a:pt x="0" y="74"/>
                    </a:lnTo>
                    <a:lnTo>
                      <a:pt x="10" y="75"/>
                    </a:lnTo>
                    <a:lnTo>
                      <a:pt x="53" y="90"/>
                    </a:lnTo>
                    <a:lnTo>
                      <a:pt x="92" y="55"/>
                    </a:lnTo>
                    <a:lnTo>
                      <a:pt x="86" y="31"/>
                    </a:lnTo>
                    <a:lnTo>
                      <a:pt x="32" y="0"/>
                    </a:lnTo>
                    <a:lnTo>
                      <a:pt x="0" y="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1" name="Freeform 28"/>
              <p:cNvSpPr>
                <a:spLocks/>
              </p:cNvSpPr>
              <p:nvPr/>
            </p:nvSpPr>
            <p:spPr bwMode="auto">
              <a:xfrm>
                <a:off x="5216" y="1714"/>
                <a:ext cx="50" cy="227"/>
              </a:xfrm>
              <a:custGeom>
                <a:avLst/>
                <a:gdLst>
                  <a:gd name="T0" fmla="*/ 0 w 50"/>
                  <a:gd name="T1" fmla="*/ 57 h 227"/>
                  <a:gd name="T2" fmla="*/ 0 w 50"/>
                  <a:gd name="T3" fmla="*/ 57 h 227"/>
                  <a:gd name="T4" fmla="*/ 9 w 50"/>
                  <a:gd name="T5" fmla="*/ 226 h 227"/>
                  <a:gd name="T6" fmla="*/ 49 w 50"/>
                  <a:gd name="T7" fmla="*/ 155 h 227"/>
                  <a:gd name="T8" fmla="*/ 15 w 50"/>
                  <a:gd name="T9" fmla="*/ 0 h 227"/>
                  <a:gd name="T10" fmla="*/ 0 w 50"/>
                  <a:gd name="T11" fmla="*/ 57 h 227"/>
                  <a:gd name="T12" fmla="*/ 0 w 50"/>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27">
                    <a:moveTo>
                      <a:pt x="0" y="57"/>
                    </a:moveTo>
                    <a:lnTo>
                      <a:pt x="0" y="57"/>
                    </a:lnTo>
                    <a:lnTo>
                      <a:pt x="9" y="226"/>
                    </a:lnTo>
                    <a:lnTo>
                      <a:pt x="49" y="155"/>
                    </a:lnTo>
                    <a:lnTo>
                      <a:pt x="15" y="0"/>
                    </a:lnTo>
                    <a:lnTo>
                      <a:pt x="0" y="5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2" name="Freeform 29"/>
              <p:cNvSpPr>
                <a:spLocks/>
              </p:cNvSpPr>
              <p:nvPr/>
            </p:nvSpPr>
            <p:spPr bwMode="auto">
              <a:xfrm>
                <a:off x="5047" y="2055"/>
                <a:ext cx="178" cy="175"/>
              </a:xfrm>
              <a:custGeom>
                <a:avLst/>
                <a:gdLst>
                  <a:gd name="T0" fmla="*/ 0 w 178"/>
                  <a:gd name="T1" fmla="*/ 174 h 175"/>
                  <a:gd name="T2" fmla="*/ 0 w 178"/>
                  <a:gd name="T3" fmla="*/ 174 h 175"/>
                  <a:gd name="T4" fmla="*/ 30 w 178"/>
                  <a:gd name="T5" fmla="*/ 139 h 175"/>
                  <a:gd name="T6" fmla="*/ 76 w 178"/>
                  <a:gd name="T7" fmla="*/ 139 h 175"/>
                  <a:gd name="T8" fmla="*/ 101 w 178"/>
                  <a:gd name="T9" fmla="*/ 94 h 175"/>
                  <a:gd name="T10" fmla="*/ 140 w 178"/>
                  <a:gd name="T11" fmla="*/ 62 h 175"/>
                  <a:gd name="T12" fmla="*/ 166 w 178"/>
                  <a:gd name="T13" fmla="*/ 0 h 175"/>
                  <a:gd name="T14" fmla="*/ 177 w 178"/>
                  <a:gd name="T15" fmla="*/ 46 h 175"/>
                  <a:gd name="T16" fmla="*/ 149 w 178"/>
                  <a:gd name="T17" fmla="*/ 146 h 175"/>
                  <a:gd name="T18" fmla="*/ 94 w 178"/>
                  <a:gd name="T19" fmla="*/ 171 h 175"/>
                  <a:gd name="T20" fmla="*/ 53 w 178"/>
                  <a:gd name="T21" fmla="*/ 163 h 175"/>
                  <a:gd name="T22" fmla="*/ 0 w 178"/>
                  <a:gd name="T23" fmla="*/ 174 h 175"/>
                  <a:gd name="T24" fmla="*/ 0 w 178"/>
                  <a:gd name="T25" fmla="*/ 174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75">
                    <a:moveTo>
                      <a:pt x="0" y="174"/>
                    </a:moveTo>
                    <a:lnTo>
                      <a:pt x="0" y="174"/>
                    </a:lnTo>
                    <a:lnTo>
                      <a:pt x="30" y="139"/>
                    </a:lnTo>
                    <a:lnTo>
                      <a:pt x="76" y="139"/>
                    </a:lnTo>
                    <a:lnTo>
                      <a:pt x="101" y="94"/>
                    </a:lnTo>
                    <a:lnTo>
                      <a:pt x="140" y="62"/>
                    </a:lnTo>
                    <a:lnTo>
                      <a:pt x="166" y="0"/>
                    </a:lnTo>
                    <a:lnTo>
                      <a:pt x="177" y="46"/>
                    </a:lnTo>
                    <a:lnTo>
                      <a:pt x="149" y="146"/>
                    </a:lnTo>
                    <a:lnTo>
                      <a:pt x="94" y="171"/>
                    </a:lnTo>
                    <a:lnTo>
                      <a:pt x="53" y="163"/>
                    </a:lnTo>
                    <a:lnTo>
                      <a:pt x="0" y="1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3" name="Freeform 30"/>
              <p:cNvSpPr>
                <a:spLocks/>
              </p:cNvSpPr>
              <p:nvPr/>
            </p:nvSpPr>
            <p:spPr bwMode="auto">
              <a:xfrm>
                <a:off x="4246" y="2753"/>
                <a:ext cx="30" cy="77"/>
              </a:xfrm>
              <a:custGeom>
                <a:avLst/>
                <a:gdLst>
                  <a:gd name="T0" fmla="*/ 0 w 30"/>
                  <a:gd name="T1" fmla="*/ 0 h 77"/>
                  <a:gd name="T2" fmla="*/ 0 w 30"/>
                  <a:gd name="T3" fmla="*/ 0 h 77"/>
                  <a:gd name="T4" fmla="*/ 5 w 30"/>
                  <a:gd name="T5" fmla="*/ 76 h 77"/>
                  <a:gd name="T6" fmla="*/ 29 w 30"/>
                  <a:gd name="T7" fmla="*/ 62 h 77"/>
                  <a:gd name="T8" fmla="*/ 16 w 30"/>
                  <a:gd name="T9" fmla="*/ 16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6" y="16"/>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4" name="Freeform 31"/>
              <p:cNvSpPr>
                <a:spLocks/>
              </p:cNvSpPr>
              <p:nvPr/>
            </p:nvSpPr>
            <p:spPr bwMode="auto">
              <a:xfrm>
                <a:off x="3161" y="800"/>
                <a:ext cx="166" cy="156"/>
              </a:xfrm>
              <a:custGeom>
                <a:avLst/>
                <a:gdLst>
                  <a:gd name="T0" fmla="*/ 0 w 166"/>
                  <a:gd name="T1" fmla="*/ 19 h 156"/>
                  <a:gd name="T2" fmla="*/ 0 w 166"/>
                  <a:gd name="T3" fmla="*/ 19 h 156"/>
                  <a:gd name="T4" fmla="*/ 0 w 166"/>
                  <a:gd name="T5" fmla="*/ 38 h 156"/>
                  <a:gd name="T6" fmla="*/ 29 w 166"/>
                  <a:gd name="T7" fmla="*/ 86 h 156"/>
                  <a:gd name="T8" fmla="*/ 76 w 166"/>
                  <a:gd name="T9" fmla="*/ 76 h 156"/>
                  <a:gd name="T10" fmla="*/ 45 w 166"/>
                  <a:gd name="T11" fmla="*/ 95 h 156"/>
                  <a:gd name="T12" fmla="*/ 81 w 166"/>
                  <a:gd name="T13" fmla="*/ 118 h 156"/>
                  <a:gd name="T14" fmla="*/ 50 w 166"/>
                  <a:gd name="T15" fmla="*/ 122 h 156"/>
                  <a:gd name="T16" fmla="*/ 98 w 166"/>
                  <a:gd name="T17" fmla="*/ 155 h 156"/>
                  <a:gd name="T18" fmla="*/ 165 w 166"/>
                  <a:gd name="T19" fmla="*/ 57 h 156"/>
                  <a:gd name="T20" fmla="*/ 86 w 166"/>
                  <a:gd name="T21" fmla="*/ 0 h 156"/>
                  <a:gd name="T22" fmla="*/ 88 w 166"/>
                  <a:gd name="T23" fmla="*/ 55 h 156"/>
                  <a:gd name="T24" fmla="*/ 57 w 166"/>
                  <a:gd name="T25" fmla="*/ 14 h 156"/>
                  <a:gd name="T26" fmla="*/ 0 w 166"/>
                  <a:gd name="T27" fmla="*/ 19 h 156"/>
                  <a:gd name="T28" fmla="*/ 0 w 166"/>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6" h="156">
                    <a:moveTo>
                      <a:pt x="0" y="19"/>
                    </a:moveTo>
                    <a:lnTo>
                      <a:pt x="0" y="19"/>
                    </a:lnTo>
                    <a:lnTo>
                      <a:pt x="0" y="38"/>
                    </a:lnTo>
                    <a:lnTo>
                      <a:pt x="29" y="86"/>
                    </a:lnTo>
                    <a:lnTo>
                      <a:pt x="76" y="76"/>
                    </a:lnTo>
                    <a:lnTo>
                      <a:pt x="45" y="95"/>
                    </a:lnTo>
                    <a:lnTo>
                      <a:pt x="81" y="118"/>
                    </a:lnTo>
                    <a:lnTo>
                      <a:pt x="50" y="122"/>
                    </a:lnTo>
                    <a:lnTo>
                      <a:pt x="98" y="155"/>
                    </a:lnTo>
                    <a:lnTo>
                      <a:pt x="165" y="57"/>
                    </a:lnTo>
                    <a:lnTo>
                      <a:pt x="86" y="0"/>
                    </a:lnTo>
                    <a:lnTo>
                      <a:pt x="88" y="55"/>
                    </a:lnTo>
                    <a:lnTo>
                      <a:pt x="57" y="14"/>
                    </a:lnTo>
                    <a:lnTo>
                      <a:pt x="0" y="1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5" name="Freeform 32"/>
              <p:cNvSpPr>
                <a:spLocks/>
              </p:cNvSpPr>
              <p:nvPr/>
            </p:nvSpPr>
            <p:spPr bwMode="auto">
              <a:xfrm>
                <a:off x="3276" y="781"/>
                <a:ext cx="143" cy="64"/>
              </a:xfrm>
              <a:custGeom>
                <a:avLst/>
                <a:gdLst>
                  <a:gd name="T0" fmla="*/ 0 w 143"/>
                  <a:gd name="T1" fmla="*/ 29 h 64"/>
                  <a:gd name="T2" fmla="*/ 25 w 143"/>
                  <a:gd name="T3" fmla="*/ 44 h 64"/>
                  <a:gd name="T4" fmla="*/ 81 w 143"/>
                  <a:gd name="T5" fmla="*/ 63 h 64"/>
                  <a:gd name="T6" fmla="*/ 142 w 143"/>
                  <a:gd name="T7" fmla="*/ 29 h 64"/>
                  <a:gd name="T8" fmla="*/ 106 w 143"/>
                  <a:gd name="T9" fmla="*/ 7 h 64"/>
                  <a:gd name="T10" fmla="*/ 66 w 143"/>
                  <a:gd name="T11" fmla="*/ 24 h 64"/>
                  <a:gd name="T12" fmla="*/ 25 w 143"/>
                  <a:gd name="T13" fmla="*/ 0 h 64"/>
                  <a:gd name="T14" fmla="*/ 0 w 143"/>
                  <a:gd name="T15" fmla="*/ 29 h 64"/>
                  <a:gd name="T16" fmla="*/ 0 w 143"/>
                  <a:gd name="T17" fmla="*/ 2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4">
                    <a:moveTo>
                      <a:pt x="0" y="29"/>
                    </a:moveTo>
                    <a:lnTo>
                      <a:pt x="25" y="44"/>
                    </a:lnTo>
                    <a:lnTo>
                      <a:pt x="81" y="63"/>
                    </a:lnTo>
                    <a:lnTo>
                      <a:pt x="142" y="29"/>
                    </a:lnTo>
                    <a:lnTo>
                      <a:pt x="106" y="7"/>
                    </a:lnTo>
                    <a:lnTo>
                      <a:pt x="66" y="24"/>
                    </a:lnTo>
                    <a:lnTo>
                      <a:pt x="25" y="0"/>
                    </a:lnTo>
                    <a:lnTo>
                      <a:pt x="0" y="2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6" name="Freeform 33"/>
              <p:cNvSpPr>
                <a:spLocks/>
              </p:cNvSpPr>
              <p:nvPr/>
            </p:nvSpPr>
            <p:spPr bwMode="auto">
              <a:xfrm>
                <a:off x="3318" y="884"/>
                <a:ext cx="65" cy="44"/>
              </a:xfrm>
              <a:custGeom>
                <a:avLst/>
                <a:gdLst>
                  <a:gd name="T0" fmla="*/ 0 w 65"/>
                  <a:gd name="T1" fmla="*/ 35 h 44"/>
                  <a:gd name="T2" fmla="*/ 4 w 65"/>
                  <a:gd name="T3" fmla="*/ 13 h 44"/>
                  <a:gd name="T4" fmla="*/ 33 w 65"/>
                  <a:gd name="T5" fmla="*/ 0 h 44"/>
                  <a:gd name="T6" fmla="*/ 64 w 65"/>
                  <a:gd name="T7" fmla="*/ 23 h 44"/>
                  <a:gd name="T8" fmla="*/ 27 w 65"/>
                  <a:gd name="T9" fmla="*/ 43 h 44"/>
                  <a:gd name="T10" fmla="*/ 0 w 65"/>
                  <a:gd name="T11" fmla="*/ 35 h 44"/>
                  <a:gd name="T12" fmla="*/ 0 w 65"/>
                  <a:gd name="T13" fmla="*/ 3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4">
                    <a:moveTo>
                      <a:pt x="0" y="35"/>
                    </a:moveTo>
                    <a:lnTo>
                      <a:pt x="4" y="13"/>
                    </a:lnTo>
                    <a:lnTo>
                      <a:pt x="33" y="0"/>
                    </a:lnTo>
                    <a:lnTo>
                      <a:pt x="64" y="23"/>
                    </a:lnTo>
                    <a:lnTo>
                      <a:pt x="27" y="43"/>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7" name="Freeform 34"/>
              <p:cNvSpPr>
                <a:spLocks/>
              </p:cNvSpPr>
              <p:nvPr/>
            </p:nvSpPr>
            <p:spPr bwMode="auto">
              <a:xfrm>
                <a:off x="3800" y="1099"/>
                <a:ext cx="97" cy="92"/>
              </a:xfrm>
              <a:custGeom>
                <a:avLst/>
                <a:gdLst>
                  <a:gd name="T0" fmla="*/ 0 w 97"/>
                  <a:gd name="T1" fmla="*/ 43 h 92"/>
                  <a:gd name="T2" fmla="*/ 38 w 97"/>
                  <a:gd name="T3" fmla="*/ 63 h 92"/>
                  <a:gd name="T4" fmla="*/ 35 w 97"/>
                  <a:gd name="T5" fmla="*/ 88 h 92"/>
                  <a:gd name="T6" fmla="*/ 96 w 97"/>
                  <a:gd name="T7" fmla="*/ 91 h 92"/>
                  <a:gd name="T8" fmla="*/ 63 w 97"/>
                  <a:gd name="T9" fmla="*/ 14 h 92"/>
                  <a:gd name="T10" fmla="*/ 26 w 97"/>
                  <a:gd name="T11" fmla="*/ 0 h 92"/>
                  <a:gd name="T12" fmla="*/ 0 w 97"/>
                  <a:gd name="T13" fmla="*/ 43 h 92"/>
                  <a:gd name="T14" fmla="*/ 0 w 97"/>
                  <a:gd name="T15" fmla="*/ 43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3"/>
                    </a:moveTo>
                    <a:lnTo>
                      <a:pt x="38" y="63"/>
                    </a:lnTo>
                    <a:lnTo>
                      <a:pt x="35" y="88"/>
                    </a:lnTo>
                    <a:lnTo>
                      <a:pt x="96" y="91"/>
                    </a:lnTo>
                    <a:lnTo>
                      <a:pt x="63" y="14"/>
                    </a:lnTo>
                    <a:lnTo>
                      <a:pt x="26" y="0"/>
                    </a:lnTo>
                    <a:lnTo>
                      <a:pt x="0" y="4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8" name="Freeform 35"/>
              <p:cNvSpPr>
                <a:spLocks/>
              </p:cNvSpPr>
              <p:nvPr/>
            </p:nvSpPr>
            <p:spPr bwMode="auto">
              <a:xfrm>
                <a:off x="3833" y="942"/>
                <a:ext cx="230" cy="152"/>
              </a:xfrm>
              <a:custGeom>
                <a:avLst/>
                <a:gdLst>
                  <a:gd name="T0" fmla="*/ 0 w 230"/>
                  <a:gd name="T1" fmla="*/ 131 h 152"/>
                  <a:gd name="T2" fmla="*/ 49 w 230"/>
                  <a:gd name="T3" fmla="*/ 151 h 152"/>
                  <a:gd name="T4" fmla="*/ 108 w 230"/>
                  <a:gd name="T5" fmla="*/ 79 h 152"/>
                  <a:gd name="T6" fmla="*/ 229 w 230"/>
                  <a:gd name="T7" fmla="*/ 30 h 152"/>
                  <a:gd name="T8" fmla="*/ 218 w 230"/>
                  <a:gd name="T9" fmla="*/ 0 h 152"/>
                  <a:gd name="T10" fmla="*/ 116 w 230"/>
                  <a:gd name="T11" fmla="*/ 27 h 152"/>
                  <a:gd name="T12" fmla="*/ 31 w 230"/>
                  <a:gd name="T13" fmla="*/ 74 h 152"/>
                  <a:gd name="T14" fmla="*/ 0 w 230"/>
                  <a:gd name="T15" fmla="*/ 131 h 152"/>
                  <a:gd name="T16" fmla="*/ 0 w 230"/>
                  <a:gd name="T17" fmla="*/ 13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2">
                    <a:moveTo>
                      <a:pt x="0" y="131"/>
                    </a:moveTo>
                    <a:lnTo>
                      <a:pt x="49" y="151"/>
                    </a:lnTo>
                    <a:lnTo>
                      <a:pt x="108" y="79"/>
                    </a:lnTo>
                    <a:lnTo>
                      <a:pt x="229" y="30"/>
                    </a:lnTo>
                    <a:lnTo>
                      <a:pt x="218" y="0"/>
                    </a:lnTo>
                    <a:lnTo>
                      <a:pt x="116" y="27"/>
                    </a:lnTo>
                    <a:lnTo>
                      <a:pt x="31" y="74"/>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69" name="Freeform 36"/>
              <p:cNvSpPr>
                <a:spLocks/>
              </p:cNvSpPr>
              <p:nvPr/>
            </p:nvSpPr>
            <p:spPr bwMode="auto">
              <a:xfrm>
                <a:off x="2835" y="1688"/>
                <a:ext cx="71" cy="98"/>
              </a:xfrm>
              <a:custGeom>
                <a:avLst/>
                <a:gdLst>
                  <a:gd name="T0" fmla="*/ 6 w 71"/>
                  <a:gd name="T1" fmla="*/ 97 h 98"/>
                  <a:gd name="T2" fmla="*/ 58 w 71"/>
                  <a:gd name="T3" fmla="*/ 90 h 98"/>
                  <a:gd name="T4" fmla="*/ 70 w 71"/>
                  <a:gd name="T5" fmla="*/ 24 h 98"/>
                  <a:gd name="T6" fmla="*/ 43 w 71"/>
                  <a:gd name="T7" fmla="*/ 0 h 98"/>
                  <a:gd name="T8" fmla="*/ 0 w 71"/>
                  <a:gd name="T9" fmla="*/ 39 h 98"/>
                  <a:gd name="T10" fmla="*/ 17 w 71"/>
                  <a:gd name="T11" fmla="*/ 62 h 98"/>
                  <a:gd name="T12" fmla="*/ 6 w 71"/>
                  <a:gd name="T13" fmla="*/ 97 h 98"/>
                  <a:gd name="T14" fmla="*/ 6 w 71"/>
                  <a:gd name="T15" fmla="*/ 9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8">
                    <a:moveTo>
                      <a:pt x="6" y="97"/>
                    </a:moveTo>
                    <a:lnTo>
                      <a:pt x="58" y="90"/>
                    </a:lnTo>
                    <a:lnTo>
                      <a:pt x="70" y="24"/>
                    </a:lnTo>
                    <a:lnTo>
                      <a:pt x="43" y="0"/>
                    </a:lnTo>
                    <a:lnTo>
                      <a:pt x="0" y="39"/>
                    </a:lnTo>
                    <a:lnTo>
                      <a:pt x="17" y="62"/>
                    </a:lnTo>
                    <a:lnTo>
                      <a:pt x="6" y="9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0" name="Freeform 37"/>
              <p:cNvSpPr>
                <a:spLocks/>
              </p:cNvSpPr>
              <p:nvPr/>
            </p:nvSpPr>
            <p:spPr bwMode="auto">
              <a:xfrm>
                <a:off x="2897" y="1593"/>
                <a:ext cx="122" cy="243"/>
              </a:xfrm>
              <a:custGeom>
                <a:avLst/>
                <a:gdLst>
                  <a:gd name="T0" fmla="*/ 0 w 122"/>
                  <a:gd name="T1" fmla="*/ 56 h 243"/>
                  <a:gd name="T2" fmla="*/ 0 w 122"/>
                  <a:gd name="T3" fmla="*/ 56 h 243"/>
                  <a:gd name="T4" fmla="*/ 19 w 122"/>
                  <a:gd name="T5" fmla="*/ 1 h 243"/>
                  <a:gd name="T6" fmla="*/ 46 w 122"/>
                  <a:gd name="T7" fmla="*/ 0 h 243"/>
                  <a:gd name="T8" fmla="*/ 30 w 122"/>
                  <a:gd name="T9" fmla="*/ 31 h 243"/>
                  <a:gd name="T10" fmla="*/ 66 w 122"/>
                  <a:gd name="T11" fmla="*/ 34 h 243"/>
                  <a:gd name="T12" fmla="*/ 45 w 122"/>
                  <a:gd name="T13" fmla="*/ 76 h 243"/>
                  <a:gd name="T14" fmla="*/ 71 w 122"/>
                  <a:gd name="T15" fmla="*/ 89 h 243"/>
                  <a:gd name="T16" fmla="*/ 98 w 122"/>
                  <a:gd name="T17" fmla="*/ 139 h 243"/>
                  <a:gd name="T18" fmla="*/ 96 w 122"/>
                  <a:gd name="T19" fmla="*/ 165 h 243"/>
                  <a:gd name="T20" fmla="*/ 121 w 122"/>
                  <a:gd name="T21" fmla="*/ 169 h 243"/>
                  <a:gd name="T22" fmla="*/ 117 w 122"/>
                  <a:gd name="T23" fmla="*/ 211 h 243"/>
                  <a:gd name="T24" fmla="*/ 8 w 122"/>
                  <a:gd name="T25" fmla="*/ 242 h 243"/>
                  <a:gd name="T26" fmla="*/ 42 w 122"/>
                  <a:gd name="T27" fmla="*/ 205 h 243"/>
                  <a:gd name="T28" fmla="*/ 13 w 122"/>
                  <a:gd name="T29" fmla="*/ 192 h 243"/>
                  <a:gd name="T30" fmla="*/ 22 w 122"/>
                  <a:gd name="T31" fmla="*/ 165 h 243"/>
                  <a:gd name="T32" fmla="*/ 50 w 122"/>
                  <a:gd name="T33" fmla="*/ 149 h 243"/>
                  <a:gd name="T34" fmla="*/ 47 w 122"/>
                  <a:gd name="T35" fmla="*/ 106 h 243"/>
                  <a:gd name="T36" fmla="*/ 17 w 122"/>
                  <a:gd name="T37" fmla="*/ 113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9" y="1"/>
                    </a:lnTo>
                    <a:lnTo>
                      <a:pt x="46" y="0"/>
                    </a:lnTo>
                    <a:lnTo>
                      <a:pt x="30" y="31"/>
                    </a:lnTo>
                    <a:lnTo>
                      <a:pt x="66" y="34"/>
                    </a:lnTo>
                    <a:lnTo>
                      <a:pt x="45" y="76"/>
                    </a:lnTo>
                    <a:lnTo>
                      <a:pt x="71" y="89"/>
                    </a:lnTo>
                    <a:lnTo>
                      <a:pt x="98" y="139"/>
                    </a:lnTo>
                    <a:lnTo>
                      <a:pt x="96" y="165"/>
                    </a:lnTo>
                    <a:lnTo>
                      <a:pt x="121" y="169"/>
                    </a:lnTo>
                    <a:lnTo>
                      <a:pt x="117" y="211"/>
                    </a:lnTo>
                    <a:lnTo>
                      <a:pt x="8" y="242"/>
                    </a:lnTo>
                    <a:lnTo>
                      <a:pt x="42" y="205"/>
                    </a:lnTo>
                    <a:lnTo>
                      <a:pt x="13" y="192"/>
                    </a:lnTo>
                    <a:lnTo>
                      <a:pt x="22" y="165"/>
                    </a:lnTo>
                    <a:lnTo>
                      <a:pt x="50" y="149"/>
                    </a:lnTo>
                    <a:lnTo>
                      <a:pt x="47" y="106"/>
                    </a:lnTo>
                    <a:lnTo>
                      <a:pt x="17" y="113"/>
                    </a:lnTo>
                    <a:lnTo>
                      <a:pt x="12" y="59"/>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1" name="Freeform 38"/>
              <p:cNvSpPr>
                <a:spLocks/>
              </p:cNvSpPr>
              <p:nvPr/>
            </p:nvSpPr>
            <p:spPr bwMode="auto">
              <a:xfrm>
                <a:off x="3119" y="2057"/>
                <a:ext cx="26" cy="56"/>
              </a:xfrm>
              <a:custGeom>
                <a:avLst/>
                <a:gdLst>
                  <a:gd name="T0" fmla="*/ 0 w 26"/>
                  <a:gd name="T1" fmla="*/ 8 h 56"/>
                  <a:gd name="T2" fmla="*/ 0 w 26"/>
                  <a:gd name="T3" fmla="*/ 8 h 56"/>
                  <a:gd name="T4" fmla="*/ 5 w 26"/>
                  <a:gd name="T5" fmla="*/ 50 h 56"/>
                  <a:gd name="T6" fmla="*/ 15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0"/>
                    </a:lnTo>
                    <a:lnTo>
                      <a:pt x="15" y="55"/>
                    </a:lnTo>
                    <a:lnTo>
                      <a:pt x="25" y="21"/>
                    </a:lnTo>
                    <a:lnTo>
                      <a:pt x="15" y="0"/>
                    </a:lnTo>
                    <a:lnTo>
                      <a:pt x="0" y="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2" name="Freeform 39"/>
              <p:cNvSpPr>
                <a:spLocks/>
              </p:cNvSpPr>
              <p:nvPr/>
            </p:nvSpPr>
            <p:spPr bwMode="auto">
              <a:xfrm>
                <a:off x="3188" y="2129"/>
                <a:ext cx="49" cy="38"/>
              </a:xfrm>
              <a:custGeom>
                <a:avLst/>
                <a:gdLst>
                  <a:gd name="T0" fmla="*/ 0 w 49"/>
                  <a:gd name="T1" fmla="*/ 9 h 38"/>
                  <a:gd name="T2" fmla="*/ 0 w 49"/>
                  <a:gd name="T3" fmla="*/ 9 h 38"/>
                  <a:gd name="T4" fmla="*/ 40 w 49"/>
                  <a:gd name="T5" fmla="*/ 37 h 38"/>
                  <a:gd name="T6" fmla="*/ 48 w 49"/>
                  <a:gd name="T7" fmla="*/ 0 h 38"/>
                  <a:gd name="T8" fmla="*/ 0 w 49"/>
                  <a:gd name="T9" fmla="*/ 9 h 38"/>
                  <a:gd name="T10" fmla="*/ 0 w 49"/>
                  <a:gd name="T11" fmla="*/ 9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8">
                    <a:moveTo>
                      <a:pt x="0" y="9"/>
                    </a:moveTo>
                    <a:lnTo>
                      <a:pt x="0" y="9"/>
                    </a:lnTo>
                    <a:lnTo>
                      <a:pt x="40" y="37"/>
                    </a:lnTo>
                    <a:lnTo>
                      <a:pt x="48" y="0"/>
                    </a:lnTo>
                    <a:lnTo>
                      <a:pt x="0" y="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3" name="Freeform 40"/>
              <p:cNvSpPr>
                <a:spLocks/>
              </p:cNvSpPr>
              <p:nvPr/>
            </p:nvSpPr>
            <p:spPr bwMode="auto">
              <a:xfrm>
                <a:off x="2848" y="909"/>
                <a:ext cx="3134" cy="2014"/>
              </a:xfrm>
              <a:custGeom>
                <a:avLst/>
                <a:gdLst>
                  <a:gd name="T0" fmla="*/ 788 w 3134"/>
                  <a:gd name="T1" fmla="*/ 1640 h 2014"/>
                  <a:gd name="T2" fmla="*/ 1052 w 3134"/>
                  <a:gd name="T3" fmla="*/ 1650 h 2014"/>
                  <a:gd name="T4" fmla="*/ 942 w 3134"/>
                  <a:gd name="T5" fmla="*/ 1527 h 2014"/>
                  <a:gd name="T6" fmla="*/ 1047 w 3134"/>
                  <a:gd name="T7" fmla="*/ 1506 h 2014"/>
                  <a:gd name="T8" fmla="*/ 1324 w 3134"/>
                  <a:gd name="T9" fmla="*/ 1792 h 2014"/>
                  <a:gd name="T10" fmla="*/ 1562 w 3134"/>
                  <a:gd name="T11" fmla="*/ 1591 h 2014"/>
                  <a:gd name="T12" fmla="*/ 1690 w 3134"/>
                  <a:gd name="T13" fmla="*/ 1876 h 2014"/>
                  <a:gd name="T14" fmla="*/ 1771 w 3134"/>
                  <a:gd name="T15" fmla="*/ 1941 h 2014"/>
                  <a:gd name="T16" fmla="*/ 1794 w 3134"/>
                  <a:gd name="T17" fmla="*/ 1868 h 2014"/>
                  <a:gd name="T18" fmla="*/ 1875 w 3134"/>
                  <a:gd name="T19" fmla="*/ 1624 h 2014"/>
                  <a:gd name="T20" fmla="*/ 2071 w 3134"/>
                  <a:gd name="T21" fmla="*/ 1244 h 2014"/>
                  <a:gd name="T22" fmla="*/ 2050 w 3134"/>
                  <a:gd name="T23" fmla="*/ 1212 h 2014"/>
                  <a:gd name="T24" fmla="*/ 2148 w 3134"/>
                  <a:gd name="T25" fmla="*/ 1185 h 2014"/>
                  <a:gd name="T26" fmla="*/ 2340 w 3134"/>
                  <a:gd name="T27" fmla="*/ 809 h 2014"/>
                  <a:gd name="T28" fmla="*/ 2615 w 3134"/>
                  <a:gd name="T29" fmla="*/ 588 h 2014"/>
                  <a:gd name="T30" fmla="*/ 2594 w 3134"/>
                  <a:gd name="T31" fmla="*/ 740 h 2014"/>
                  <a:gd name="T32" fmla="*/ 2786 w 3134"/>
                  <a:gd name="T33" fmla="*/ 622 h 2014"/>
                  <a:gd name="T34" fmla="*/ 2995 w 3134"/>
                  <a:gd name="T35" fmla="*/ 462 h 2014"/>
                  <a:gd name="T36" fmla="*/ 2825 w 3134"/>
                  <a:gd name="T37" fmla="*/ 305 h 2014"/>
                  <a:gd name="T38" fmla="*/ 2541 w 3134"/>
                  <a:gd name="T39" fmla="*/ 278 h 2014"/>
                  <a:gd name="T40" fmla="*/ 2207 w 3134"/>
                  <a:gd name="T41" fmla="*/ 282 h 2014"/>
                  <a:gd name="T42" fmla="*/ 1886 w 3134"/>
                  <a:gd name="T43" fmla="*/ 168 h 2014"/>
                  <a:gd name="T44" fmla="*/ 1811 w 3134"/>
                  <a:gd name="T45" fmla="*/ 53 h 2014"/>
                  <a:gd name="T46" fmla="*/ 1522 w 3134"/>
                  <a:gd name="T47" fmla="*/ 114 h 2014"/>
                  <a:gd name="T48" fmla="*/ 1376 w 3134"/>
                  <a:gd name="T49" fmla="*/ 220 h 2014"/>
                  <a:gd name="T50" fmla="*/ 1312 w 3134"/>
                  <a:gd name="T51" fmla="*/ 282 h 2014"/>
                  <a:gd name="T52" fmla="*/ 1231 w 3134"/>
                  <a:gd name="T53" fmla="*/ 349 h 2014"/>
                  <a:gd name="T54" fmla="*/ 1005 w 3134"/>
                  <a:gd name="T55" fmla="*/ 374 h 2014"/>
                  <a:gd name="T56" fmla="*/ 810 w 3134"/>
                  <a:gd name="T57" fmla="*/ 431 h 2014"/>
                  <a:gd name="T58" fmla="*/ 689 w 3134"/>
                  <a:gd name="T59" fmla="*/ 498 h 2014"/>
                  <a:gd name="T60" fmla="*/ 708 w 3134"/>
                  <a:gd name="T61" fmla="*/ 338 h 2014"/>
                  <a:gd name="T62" fmla="*/ 537 w 3134"/>
                  <a:gd name="T63" fmla="*/ 272 h 2014"/>
                  <a:gd name="T64" fmla="*/ 423 w 3134"/>
                  <a:gd name="T65" fmla="*/ 353 h 2014"/>
                  <a:gd name="T66" fmla="*/ 264 w 3134"/>
                  <a:gd name="T67" fmla="*/ 593 h 2014"/>
                  <a:gd name="T68" fmla="*/ 330 w 3134"/>
                  <a:gd name="T69" fmla="*/ 718 h 2014"/>
                  <a:gd name="T70" fmla="*/ 398 w 3134"/>
                  <a:gd name="T71" fmla="*/ 681 h 2014"/>
                  <a:gd name="T72" fmla="*/ 489 w 3134"/>
                  <a:gd name="T73" fmla="*/ 457 h 2014"/>
                  <a:gd name="T74" fmla="*/ 506 w 3134"/>
                  <a:gd name="T75" fmla="*/ 645 h 2014"/>
                  <a:gd name="T76" fmla="*/ 498 w 3134"/>
                  <a:gd name="T77" fmla="*/ 708 h 2014"/>
                  <a:gd name="T78" fmla="*/ 367 w 3134"/>
                  <a:gd name="T79" fmla="*/ 823 h 2014"/>
                  <a:gd name="T80" fmla="*/ 308 w 3134"/>
                  <a:gd name="T81" fmla="*/ 710 h 2014"/>
                  <a:gd name="T82" fmla="*/ 232 w 3134"/>
                  <a:gd name="T83" fmla="*/ 837 h 2014"/>
                  <a:gd name="T84" fmla="*/ 124 w 3134"/>
                  <a:gd name="T85" fmla="*/ 963 h 2014"/>
                  <a:gd name="T86" fmla="*/ 136 w 3134"/>
                  <a:gd name="T87" fmla="*/ 1050 h 2014"/>
                  <a:gd name="T88" fmla="*/ 9 w 3134"/>
                  <a:gd name="T89" fmla="*/ 1249 h 2014"/>
                  <a:gd name="T90" fmla="*/ 160 w 3134"/>
                  <a:gd name="T91" fmla="*/ 1160 h 2014"/>
                  <a:gd name="T92" fmla="*/ 264 w 3134"/>
                  <a:gd name="T93" fmla="*/ 1085 h 2014"/>
                  <a:gd name="T94" fmla="*/ 398 w 3134"/>
                  <a:gd name="T95" fmla="*/ 1227 h 2014"/>
                  <a:gd name="T96" fmla="*/ 341 w 3134"/>
                  <a:gd name="T97" fmla="*/ 1078 h 2014"/>
                  <a:gd name="T98" fmla="*/ 449 w 3134"/>
                  <a:gd name="T99" fmla="*/ 1168 h 2014"/>
                  <a:gd name="T100" fmla="*/ 486 w 3134"/>
                  <a:gd name="T101" fmla="*/ 1255 h 2014"/>
                  <a:gd name="T102" fmla="*/ 501 w 3134"/>
                  <a:gd name="T103" fmla="*/ 1166 h 2014"/>
                  <a:gd name="T104" fmla="*/ 619 w 3134"/>
                  <a:gd name="T105" fmla="*/ 1020 h 2014"/>
                  <a:gd name="T106" fmla="*/ 680 w 3134"/>
                  <a:gd name="T107" fmla="*/ 1069 h 2014"/>
                  <a:gd name="T108" fmla="*/ 761 w 3134"/>
                  <a:gd name="T109" fmla="*/ 997 h 2014"/>
                  <a:gd name="T110" fmla="*/ 744 w 3134"/>
                  <a:gd name="T111" fmla="*/ 1156 h 2014"/>
                  <a:gd name="T112" fmla="*/ 558 w 3134"/>
                  <a:gd name="T113" fmla="*/ 1178 h 2014"/>
                  <a:gd name="T114" fmla="*/ 663 w 3134"/>
                  <a:gd name="T115" fmla="*/ 1273 h 2014"/>
                  <a:gd name="T116" fmla="*/ 653 w 3134"/>
                  <a:gd name="T117" fmla="*/ 1420 h 20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4">
                    <a:moveTo>
                      <a:pt x="653" y="1420"/>
                    </a:moveTo>
                    <a:lnTo>
                      <a:pt x="694" y="1424"/>
                    </a:lnTo>
                    <a:lnTo>
                      <a:pt x="748" y="1548"/>
                    </a:lnTo>
                    <a:lnTo>
                      <a:pt x="788" y="1640"/>
                    </a:lnTo>
                    <a:lnTo>
                      <a:pt x="817" y="1706"/>
                    </a:lnTo>
                    <a:lnTo>
                      <a:pt x="828" y="1783"/>
                    </a:lnTo>
                    <a:lnTo>
                      <a:pt x="909" y="1757"/>
                    </a:lnTo>
                    <a:lnTo>
                      <a:pt x="1009" y="1694"/>
                    </a:lnTo>
                    <a:lnTo>
                      <a:pt x="1052" y="1650"/>
                    </a:lnTo>
                    <a:lnTo>
                      <a:pt x="1084" y="1576"/>
                    </a:lnTo>
                    <a:lnTo>
                      <a:pt x="1025" y="1499"/>
                    </a:lnTo>
                    <a:lnTo>
                      <a:pt x="992" y="1541"/>
                    </a:lnTo>
                    <a:lnTo>
                      <a:pt x="967" y="1539"/>
                    </a:lnTo>
                    <a:lnTo>
                      <a:pt x="942" y="1527"/>
                    </a:lnTo>
                    <a:lnTo>
                      <a:pt x="905" y="1443"/>
                    </a:lnTo>
                    <a:lnTo>
                      <a:pt x="900" y="1412"/>
                    </a:lnTo>
                    <a:lnTo>
                      <a:pt x="930" y="1409"/>
                    </a:lnTo>
                    <a:lnTo>
                      <a:pt x="953" y="1459"/>
                    </a:lnTo>
                    <a:lnTo>
                      <a:pt x="1047" y="1506"/>
                    </a:lnTo>
                    <a:lnTo>
                      <a:pt x="1188" y="1513"/>
                    </a:lnTo>
                    <a:lnTo>
                      <a:pt x="1250" y="1613"/>
                    </a:lnTo>
                    <a:lnTo>
                      <a:pt x="1273" y="1606"/>
                    </a:lnTo>
                    <a:lnTo>
                      <a:pt x="1310" y="1722"/>
                    </a:lnTo>
                    <a:lnTo>
                      <a:pt x="1324" y="1792"/>
                    </a:lnTo>
                    <a:lnTo>
                      <a:pt x="1360" y="1878"/>
                    </a:lnTo>
                    <a:lnTo>
                      <a:pt x="1398" y="1834"/>
                    </a:lnTo>
                    <a:lnTo>
                      <a:pt x="1406" y="1720"/>
                    </a:lnTo>
                    <a:lnTo>
                      <a:pt x="1527" y="1584"/>
                    </a:lnTo>
                    <a:lnTo>
                      <a:pt x="1562" y="1591"/>
                    </a:lnTo>
                    <a:lnTo>
                      <a:pt x="1582" y="1572"/>
                    </a:lnTo>
                    <a:lnTo>
                      <a:pt x="1627" y="1665"/>
                    </a:lnTo>
                    <a:lnTo>
                      <a:pt x="1626" y="1713"/>
                    </a:lnTo>
                    <a:lnTo>
                      <a:pt x="1665" y="1684"/>
                    </a:lnTo>
                    <a:lnTo>
                      <a:pt x="1690" y="1876"/>
                    </a:lnTo>
                    <a:lnTo>
                      <a:pt x="1720" y="1912"/>
                    </a:lnTo>
                    <a:lnTo>
                      <a:pt x="1738" y="1984"/>
                    </a:lnTo>
                    <a:lnTo>
                      <a:pt x="1778" y="2013"/>
                    </a:lnTo>
                    <a:lnTo>
                      <a:pt x="1779" y="2013"/>
                    </a:lnTo>
                    <a:lnTo>
                      <a:pt x="1771" y="1941"/>
                    </a:lnTo>
                    <a:lnTo>
                      <a:pt x="1726" y="1894"/>
                    </a:lnTo>
                    <a:lnTo>
                      <a:pt x="1703" y="1834"/>
                    </a:lnTo>
                    <a:lnTo>
                      <a:pt x="1719" y="1765"/>
                    </a:lnTo>
                    <a:lnTo>
                      <a:pt x="1771" y="1827"/>
                    </a:lnTo>
                    <a:lnTo>
                      <a:pt x="1794" y="1868"/>
                    </a:lnTo>
                    <a:lnTo>
                      <a:pt x="1859" y="1805"/>
                    </a:lnTo>
                    <a:lnTo>
                      <a:pt x="1854" y="1728"/>
                    </a:lnTo>
                    <a:lnTo>
                      <a:pt x="1803" y="1655"/>
                    </a:lnTo>
                    <a:lnTo>
                      <a:pt x="1841" y="1598"/>
                    </a:lnTo>
                    <a:lnTo>
                      <a:pt x="1875" y="1624"/>
                    </a:lnTo>
                    <a:lnTo>
                      <a:pt x="1919" y="1588"/>
                    </a:lnTo>
                    <a:lnTo>
                      <a:pt x="2009" y="1529"/>
                    </a:lnTo>
                    <a:lnTo>
                      <a:pt x="2059" y="1374"/>
                    </a:lnTo>
                    <a:lnTo>
                      <a:pt x="2018" y="1302"/>
                    </a:lnTo>
                    <a:lnTo>
                      <a:pt x="2071" y="1244"/>
                    </a:lnTo>
                    <a:lnTo>
                      <a:pt x="2044" y="1233"/>
                    </a:lnTo>
                    <a:lnTo>
                      <a:pt x="2015" y="1247"/>
                    </a:lnTo>
                    <a:lnTo>
                      <a:pt x="1992" y="1218"/>
                    </a:lnTo>
                    <a:lnTo>
                      <a:pt x="2058" y="1155"/>
                    </a:lnTo>
                    <a:lnTo>
                      <a:pt x="2050" y="1212"/>
                    </a:lnTo>
                    <a:lnTo>
                      <a:pt x="2116" y="1190"/>
                    </a:lnTo>
                    <a:lnTo>
                      <a:pt x="2133" y="1233"/>
                    </a:lnTo>
                    <a:lnTo>
                      <a:pt x="2127" y="1313"/>
                    </a:lnTo>
                    <a:lnTo>
                      <a:pt x="2180" y="1274"/>
                    </a:lnTo>
                    <a:lnTo>
                      <a:pt x="2148" y="1185"/>
                    </a:lnTo>
                    <a:lnTo>
                      <a:pt x="2216" y="1097"/>
                    </a:lnTo>
                    <a:lnTo>
                      <a:pt x="2239" y="1114"/>
                    </a:lnTo>
                    <a:lnTo>
                      <a:pt x="2348" y="967"/>
                    </a:lnTo>
                    <a:lnTo>
                      <a:pt x="2368" y="868"/>
                    </a:lnTo>
                    <a:lnTo>
                      <a:pt x="2340" y="809"/>
                    </a:lnTo>
                    <a:lnTo>
                      <a:pt x="2269" y="796"/>
                    </a:lnTo>
                    <a:lnTo>
                      <a:pt x="2386" y="665"/>
                    </a:lnTo>
                    <a:lnTo>
                      <a:pt x="2480" y="665"/>
                    </a:lnTo>
                    <a:lnTo>
                      <a:pt x="2577" y="667"/>
                    </a:lnTo>
                    <a:lnTo>
                      <a:pt x="2615" y="588"/>
                    </a:lnTo>
                    <a:lnTo>
                      <a:pt x="2664" y="581"/>
                    </a:lnTo>
                    <a:lnTo>
                      <a:pt x="2660" y="623"/>
                    </a:lnTo>
                    <a:lnTo>
                      <a:pt x="2723" y="572"/>
                    </a:lnTo>
                    <a:lnTo>
                      <a:pt x="2608" y="706"/>
                    </a:lnTo>
                    <a:lnTo>
                      <a:pt x="2594" y="740"/>
                    </a:lnTo>
                    <a:lnTo>
                      <a:pt x="2607" y="902"/>
                    </a:lnTo>
                    <a:lnTo>
                      <a:pt x="2691" y="797"/>
                    </a:lnTo>
                    <a:lnTo>
                      <a:pt x="2688" y="698"/>
                    </a:lnTo>
                    <a:lnTo>
                      <a:pt x="2713" y="645"/>
                    </a:lnTo>
                    <a:lnTo>
                      <a:pt x="2786" y="622"/>
                    </a:lnTo>
                    <a:lnTo>
                      <a:pt x="2819" y="643"/>
                    </a:lnTo>
                    <a:lnTo>
                      <a:pt x="2927" y="561"/>
                    </a:lnTo>
                    <a:lnTo>
                      <a:pt x="2962" y="545"/>
                    </a:lnTo>
                    <a:lnTo>
                      <a:pt x="2949" y="495"/>
                    </a:lnTo>
                    <a:lnTo>
                      <a:pt x="2995" y="462"/>
                    </a:lnTo>
                    <a:lnTo>
                      <a:pt x="3092" y="499"/>
                    </a:lnTo>
                    <a:lnTo>
                      <a:pt x="3133" y="444"/>
                    </a:lnTo>
                    <a:lnTo>
                      <a:pt x="3044" y="389"/>
                    </a:lnTo>
                    <a:lnTo>
                      <a:pt x="2945" y="328"/>
                    </a:lnTo>
                    <a:lnTo>
                      <a:pt x="2825" y="305"/>
                    </a:lnTo>
                    <a:lnTo>
                      <a:pt x="2815" y="352"/>
                    </a:lnTo>
                    <a:lnTo>
                      <a:pt x="2764" y="326"/>
                    </a:lnTo>
                    <a:lnTo>
                      <a:pt x="2680" y="332"/>
                    </a:lnTo>
                    <a:lnTo>
                      <a:pt x="2639" y="273"/>
                    </a:lnTo>
                    <a:lnTo>
                      <a:pt x="2541" y="278"/>
                    </a:lnTo>
                    <a:lnTo>
                      <a:pt x="2492" y="225"/>
                    </a:lnTo>
                    <a:lnTo>
                      <a:pt x="2360" y="200"/>
                    </a:lnTo>
                    <a:lnTo>
                      <a:pt x="2312" y="265"/>
                    </a:lnTo>
                    <a:lnTo>
                      <a:pt x="2229" y="233"/>
                    </a:lnTo>
                    <a:lnTo>
                      <a:pt x="2207" y="282"/>
                    </a:lnTo>
                    <a:lnTo>
                      <a:pt x="2178" y="192"/>
                    </a:lnTo>
                    <a:lnTo>
                      <a:pt x="2082" y="164"/>
                    </a:lnTo>
                    <a:lnTo>
                      <a:pt x="2080" y="192"/>
                    </a:lnTo>
                    <a:lnTo>
                      <a:pt x="1963" y="167"/>
                    </a:lnTo>
                    <a:lnTo>
                      <a:pt x="1886" y="168"/>
                    </a:lnTo>
                    <a:lnTo>
                      <a:pt x="1815" y="187"/>
                    </a:lnTo>
                    <a:lnTo>
                      <a:pt x="1922" y="113"/>
                    </a:lnTo>
                    <a:lnTo>
                      <a:pt x="1932" y="79"/>
                    </a:lnTo>
                    <a:lnTo>
                      <a:pt x="1890" y="41"/>
                    </a:lnTo>
                    <a:lnTo>
                      <a:pt x="1811" y="53"/>
                    </a:lnTo>
                    <a:lnTo>
                      <a:pt x="1829" y="33"/>
                    </a:lnTo>
                    <a:lnTo>
                      <a:pt x="1780" y="0"/>
                    </a:lnTo>
                    <a:lnTo>
                      <a:pt x="1694" y="61"/>
                    </a:lnTo>
                    <a:lnTo>
                      <a:pt x="1612" y="79"/>
                    </a:lnTo>
                    <a:lnTo>
                      <a:pt x="1522" y="114"/>
                    </a:lnTo>
                    <a:lnTo>
                      <a:pt x="1506" y="159"/>
                    </a:lnTo>
                    <a:lnTo>
                      <a:pt x="1410" y="173"/>
                    </a:lnTo>
                    <a:lnTo>
                      <a:pt x="1418" y="218"/>
                    </a:lnTo>
                    <a:lnTo>
                      <a:pt x="1454" y="247"/>
                    </a:lnTo>
                    <a:lnTo>
                      <a:pt x="1376" y="220"/>
                    </a:lnTo>
                    <a:lnTo>
                      <a:pt x="1376" y="273"/>
                    </a:lnTo>
                    <a:lnTo>
                      <a:pt x="1334" y="261"/>
                    </a:lnTo>
                    <a:lnTo>
                      <a:pt x="1323" y="222"/>
                    </a:lnTo>
                    <a:lnTo>
                      <a:pt x="1292" y="250"/>
                    </a:lnTo>
                    <a:lnTo>
                      <a:pt x="1312" y="282"/>
                    </a:lnTo>
                    <a:lnTo>
                      <a:pt x="1293" y="389"/>
                    </a:lnTo>
                    <a:lnTo>
                      <a:pt x="1269" y="196"/>
                    </a:lnTo>
                    <a:lnTo>
                      <a:pt x="1234" y="196"/>
                    </a:lnTo>
                    <a:lnTo>
                      <a:pt x="1196" y="321"/>
                    </a:lnTo>
                    <a:lnTo>
                      <a:pt x="1231" y="349"/>
                    </a:lnTo>
                    <a:lnTo>
                      <a:pt x="1217" y="371"/>
                    </a:lnTo>
                    <a:lnTo>
                      <a:pt x="1153" y="325"/>
                    </a:lnTo>
                    <a:lnTo>
                      <a:pt x="1102" y="312"/>
                    </a:lnTo>
                    <a:lnTo>
                      <a:pt x="1102" y="347"/>
                    </a:lnTo>
                    <a:lnTo>
                      <a:pt x="1005" y="374"/>
                    </a:lnTo>
                    <a:lnTo>
                      <a:pt x="990" y="347"/>
                    </a:lnTo>
                    <a:lnTo>
                      <a:pt x="900" y="394"/>
                    </a:lnTo>
                    <a:lnTo>
                      <a:pt x="838" y="368"/>
                    </a:lnTo>
                    <a:lnTo>
                      <a:pt x="839" y="452"/>
                    </a:lnTo>
                    <a:lnTo>
                      <a:pt x="810" y="431"/>
                    </a:lnTo>
                    <a:lnTo>
                      <a:pt x="772" y="461"/>
                    </a:lnTo>
                    <a:lnTo>
                      <a:pt x="788" y="498"/>
                    </a:lnTo>
                    <a:lnTo>
                      <a:pt x="722" y="491"/>
                    </a:lnTo>
                    <a:lnTo>
                      <a:pt x="736" y="523"/>
                    </a:lnTo>
                    <a:lnTo>
                      <a:pt x="689" y="498"/>
                    </a:lnTo>
                    <a:lnTo>
                      <a:pt x="692" y="452"/>
                    </a:lnTo>
                    <a:lnTo>
                      <a:pt x="648" y="412"/>
                    </a:lnTo>
                    <a:lnTo>
                      <a:pt x="756" y="446"/>
                    </a:lnTo>
                    <a:lnTo>
                      <a:pt x="790" y="391"/>
                    </a:lnTo>
                    <a:lnTo>
                      <a:pt x="708" y="338"/>
                    </a:lnTo>
                    <a:lnTo>
                      <a:pt x="646" y="310"/>
                    </a:lnTo>
                    <a:lnTo>
                      <a:pt x="596" y="302"/>
                    </a:lnTo>
                    <a:lnTo>
                      <a:pt x="631" y="293"/>
                    </a:lnTo>
                    <a:lnTo>
                      <a:pt x="579" y="268"/>
                    </a:lnTo>
                    <a:lnTo>
                      <a:pt x="537" y="272"/>
                    </a:lnTo>
                    <a:lnTo>
                      <a:pt x="510" y="309"/>
                    </a:lnTo>
                    <a:lnTo>
                      <a:pt x="484" y="297"/>
                    </a:lnTo>
                    <a:lnTo>
                      <a:pt x="452" y="336"/>
                    </a:lnTo>
                    <a:lnTo>
                      <a:pt x="432" y="326"/>
                    </a:lnTo>
                    <a:lnTo>
                      <a:pt x="423" y="353"/>
                    </a:lnTo>
                    <a:lnTo>
                      <a:pt x="391" y="377"/>
                    </a:lnTo>
                    <a:lnTo>
                      <a:pt x="340" y="476"/>
                    </a:lnTo>
                    <a:lnTo>
                      <a:pt x="299" y="519"/>
                    </a:lnTo>
                    <a:lnTo>
                      <a:pt x="227" y="574"/>
                    </a:lnTo>
                    <a:lnTo>
                      <a:pt x="264" y="593"/>
                    </a:lnTo>
                    <a:lnTo>
                      <a:pt x="225" y="612"/>
                    </a:lnTo>
                    <a:lnTo>
                      <a:pt x="235" y="685"/>
                    </a:lnTo>
                    <a:lnTo>
                      <a:pt x="273" y="695"/>
                    </a:lnTo>
                    <a:lnTo>
                      <a:pt x="312" y="645"/>
                    </a:lnTo>
                    <a:lnTo>
                      <a:pt x="330" y="718"/>
                    </a:lnTo>
                    <a:lnTo>
                      <a:pt x="347" y="743"/>
                    </a:lnTo>
                    <a:lnTo>
                      <a:pt x="345" y="776"/>
                    </a:lnTo>
                    <a:lnTo>
                      <a:pt x="394" y="754"/>
                    </a:lnTo>
                    <a:lnTo>
                      <a:pt x="409" y="686"/>
                    </a:lnTo>
                    <a:lnTo>
                      <a:pt x="398" y="681"/>
                    </a:lnTo>
                    <a:lnTo>
                      <a:pt x="440" y="643"/>
                    </a:lnTo>
                    <a:lnTo>
                      <a:pt x="416" y="623"/>
                    </a:lnTo>
                    <a:lnTo>
                      <a:pt x="416" y="561"/>
                    </a:lnTo>
                    <a:lnTo>
                      <a:pt x="484" y="500"/>
                    </a:lnTo>
                    <a:lnTo>
                      <a:pt x="489" y="457"/>
                    </a:lnTo>
                    <a:lnTo>
                      <a:pt x="522" y="450"/>
                    </a:lnTo>
                    <a:lnTo>
                      <a:pt x="546" y="482"/>
                    </a:lnTo>
                    <a:lnTo>
                      <a:pt x="476" y="553"/>
                    </a:lnTo>
                    <a:lnTo>
                      <a:pt x="479" y="620"/>
                    </a:lnTo>
                    <a:lnTo>
                      <a:pt x="506" y="645"/>
                    </a:lnTo>
                    <a:lnTo>
                      <a:pt x="580" y="623"/>
                    </a:lnTo>
                    <a:lnTo>
                      <a:pt x="620" y="643"/>
                    </a:lnTo>
                    <a:lnTo>
                      <a:pt x="515" y="662"/>
                    </a:lnTo>
                    <a:lnTo>
                      <a:pt x="524" y="732"/>
                    </a:lnTo>
                    <a:lnTo>
                      <a:pt x="498" y="708"/>
                    </a:lnTo>
                    <a:lnTo>
                      <a:pt x="475" y="737"/>
                    </a:lnTo>
                    <a:lnTo>
                      <a:pt x="475" y="777"/>
                    </a:lnTo>
                    <a:lnTo>
                      <a:pt x="453" y="803"/>
                    </a:lnTo>
                    <a:lnTo>
                      <a:pt x="416" y="795"/>
                    </a:lnTo>
                    <a:lnTo>
                      <a:pt x="367" y="823"/>
                    </a:lnTo>
                    <a:lnTo>
                      <a:pt x="342" y="803"/>
                    </a:lnTo>
                    <a:lnTo>
                      <a:pt x="317" y="805"/>
                    </a:lnTo>
                    <a:lnTo>
                      <a:pt x="294" y="791"/>
                    </a:lnTo>
                    <a:lnTo>
                      <a:pt x="315" y="751"/>
                    </a:lnTo>
                    <a:lnTo>
                      <a:pt x="308" y="710"/>
                    </a:lnTo>
                    <a:lnTo>
                      <a:pt x="276" y="734"/>
                    </a:lnTo>
                    <a:lnTo>
                      <a:pt x="272" y="772"/>
                    </a:lnTo>
                    <a:lnTo>
                      <a:pt x="281" y="835"/>
                    </a:lnTo>
                    <a:lnTo>
                      <a:pt x="267" y="825"/>
                    </a:lnTo>
                    <a:lnTo>
                      <a:pt x="232" y="837"/>
                    </a:lnTo>
                    <a:lnTo>
                      <a:pt x="223" y="880"/>
                    </a:lnTo>
                    <a:lnTo>
                      <a:pt x="174" y="902"/>
                    </a:lnTo>
                    <a:lnTo>
                      <a:pt x="156" y="941"/>
                    </a:lnTo>
                    <a:lnTo>
                      <a:pt x="118" y="934"/>
                    </a:lnTo>
                    <a:lnTo>
                      <a:pt x="124" y="963"/>
                    </a:lnTo>
                    <a:lnTo>
                      <a:pt x="75" y="966"/>
                    </a:lnTo>
                    <a:lnTo>
                      <a:pt x="79" y="984"/>
                    </a:lnTo>
                    <a:lnTo>
                      <a:pt x="120" y="998"/>
                    </a:lnTo>
                    <a:lnTo>
                      <a:pt x="115" y="1010"/>
                    </a:lnTo>
                    <a:lnTo>
                      <a:pt x="136" y="1050"/>
                    </a:lnTo>
                    <a:lnTo>
                      <a:pt x="119" y="1097"/>
                    </a:lnTo>
                    <a:lnTo>
                      <a:pt x="20" y="1089"/>
                    </a:lnTo>
                    <a:lnTo>
                      <a:pt x="3" y="1106"/>
                    </a:lnTo>
                    <a:lnTo>
                      <a:pt x="0" y="1210"/>
                    </a:lnTo>
                    <a:lnTo>
                      <a:pt x="9" y="1249"/>
                    </a:lnTo>
                    <a:lnTo>
                      <a:pt x="32" y="1247"/>
                    </a:lnTo>
                    <a:lnTo>
                      <a:pt x="116" y="1255"/>
                    </a:lnTo>
                    <a:lnTo>
                      <a:pt x="150" y="1213"/>
                    </a:lnTo>
                    <a:lnTo>
                      <a:pt x="143" y="1195"/>
                    </a:lnTo>
                    <a:lnTo>
                      <a:pt x="160" y="1160"/>
                    </a:lnTo>
                    <a:lnTo>
                      <a:pt x="196" y="1136"/>
                    </a:lnTo>
                    <a:lnTo>
                      <a:pt x="196" y="1101"/>
                    </a:lnTo>
                    <a:lnTo>
                      <a:pt x="209" y="1092"/>
                    </a:lnTo>
                    <a:lnTo>
                      <a:pt x="243" y="1105"/>
                    </a:lnTo>
                    <a:lnTo>
                      <a:pt x="264" y="1085"/>
                    </a:lnTo>
                    <a:lnTo>
                      <a:pt x="285" y="1070"/>
                    </a:lnTo>
                    <a:lnTo>
                      <a:pt x="305" y="1081"/>
                    </a:lnTo>
                    <a:lnTo>
                      <a:pt x="321" y="1119"/>
                    </a:lnTo>
                    <a:lnTo>
                      <a:pt x="391" y="1176"/>
                    </a:lnTo>
                    <a:lnTo>
                      <a:pt x="398" y="1227"/>
                    </a:lnTo>
                    <a:lnTo>
                      <a:pt x="414" y="1202"/>
                    </a:lnTo>
                    <a:lnTo>
                      <a:pt x="409" y="1171"/>
                    </a:lnTo>
                    <a:lnTo>
                      <a:pt x="437" y="1176"/>
                    </a:lnTo>
                    <a:lnTo>
                      <a:pt x="377" y="1128"/>
                    </a:lnTo>
                    <a:lnTo>
                      <a:pt x="341" y="1078"/>
                    </a:lnTo>
                    <a:lnTo>
                      <a:pt x="338" y="1046"/>
                    </a:lnTo>
                    <a:lnTo>
                      <a:pt x="373" y="1048"/>
                    </a:lnTo>
                    <a:lnTo>
                      <a:pt x="397" y="1092"/>
                    </a:lnTo>
                    <a:lnTo>
                      <a:pt x="449" y="1134"/>
                    </a:lnTo>
                    <a:lnTo>
                      <a:pt x="449" y="1168"/>
                    </a:lnTo>
                    <a:lnTo>
                      <a:pt x="463" y="1186"/>
                    </a:lnTo>
                    <a:lnTo>
                      <a:pt x="477" y="1220"/>
                    </a:lnTo>
                    <a:lnTo>
                      <a:pt x="509" y="1223"/>
                    </a:lnTo>
                    <a:lnTo>
                      <a:pt x="477" y="1232"/>
                    </a:lnTo>
                    <a:lnTo>
                      <a:pt x="486" y="1255"/>
                    </a:lnTo>
                    <a:lnTo>
                      <a:pt x="509" y="1264"/>
                    </a:lnTo>
                    <a:lnTo>
                      <a:pt x="522" y="1222"/>
                    </a:lnTo>
                    <a:lnTo>
                      <a:pt x="500" y="1205"/>
                    </a:lnTo>
                    <a:lnTo>
                      <a:pt x="512" y="1198"/>
                    </a:lnTo>
                    <a:lnTo>
                      <a:pt x="501" y="1166"/>
                    </a:lnTo>
                    <a:lnTo>
                      <a:pt x="580" y="1155"/>
                    </a:lnTo>
                    <a:lnTo>
                      <a:pt x="578" y="1118"/>
                    </a:lnTo>
                    <a:lnTo>
                      <a:pt x="596" y="1087"/>
                    </a:lnTo>
                    <a:lnTo>
                      <a:pt x="611" y="1046"/>
                    </a:lnTo>
                    <a:lnTo>
                      <a:pt x="619" y="1020"/>
                    </a:lnTo>
                    <a:lnTo>
                      <a:pt x="647" y="1010"/>
                    </a:lnTo>
                    <a:lnTo>
                      <a:pt x="646" y="1024"/>
                    </a:lnTo>
                    <a:lnTo>
                      <a:pt x="675" y="1027"/>
                    </a:lnTo>
                    <a:lnTo>
                      <a:pt x="657" y="1044"/>
                    </a:lnTo>
                    <a:lnTo>
                      <a:pt x="680" y="1069"/>
                    </a:lnTo>
                    <a:lnTo>
                      <a:pt x="722" y="1044"/>
                    </a:lnTo>
                    <a:lnTo>
                      <a:pt x="697" y="1048"/>
                    </a:lnTo>
                    <a:lnTo>
                      <a:pt x="696" y="1034"/>
                    </a:lnTo>
                    <a:lnTo>
                      <a:pt x="698" y="1018"/>
                    </a:lnTo>
                    <a:lnTo>
                      <a:pt x="761" y="997"/>
                    </a:lnTo>
                    <a:lnTo>
                      <a:pt x="740" y="1012"/>
                    </a:lnTo>
                    <a:lnTo>
                      <a:pt x="722" y="1050"/>
                    </a:lnTo>
                    <a:lnTo>
                      <a:pt x="795" y="1109"/>
                    </a:lnTo>
                    <a:lnTo>
                      <a:pt x="797" y="1139"/>
                    </a:lnTo>
                    <a:lnTo>
                      <a:pt x="744" y="1156"/>
                    </a:lnTo>
                    <a:lnTo>
                      <a:pt x="698" y="1128"/>
                    </a:lnTo>
                    <a:lnTo>
                      <a:pt x="636" y="1154"/>
                    </a:lnTo>
                    <a:lnTo>
                      <a:pt x="606" y="1148"/>
                    </a:lnTo>
                    <a:lnTo>
                      <a:pt x="615" y="1162"/>
                    </a:lnTo>
                    <a:lnTo>
                      <a:pt x="558" y="1178"/>
                    </a:lnTo>
                    <a:lnTo>
                      <a:pt x="572" y="1218"/>
                    </a:lnTo>
                    <a:lnTo>
                      <a:pt x="577" y="1259"/>
                    </a:lnTo>
                    <a:lnTo>
                      <a:pt x="615" y="1269"/>
                    </a:lnTo>
                    <a:lnTo>
                      <a:pt x="632" y="1253"/>
                    </a:lnTo>
                    <a:lnTo>
                      <a:pt x="663" y="1273"/>
                    </a:lnTo>
                    <a:lnTo>
                      <a:pt x="713" y="1254"/>
                    </a:lnTo>
                    <a:lnTo>
                      <a:pt x="710" y="1304"/>
                    </a:lnTo>
                    <a:lnTo>
                      <a:pt x="680" y="1383"/>
                    </a:lnTo>
                    <a:lnTo>
                      <a:pt x="628" y="1376"/>
                    </a:lnTo>
                    <a:lnTo>
                      <a:pt x="653" y="142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4" name="Freeform 41"/>
              <p:cNvSpPr>
                <a:spLocks/>
              </p:cNvSpPr>
              <p:nvPr/>
            </p:nvSpPr>
            <p:spPr bwMode="auto">
              <a:xfrm>
                <a:off x="1849" y="634"/>
                <a:ext cx="953" cy="914"/>
              </a:xfrm>
              <a:custGeom>
                <a:avLst/>
                <a:gdLst>
                  <a:gd name="T0" fmla="*/ 0 w 953"/>
                  <a:gd name="T1" fmla="*/ 255 h 914"/>
                  <a:gd name="T2" fmla="*/ 66 w 953"/>
                  <a:gd name="T3" fmla="*/ 216 h 914"/>
                  <a:gd name="T4" fmla="*/ 139 w 953"/>
                  <a:gd name="T5" fmla="*/ 159 h 914"/>
                  <a:gd name="T6" fmla="*/ 82 w 953"/>
                  <a:gd name="T7" fmla="*/ 158 h 914"/>
                  <a:gd name="T8" fmla="*/ 179 w 953"/>
                  <a:gd name="T9" fmla="*/ 116 h 914"/>
                  <a:gd name="T10" fmla="*/ 239 w 953"/>
                  <a:gd name="T11" fmla="*/ 106 h 914"/>
                  <a:gd name="T12" fmla="*/ 274 w 953"/>
                  <a:gd name="T13" fmla="*/ 58 h 914"/>
                  <a:gd name="T14" fmla="*/ 356 w 953"/>
                  <a:gd name="T15" fmla="*/ 80 h 914"/>
                  <a:gd name="T16" fmla="*/ 433 w 953"/>
                  <a:gd name="T17" fmla="*/ 88 h 914"/>
                  <a:gd name="T18" fmla="*/ 418 w 953"/>
                  <a:gd name="T19" fmla="*/ 19 h 914"/>
                  <a:gd name="T20" fmla="*/ 522 w 953"/>
                  <a:gd name="T21" fmla="*/ 38 h 914"/>
                  <a:gd name="T22" fmla="*/ 534 w 953"/>
                  <a:gd name="T23" fmla="*/ 0 h 914"/>
                  <a:gd name="T24" fmla="*/ 755 w 953"/>
                  <a:gd name="T25" fmla="*/ 31 h 914"/>
                  <a:gd name="T26" fmla="*/ 628 w 953"/>
                  <a:gd name="T27" fmla="*/ 68 h 914"/>
                  <a:gd name="T28" fmla="*/ 735 w 953"/>
                  <a:gd name="T29" fmla="*/ 86 h 914"/>
                  <a:gd name="T30" fmla="*/ 786 w 953"/>
                  <a:gd name="T31" fmla="*/ 73 h 914"/>
                  <a:gd name="T32" fmla="*/ 753 w 953"/>
                  <a:gd name="T33" fmla="*/ 151 h 914"/>
                  <a:gd name="T34" fmla="*/ 869 w 953"/>
                  <a:gd name="T35" fmla="*/ 85 h 914"/>
                  <a:gd name="T36" fmla="*/ 952 w 953"/>
                  <a:gd name="T37" fmla="*/ 97 h 914"/>
                  <a:gd name="T38" fmla="*/ 807 w 953"/>
                  <a:gd name="T39" fmla="*/ 146 h 914"/>
                  <a:gd name="T40" fmla="*/ 822 w 953"/>
                  <a:gd name="T41" fmla="*/ 167 h 914"/>
                  <a:gd name="T42" fmla="*/ 812 w 953"/>
                  <a:gd name="T43" fmla="*/ 229 h 914"/>
                  <a:gd name="T44" fmla="*/ 822 w 953"/>
                  <a:gd name="T45" fmla="*/ 288 h 914"/>
                  <a:gd name="T46" fmla="*/ 818 w 953"/>
                  <a:gd name="T47" fmla="*/ 316 h 914"/>
                  <a:gd name="T48" fmla="*/ 837 w 953"/>
                  <a:gd name="T49" fmla="*/ 385 h 914"/>
                  <a:gd name="T50" fmla="*/ 814 w 953"/>
                  <a:gd name="T51" fmla="*/ 404 h 914"/>
                  <a:gd name="T52" fmla="*/ 790 w 953"/>
                  <a:gd name="T53" fmla="*/ 420 h 914"/>
                  <a:gd name="T54" fmla="*/ 792 w 953"/>
                  <a:gd name="T55" fmla="*/ 460 h 914"/>
                  <a:gd name="T56" fmla="*/ 722 w 953"/>
                  <a:gd name="T57" fmla="*/ 459 h 914"/>
                  <a:gd name="T58" fmla="*/ 757 w 953"/>
                  <a:gd name="T59" fmla="*/ 494 h 914"/>
                  <a:gd name="T60" fmla="*/ 804 w 953"/>
                  <a:gd name="T61" fmla="*/ 567 h 914"/>
                  <a:gd name="T62" fmla="*/ 711 w 953"/>
                  <a:gd name="T63" fmla="*/ 516 h 914"/>
                  <a:gd name="T64" fmla="*/ 728 w 953"/>
                  <a:gd name="T65" fmla="*/ 571 h 914"/>
                  <a:gd name="T66" fmla="*/ 793 w 953"/>
                  <a:gd name="T67" fmla="*/ 586 h 914"/>
                  <a:gd name="T68" fmla="*/ 669 w 953"/>
                  <a:gd name="T69" fmla="*/ 652 h 914"/>
                  <a:gd name="T70" fmla="*/ 599 w 953"/>
                  <a:gd name="T71" fmla="*/ 712 h 914"/>
                  <a:gd name="T72" fmla="*/ 543 w 953"/>
                  <a:gd name="T73" fmla="*/ 737 h 914"/>
                  <a:gd name="T74" fmla="*/ 497 w 953"/>
                  <a:gd name="T75" fmla="*/ 759 h 914"/>
                  <a:gd name="T76" fmla="*/ 473 w 953"/>
                  <a:gd name="T77" fmla="*/ 833 h 914"/>
                  <a:gd name="T78" fmla="*/ 468 w 953"/>
                  <a:gd name="T79" fmla="*/ 913 h 914"/>
                  <a:gd name="T80" fmla="*/ 398 w 953"/>
                  <a:gd name="T81" fmla="*/ 885 h 914"/>
                  <a:gd name="T82" fmla="*/ 329 w 953"/>
                  <a:gd name="T83" fmla="*/ 783 h 914"/>
                  <a:gd name="T84" fmla="*/ 299 w 953"/>
                  <a:gd name="T85" fmla="*/ 681 h 914"/>
                  <a:gd name="T86" fmla="*/ 345 w 953"/>
                  <a:gd name="T87" fmla="*/ 609 h 914"/>
                  <a:gd name="T88" fmla="*/ 323 w 953"/>
                  <a:gd name="T89" fmla="*/ 580 h 914"/>
                  <a:gd name="T90" fmla="*/ 350 w 953"/>
                  <a:gd name="T91" fmla="*/ 559 h 914"/>
                  <a:gd name="T92" fmla="*/ 331 w 953"/>
                  <a:gd name="T93" fmla="*/ 522 h 914"/>
                  <a:gd name="T94" fmla="*/ 275 w 953"/>
                  <a:gd name="T95" fmla="*/ 531 h 914"/>
                  <a:gd name="T96" fmla="*/ 289 w 953"/>
                  <a:gd name="T97" fmla="*/ 476 h 914"/>
                  <a:gd name="T98" fmla="*/ 225 w 953"/>
                  <a:gd name="T99" fmla="*/ 360 h 914"/>
                  <a:gd name="T100" fmla="*/ 121 w 953"/>
                  <a:gd name="T101" fmla="*/ 350 h 914"/>
                  <a:gd name="T102" fmla="*/ 75 w 953"/>
                  <a:gd name="T103" fmla="*/ 321 h 914"/>
                  <a:gd name="T104" fmla="*/ 113 w 953"/>
                  <a:gd name="T105" fmla="*/ 280 h 914"/>
                  <a:gd name="T106" fmla="*/ 0 w 953"/>
                  <a:gd name="T107" fmla="*/ 255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4">
                    <a:moveTo>
                      <a:pt x="0" y="255"/>
                    </a:moveTo>
                    <a:lnTo>
                      <a:pt x="0" y="255"/>
                    </a:lnTo>
                    <a:lnTo>
                      <a:pt x="5" y="241"/>
                    </a:lnTo>
                    <a:lnTo>
                      <a:pt x="66" y="216"/>
                    </a:lnTo>
                    <a:lnTo>
                      <a:pt x="105" y="216"/>
                    </a:lnTo>
                    <a:lnTo>
                      <a:pt x="139" y="159"/>
                    </a:lnTo>
                    <a:lnTo>
                      <a:pt x="109" y="173"/>
                    </a:lnTo>
                    <a:lnTo>
                      <a:pt x="82" y="158"/>
                    </a:lnTo>
                    <a:lnTo>
                      <a:pt x="138" y="118"/>
                    </a:lnTo>
                    <a:lnTo>
                      <a:pt x="179" y="116"/>
                    </a:lnTo>
                    <a:lnTo>
                      <a:pt x="175" y="85"/>
                    </a:lnTo>
                    <a:lnTo>
                      <a:pt x="239" y="106"/>
                    </a:lnTo>
                    <a:lnTo>
                      <a:pt x="202" y="78"/>
                    </a:lnTo>
                    <a:lnTo>
                      <a:pt x="274" y="58"/>
                    </a:lnTo>
                    <a:lnTo>
                      <a:pt x="305" y="75"/>
                    </a:lnTo>
                    <a:lnTo>
                      <a:pt x="356" y="80"/>
                    </a:lnTo>
                    <a:lnTo>
                      <a:pt x="342" y="50"/>
                    </a:lnTo>
                    <a:lnTo>
                      <a:pt x="433" y="88"/>
                    </a:lnTo>
                    <a:lnTo>
                      <a:pt x="495" y="58"/>
                    </a:lnTo>
                    <a:lnTo>
                      <a:pt x="418" y="19"/>
                    </a:lnTo>
                    <a:lnTo>
                      <a:pt x="457" y="12"/>
                    </a:lnTo>
                    <a:lnTo>
                      <a:pt x="522" y="38"/>
                    </a:lnTo>
                    <a:lnTo>
                      <a:pt x="543" y="19"/>
                    </a:lnTo>
                    <a:lnTo>
                      <a:pt x="534" y="0"/>
                    </a:lnTo>
                    <a:lnTo>
                      <a:pt x="694" y="13"/>
                    </a:lnTo>
                    <a:lnTo>
                      <a:pt x="755" y="31"/>
                    </a:lnTo>
                    <a:lnTo>
                      <a:pt x="800" y="47"/>
                    </a:lnTo>
                    <a:lnTo>
                      <a:pt x="628" y="68"/>
                    </a:lnTo>
                    <a:lnTo>
                      <a:pt x="610" y="94"/>
                    </a:lnTo>
                    <a:lnTo>
                      <a:pt x="735" y="86"/>
                    </a:lnTo>
                    <a:lnTo>
                      <a:pt x="710" y="104"/>
                    </a:lnTo>
                    <a:lnTo>
                      <a:pt x="786" y="73"/>
                    </a:lnTo>
                    <a:lnTo>
                      <a:pt x="790" y="101"/>
                    </a:lnTo>
                    <a:lnTo>
                      <a:pt x="753" y="151"/>
                    </a:lnTo>
                    <a:lnTo>
                      <a:pt x="824" y="104"/>
                    </a:lnTo>
                    <a:lnTo>
                      <a:pt x="869" y="85"/>
                    </a:lnTo>
                    <a:lnTo>
                      <a:pt x="905" y="80"/>
                    </a:lnTo>
                    <a:lnTo>
                      <a:pt x="952" y="97"/>
                    </a:lnTo>
                    <a:lnTo>
                      <a:pt x="910" y="131"/>
                    </a:lnTo>
                    <a:lnTo>
                      <a:pt x="807" y="146"/>
                    </a:lnTo>
                    <a:lnTo>
                      <a:pt x="890" y="149"/>
                    </a:lnTo>
                    <a:lnTo>
                      <a:pt x="822" y="167"/>
                    </a:lnTo>
                    <a:lnTo>
                      <a:pt x="844" y="205"/>
                    </a:lnTo>
                    <a:lnTo>
                      <a:pt x="812" y="229"/>
                    </a:lnTo>
                    <a:lnTo>
                      <a:pt x="842" y="273"/>
                    </a:lnTo>
                    <a:lnTo>
                      <a:pt x="822" y="288"/>
                    </a:lnTo>
                    <a:lnTo>
                      <a:pt x="858" y="293"/>
                    </a:lnTo>
                    <a:lnTo>
                      <a:pt x="818" y="316"/>
                    </a:lnTo>
                    <a:lnTo>
                      <a:pt x="832" y="340"/>
                    </a:lnTo>
                    <a:lnTo>
                      <a:pt x="837" y="385"/>
                    </a:lnTo>
                    <a:lnTo>
                      <a:pt x="797" y="372"/>
                    </a:lnTo>
                    <a:lnTo>
                      <a:pt x="814" y="404"/>
                    </a:lnTo>
                    <a:lnTo>
                      <a:pt x="844" y="415"/>
                    </a:lnTo>
                    <a:lnTo>
                      <a:pt x="790" y="420"/>
                    </a:lnTo>
                    <a:lnTo>
                      <a:pt x="825" y="438"/>
                    </a:lnTo>
                    <a:lnTo>
                      <a:pt x="792" y="460"/>
                    </a:lnTo>
                    <a:lnTo>
                      <a:pt x="763" y="440"/>
                    </a:lnTo>
                    <a:lnTo>
                      <a:pt x="722" y="459"/>
                    </a:lnTo>
                    <a:lnTo>
                      <a:pt x="743" y="506"/>
                    </a:lnTo>
                    <a:lnTo>
                      <a:pt x="757" y="494"/>
                    </a:lnTo>
                    <a:lnTo>
                      <a:pt x="802" y="529"/>
                    </a:lnTo>
                    <a:lnTo>
                      <a:pt x="804" y="567"/>
                    </a:lnTo>
                    <a:lnTo>
                      <a:pt x="755" y="534"/>
                    </a:lnTo>
                    <a:lnTo>
                      <a:pt x="711" y="516"/>
                    </a:lnTo>
                    <a:lnTo>
                      <a:pt x="701" y="550"/>
                    </a:lnTo>
                    <a:lnTo>
                      <a:pt x="728" y="571"/>
                    </a:lnTo>
                    <a:lnTo>
                      <a:pt x="695" y="581"/>
                    </a:lnTo>
                    <a:lnTo>
                      <a:pt x="793" y="586"/>
                    </a:lnTo>
                    <a:lnTo>
                      <a:pt x="731" y="631"/>
                    </a:lnTo>
                    <a:lnTo>
                      <a:pt x="669" y="652"/>
                    </a:lnTo>
                    <a:lnTo>
                      <a:pt x="622" y="666"/>
                    </a:lnTo>
                    <a:lnTo>
                      <a:pt x="599" y="712"/>
                    </a:lnTo>
                    <a:lnTo>
                      <a:pt x="551" y="710"/>
                    </a:lnTo>
                    <a:lnTo>
                      <a:pt x="543" y="737"/>
                    </a:lnTo>
                    <a:lnTo>
                      <a:pt x="513" y="741"/>
                    </a:lnTo>
                    <a:lnTo>
                      <a:pt x="497" y="759"/>
                    </a:lnTo>
                    <a:lnTo>
                      <a:pt x="504" y="802"/>
                    </a:lnTo>
                    <a:lnTo>
                      <a:pt x="473" y="833"/>
                    </a:lnTo>
                    <a:lnTo>
                      <a:pt x="483" y="860"/>
                    </a:lnTo>
                    <a:lnTo>
                      <a:pt x="468" y="913"/>
                    </a:lnTo>
                    <a:lnTo>
                      <a:pt x="438" y="913"/>
                    </a:lnTo>
                    <a:lnTo>
                      <a:pt x="398" y="885"/>
                    </a:lnTo>
                    <a:lnTo>
                      <a:pt x="366" y="855"/>
                    </a:lnTo>
                    <a:lnTo>
                      <a:pt x="329" y="783"/>
                    </a:lnTo>
                    <a:lnTo>
                      <a:pt x="307" y="723"/>
                    </a:lnTo>
                    <a:lnTo>
                      <a:pt x="299" y="681"/>
                    </a:lnTo>
                    <a:lnTo>
                      <a:pt x="314" y="642"/>
                    </a:lnTo>
                    <a:lnTo>
                      <a:pt x="345" y="609"/>
                    </a:lnTo>
                    <a:lnTo>
                      <a:pt x="353" y="583"/>
                    </a:lnTo>
                    <a:lnTo>
                      <a:pt x="323" y="580"/>
                    </a:lnTo>
                    <a:lnTo>
                      <a:pt x="289" y="559"/>
                    </a:lnTo>
                    <a:lnTo>
                      <a:pt x="350" y="559"/>
                    </a:lnTo>
                    <a:lnTo>
                      <a:pt x="313" y="531"/>
                    </a:lnTo>
                    <a:lnTo>
                      <a:pt x="331" y="522"/>
                    </a:lnTo>
                    <a:lnTo>
                      <a:pt x="297" y="530"/>
                    </a:lnTo>
                    <a:lnTo>
                      <a:pt x="275" y="531"/>
                    </a:lnTo>
                    <a:lnTo>
                      <a:pt x="274" y="508"/>
                    </a:lnTo>
                    <a:lnTo>
                      <a:pt x="289" y="476"/>
                    </a:lnTo>
                    <a:lnTo>
                      <a:pt x="253" y="413"/>
                    </a:lnTo>
                    <a:lnTo>
                      <a:pt x="225" y="360"/>
                    </a:lnTo>
                    <a:lnTo>
                      <a:pt x="189" y="345"/>
                    </a:lnTo>
                    <a:lnTo>
                      <a:pt x="121" y="350"/>
                    </a:lnTo>
                    <a:lnTo>
                      <a:pt x="53" y="333"/>
                    </a:lnTo>
                    <a:lnTo>
                      <a:pt x="75" y="321"/>
                    </a:lnTo>
                    <a:lnTo>
                      <a:pt x="23" y="309"/>
                    </a:lnTo>
                    <a:lnTo>
                      <a:pt x="113" y="280"/>
                    </a:lnTo>
                    <a:lnTo>
                      <a:pt x="57" y="285"/>
                    </a:lnTo>
                    <a:lnTo>
                      <a:pt x="0" y="2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5" name="Freeform 42"/>
              <p:cNvSpPr>
                <a:spLocks/>
              </p:cNvSpPr>
              <p:nvPr/>
            </p:nvSpPr>
            <p:spPr bwMode="auto">
              <a:xfrm>
                <a:off x="1490" y="1063"/>
                <a:ext cx="84" cy="71"/>
              </a:xfrm>
              <a:custGeom>
                <a:avLst/>
                <a:gdLst>
                  <a:gd name="T0" fmla="*/ 0 w 84"/>
                  <a:gd name="T1" fmla="*/ 50 h 71"/>
                  <a:gd name="T2" fmla="*/ 41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1" y="70"/>
                    </a:lnTo>
                    <a:lnTo>
                      <a:pt x="83" y="5"/>
                    </a:lnTo>
                    <a:lnTo>
                      <a:pt x="4" y="0"/>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6" name="Freeform 43"/>
              <p:cNvSpPr>
                <a:spLocks/>
              </p:cNvSpPr>
              <p:nvPr/>
            </p:nvSpPr>
            <p:spPr bwMode="auto">
              <a:xfrm>
                <a:off x="1382" y="959"/>
                <a:ext cx="80" cy="63"/>
              </a:xfrm>
              <a:custGeom>
                <a:avLst/>
                <a:gdLst>
                  <a:gd name="T0" fmla="*/ 0 w 80"/>
                  <a:gd name="T1" fmla="*/ 41 h 63"/>
                  <a:gd name="T2" fmla="*/ 9 w 80"/>
                  <a:gd name="T3" fmla="*/ 3 h 63"/>
                  <a:gd name="T4" fmla="*/ 70 w 80"/>
                  <a:gd name="T5" fmla="*/ 0 h 63"/>
                  <a:gd name="T6" fmla="*/ 79 w 80"/>
                  <a:gd name="T7" fmla="*/ 47 h 63"/>
                  <a:gd name="T8" fmla="*/ 68 w 80"/>
                  <a:gd name="T9" fmla="*/ 62 h 63"/>
                  <a:gd name="T10" fmla="*/ 30 w 80"/>
                  <a:gd name="T11" fmla="*/ 60 h 63"/>
                  <a:gd name="T12" fmla="*/ 0 w 80"/>
                  <a:gd name="T13" fmla="*/ 41 h 63"/>
                  <a:gd name="T14" fmla="*/ 0 w 80"/>
                  <a:gd name="T15" fmla="*/ 4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3">
                    <a:moveTo>
                      <a:pt x="0" y="41"/>
                    </a:moveTo>
                    <a:lnTo>
                      <a:pt x="9" y="3"/>
                    </a:lnTo>
                    <a:lnTo>
                      <a:pt x="70" y="0"/>
                    </a:lnTo>
                    <a:lnTo>
                      <a:pt x="79" y="47"/>
                    </a:lnTo>
                    <a:lnTo>
                      <a:pt x="68" y="62"/>
                    </a:lnTo>
                    <a:lnTo>
                      <a:pt x="30" y="60"/>
                    </a:lnTo>
                    <a:lnTo>
                      <a:pt x="0" y="4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7" name="Freeform 44"/>
              <p:cNvSpPr>
                <a:spLocks/>
              </p:cNvSpPr>
              <p:nvPr/>
            </p:nvSpPr>
            <p:spPr bwMode="auto">
              <a:xfrm>
                <a:off x="1383" y="1062"/>
                <a:ext cx="94" cy="107"/>
              </a:xfrm>
              <a:custGeom>
                <a:avLst/>
                <a:gdLst>
                  <a:gd name="T0" fmla="*/ 0 w 94"/>
                  <a:gd name="T1" fmla="*/ 56 h 107"/>
                  <a:gd name="T2" fmla="*/ 35 w 94"/>
                  <a:gd name="T3" fmla="*/ 0 h 107"/>
                  <a:gd name="T4" fmla="*/ 81 w 94"/>
                  <a:gd name="T5" fmla="*/ 29 h 107"/>
                  <a:gd name="T6" fmla="*/ 63 w 94"/>
                  <a:gd name="T7" fmla="*/ 47 h 107"/>
                  <a:gd name="T8" fmla="*/ 90 w 94"/>
                  <a:gd name="T9" fmla="*/ 52 h 107"/>
                  <a:gd name="T10" fmla="*/ 93 w 94"/>
                  <a:gd name="T11" fmla="*/ 86 h 107"/>
                  <a:gd name="T12" fmla="*/ 53 w 94"/>
                  <a:gd name="T13" fmla="*/ 106 h 107"/>
                  <a:gd name="T14" fmla="*/ 0 w 94"/>
                  <a:gd name="T15" fmla="*/ 56 h 107"/>
                  <a:gd name="T16" fmla="*/ 0 w 94"/>
                  <a:gd name="T17" fmla="*/ 5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7">
                    <a:moveTo>
                      <a:pt x="0" y="56"/>
                    </a:moveTo>
                    <a:lnTo>
                      <a:pt x="35" y="0"/>
                    </a:lnTo>
                    <a:lnTo>
                      <a:pt x="81" y="29"/>
                    </a:lnTo>
                    <a:lnTo>
                      <a:pt x="63" y="47"/>
                    </a:lnTo>
                    <a:lnTo>
                      <a:pt x="90" y="52"/>
                    </a:lnTo>
                    <a:lnTo>
                      <a:pt x="93" y="86"/>
                    </a:lnTo>
                    <a:lnTo>
                      <a:pt x="53" y="106"/>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8" name="Freeform 45"/>
              <p:cNvSpPr>
                <a:spLocks/>
              </p:cNvSpPr>
              <p:nvPr/>
            </p:nvSpPr>
            <p:spPr bwMode="auto">
              <a:xfrm>
                <a:off x="1144" y="945"/>
                <a:ext cx="193" cy="102"/>
              </a:xfrm>
              <a:custGeom>
                <a:avLst/>
                <a:gdLst>
                  <a:gd name="T0" fmla="*/ 0 w 193"/>
                  <a:gd name="T1" fmla="*/ 66 h 102"/>
                  <a:gd name="T2" fmla="*/ 42 w 193"/>
                  <a:gd name="T3" fmla="*/ 15 h 102"/>
                  <a:gd name="T4" fmla="*/ 80 w 193"/>
                  <a:gd name="T5" fmla="*/ 27 h 102"/>
                  <a:gd name="T6" fmla="*/ 99 w 193"/>
                  <a:gd name="T7" fmla="*/ 54 h 102"/>
                  <a:gd name="T8" fmla="*/ 136 w 193"/>
                  <a:gd name="T9" fmla="*/ 55 h 102"/>
                  <a:gd name="T10" fmla="*/ 113 w 193"/>
                  <a:gd name="T11" fmla="*/ 17 h 102"/>
                  <a:gd name="T12" fmla="*/ 139 w 193"/>
                  <a:gd name="T13" fmla="*/ 0 h 102"/>
                  <a:gd name="T14" fmla="*/ 150 w 193"/>
                  <a:gd name="T15" fmla="*/ 24 h 102"/>
                  <a:gd name="T16" fmla="*/ 179 w 193"/>
                  <a:gd name="T17" fmla="*/ 34 h 102"/>
                  <a:gd name="T18" fmla="*/ 192 w 193"/>
                  <a:gd name="T19" fmla="*/ 52 h 102"/>
                  <a:gd name="T20" fmla="*/ 181 w 193"/>
                  <a:gd name="T21" fmla="*/ 74 h 102"/>
                  <a:gd name="T22" fmla="*/ 140 w 193"/>
                  <a:gd name="T23" fmla="*/ 72 h 102"/>
                  <a:gd name="T24" fmla="*/ 79 w 193"/>
                  <a:gd name="T25" fmla="*/ 101 h 102"/>
                  <a:gd name="T26" fmla="*/ 0 w 193"/>
                  <a:gd name="T27" fmla="*/ 66 h 102"/>
                  <a:gd name="T28" fmla="*/ 0 w 193"/>
                  <a:gd name="T29" fmla="*/ 6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2">
                    <a:moveTo>
                      <a:pt x="0" y="66"/>
                    </a:moveTo>
                    <a:lnTo>
                      <a:pt x="42" y="15"/>
                    </a:lnTo>
                    <a:lnTo>
                      <a:pt x="80" y="27"/>
                    </a:lnTo>
                    <a:lnTo>
                      <a:pt x="99" y="54"/>
                    </a:lnTo>
                    <a:lnTo>
                      <a:pt x="136" y="55"/>
                    </a:lnTo>
                    <a:lnTo>
                      <a:pt x="113" y="17"/>
                    </a:lnTo>
                    <a:lnTo>
                      <a:pt x="139" y="0"/>
                    </a:lnTo>
                    <a:lnTo>
                      <a:pt x="150" y="24"/>
                    </a:lnTo>
                    <a:lnTo>
                      <a:pt x="179" y="34"/>
                    </a:lnTo>
                    <a:lnTo>
                      <a:pt x="192" y="52"/>
                    </a:lnTo>
                    <a:lnTo>
                      <a:pt x="181" y="74"/>
                    </a:lnTo>
                    <a:lnTo>
                      <a:pt x="140" y="72"/>
                    </a:lnTo>
                    <a:lnTo>
                      <a:pt x="79" y="101"/>
                    </a:lnTo>
                    <a:lnTo>
                      <a:pt x="0" y="6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79" name="Freeform 46"/>
              <p:cNvSpPr>
                <a:spLocks/>
              </p:cNvSpPr>
              <p:nvPr/>
            </p:nvSpPr>
            <p:spPr bwMode="auto">
              <a:xfrm>
                <a:off x="1063" y="913"/>
                <a:ext cx="114" cy="76"/>
              </a:xfrm>
              <a:custGeom>
                <a:avLst/>
                <a:gdLst>
                  <a:gd name="T0" fmla="*/ 0 w 114"/>
                  <a:gd name="T1" fmla="*/ 58 h 76"/>
                  <a:gd name="T2" fmla="*/ 38 w 114"/>
                  <a:gd name="T3" fmla="*/ 75 h 76"/>
                  <a:gd name="T4" fmla="*/ 78 w 114"/>
                  <a:gd name="T5" fmla="*/ 34 h 76"/>
                  <a:gd name="T6" fmla="*/ 82 w 114"/>
                  <a:gd name="T7" fmla="*/ 55 h 76"/>
                  <a:gd name="T8" fmla="*/ 106 w 114"/>
                  <a:gd name="T9" fmla="*/ 37 h 76"/>
                  <a:gd name="T10" fmla="*/ 113 w 114"/>
                  <a:gd name="T11" fmla="*/ 10 h 76"/>
                  <a:gd name="T12" fmla="*/ 99 w 114"/>
                  <a:gd name="T13" fmla="*/ 0 h 76"/>
                  <a:gd name="T14" fmla="*/ 55 w 114"/>
                  <a:gd name="T15" fmla="*/ 10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8" y="75"/>
                    </a:lnTo>
                    <a:lnTo>
                      <a:pt x="78" y="34"/>
                    </a:lnTo>
                    <a:lnTo>
                      <a:pt x="82" y="55"/>
                    </a:lnTo>
                    <a:lnTo>
                      <a:pt x="106" y="37"/>
                    </a:lnTo>
                    <a:lnTo>
                      <a:pt x="113" y="10"/>
                    </a:lnTo>
                    <a:lnTo>
                      <a:pt x="99" y="0"/>
                    </a:lnTo>
                    <a:lnTo>
                      <a:pt x="55" y="10"/>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80" name="Freeform 47"/>
              <p:cNvSpPr>
                <a:spLocks/>
              </p:cNvSpPr>
              <p:nvPr/>
            </p:nvSpPr>
            <p:spPr bwMode="auto">
              <a:xfrm>
                <a:off x="1336" y="838"/>
                <a:ext cx="99" cy="64"/>
              </a:xfrm>
              <a:custGeom>
                <a:avLst/>
                <a:gdLst>
                  <a:gd name="T0" fmla="*/ 0 w 99"/>
                  <a:gd name="T1" fmla="*/ 0 h 64"/>
                  <a:gd name="T2" fmla="*/ 0 w 99"/>
                  <a:gd name="T3" fmla="*/ 0 h 64"/>
                  <a:gd name="T4" fmla="*/ 8 w 99"/>
                  <a:gd name="T5" fmla="*/ 22 h 64"/>
                  <a:gd name="T6" fmla="*/ 9 w 99"/>
                  <a:gd name="T7" fmla="*/ 38 h 64"/>
                  <a:gd name="T8" fmla="*/ 98 w 99"/>
                  <a:gd name="T9" fmla="*/ 63 h 64"/>
                  <a:gd name="T10" fmla="*/ 92 w 99"/>
                  <a:gd name="T11" fmla="*/ 27 h 64"/>
                  <a:gd name="T12" fmla="*/ 51 w 99"/>
                  <a:gd name="T13" fmla="*/ 5 h 64"/>
                  <a:gd name="T14" fmla="*/ 34 w 99"/>
                  <a:gd name="T15" fmla="*/ 0 h 64"/>
                  <a:gd name="T16" fmla="*/ 0 w 99"/>
                  <a:gd name="T17" fmla="*/ 0 h 64"/>
                  <a:gd name="T18" fmla="*/ 0 w 99"/>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4">
                    <a:moveTo>
                      <a:pt x="0" y="0"/>
                    </a:moveTo>
                    <a:lnTo>
                      <a:pt x="0" y="0"/>
                    </a:lnTo>
                    <a:lnTo>
                      <a:pt x="8" y="22"/>
                    </a:lnTo>
                    <a:lnTo>
                      <a:pt x="9" y="38"/>
                    </a:lnTo>
                    <a:lnTo>
                      <a:pt x="98" y="63"/>
                    </a:lnTo>
                    <a:lnTo>
                      <a:pt x="92" y="27"/>
                    </a:lnTo>
                    <a:lnTo>
                      <a:pt x="51" y="5"/>
                    </a:lnTo>
                    <a:lnTo>
                      <a:pt x="34" y="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81" name="Freeform 48"/>
              <p:cNvSpPr>
                <a:spLocks/>
              </p:cNvSpPr>
              <p:nvPr/>
            </p:nvSpPr>
            <p:spPr bwMode="auto">
              <a:xfrm>
                <a:off x="1469" y="935"/>
                <a:ext cx="272" cy="106"/>
              </a:xfrm>
              <a:custGeom>
                <a:avLst/>
                <a:gdLst>
                  <a:gd name="T0" fmla="*/ 0 w 272"/>
                  <a:gd name="T1" fmla="*/ 15 h 106"/>
                  <a:gd name="T2" fmla="*/ 16 w 272"/>
                  <a:gd name="T3" fmla="*/ 0 h 106"/>
                  <a:gd name="T4" fmla="*/ 129 w 272"/>
                  <a:gd name="T5" fmla="*/ 45 h 106"/>
                  <a:gd name="T6" fmla="*/ 176 w 272"/>
                  <a:gd name="T7" fmla="*/ 72 h 106"/>
                  <a:gd name="T8" fmla="*/ 228 w 272"/>
                  <a:gd name="T9" fmla="*/ 53 h 106"/>
                  <a:gd name="T10" fmla="*/ 271 w 272"/>
                  <a:gd name="T11" fmla="*/ 76 h 106"/>
                  <a:gd name="T12" fmla="*/ 263 w 272"/>
                  <a:gd name="T13" fmla="*/ 105 h 106"/>
                  <a:gd name="T14" fmla="*/ 82 w 272"/>
                  <a:gd name="T15" fmla="*/ 104 h 106"/>
                  <a:gd name="T16" fmla="*/ 30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6" y="0"/>
                    </a:lnTo>
                    <a:lnTo>
                      <a:pt x="129" y="45"/>
                    </a:lnTo>
                    <a:lnTo>
                      <a:pt x="176" y="72"/>
                    </a:lnTo>
                    <a:lnTo>
                      <a:pt x="228" y="53"/>
                    </a:lnTo>
                    <a:lnTo>
                      <a:pt x="271" y="76"/>
                    </a:lnTo>
                    <a:lnTo>
                      <a:pt x="263" y="105"/>
                    </a:lnTo>
                    <a:lnTo>
                      <a:pt x="82" y="104"/>
                    </a:lnTo>
                    <a:lnTo>
                      <a:pt x="30" y="37"/>
                    </a:lnTo>
                    <a:lnTo>
                      <a:pt x="0" y="1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82" name="Freeform 49"/>
              <p:cNvSpPr>
                <a:spLocks/>
              </p:cNvSpPr>
              <p:nvPr/>
            </p:nvSpPr>
            <p:spPr bwMode="auto">
              <a:xfrm>
                <a:off x="1547" y="658"/>
                <a:ext cx="482" cy="321"/>
              </a:xfrm>
              <a:custGeom>
                <a:avLst/>
                <a:gdLst>
                  <a:gd name="T0" fmla="*/ 0 w 482"/>
                  <a:gd name="T1" fmla="*/ 68 h 321"/>
                  <a:gd name="T2" fmla="*/ 0 w 482"/>
                  <a:gd name="T3" fmla="*/ 68 h 321"/>
                  <a:gd name="T4" fmla="*/ 41 w 482"/>
                  <a:gd name="T5" fmla="*/ 69 h 321"/>
                  <a:gd name="T6" fmla="*/ 41 w 482"/>
                  <a:gd name="T7" fmla="*/ 106 h 321"/>
                  <a:gd name="T8" fmla="*/ 74 w 482"/>
                  <a:gd name="T9" fmla="*/ 121 h 321"/>
                  <a:gd name="T10" fmla="*/ 225 w 482"/>
                  <a:gd name="T11" fmla="*/ 77 h 321"/>
                  <a:gd name="T12" fmla="*/ 134 w 482"/>
                  <a:gd name="T13" fmla="*/ 133 h 321"/>
                  <a:gd name="T14" fmla="*/ 86 w 482"/>
                  <a:gd name="T15" fmla="*/ 133 h 321"/>
                  <a:gd name="T16" fmla="*/ 85 w 482"/>
                  <a:gd name="T17" fmla="*/ 154 h 321"/>
                  <a:gd name="T18" fmla="*/ 134 w 482"/>
                  <a:gd name="T19" fmla="*/ 192 h 321"/>
                  <a:gd name="T20" fmla="*/ 163 w 482"/>
                  <a:gd name="T21" fmla="*/ 196 h 321"/>
                  <a:gd name="T22" fmla="*/ 136 w 482"/>
                  <a:gd name="T23" fmla="*/ 204 h 321"/>
                  <a:gd name="T24" fmla="*/ 106 w 482"/>
                  <a:gd name="T25" fmla="*/ 197 h 321"/>
                  <a:gd name="T26" fmla="*/ 80 w 482"/>
                  <a:gd name="T27" fmla="*/ 204 h 321"/>
                  <a:gd name="T28" fmla="*/ 70 w 482"/>
                  <a:gd name="T29" fmla="*/ 234 h 321"/>
                  <a:gd name="T30" fmla="*/ 96 w 482"/>
                  <a:gd name="T31" fmla="*/ 241 h 321"/>
                  <a:gd name="T32" fmla="*/ 56 w 482"/>
                  <a:gd name="T33" fmla="*/ 247 h 321"/>
                  <a:gd name="T34" fmla="*/ 80 w 482"/>
                  <a:gd name="T35" fmla="*/ 274 h 321"/>
                  <a:gd name="T36" fmla="*/ 39 w 482"/>
                  <a:gd name="T37" fmla="*/ 290 h 321"/>
                  <a:gd name="T38" fmla="*/ 44 w 482"/>
                  <a:gd name="T39" fmla="*/ 307 h 321"/>
                  <a:gd name="T40" fmla="*/ 81 w 482"/>
                  <a:gd name="T41" fmla="*/ 299 h 321"/>
                  <a:gd name="T42" fmla="*/ 101 w 482"/>
                  <a:gd name="T43" fmla="*/ 314 h 321"/>
                  <a:gd name="T44" fmla="*/ 105 w 482"/>
                  <a:gd name="T45" fmla="*/ 302 h 321"/>
                  <a:gd name="T46" fmla="*/ 171 w 482"/>
                  <a:gd name="T47" fmla="*/ 320 h 321"/>
                  <a:gd name="T48" fmla="*/ 210 w 482"/>
                  <a:gd name="T49" fmla="*/ 304 h 321"/>
                  <a:gd name="T50" fmla="*/ 224 w 482"/>
                  <a:gd name="T51" fmla="*/ 255 h 321"/>
                  <a:gd name="T52" fmla="*/ 215 w 482"/>
                  <a:gd name="T53" fmla="*/ 240 h 321"/>
                  <a:gd name="T54" fmla="*/ 250 w 482"/>
                  <a:gd name="T55" fmla="*/ 241 h 321"/>
                  <a:gd name="T56" fmla="*/ 272 w 482"/>
                  <a:gd name="T57" fmla="*/ 211 h 321"/>
                  <a:gd name="T58" fmla="*/ 223 w 482"/>
                  <a:gd name="T59" fmla="*/ 197 h 321"/>
                  <a:gd name="T60" fmla="*/ 288 w 482"/>
                  <a:gd name="T61" fmla="*/ 170 h 321"/>
                  <a:gd name="T62" fmla="*/ 270 w 482"/>
                  <a:gd name="T63" fmla="*/ 156 h 321"/>
                  <a:gd name="T64" fmla="*/ 318 w 482"/>
                  <a:gd name="T65" fmla="*/ 161 h 321"/>
                  <a:gd name="T66" fmla="*/ 349 w 482"/>
                  <a:gd name="T67" fmla="*/ 132 h 321"/>
                  <a:gd name="T68" fmla="*/ 430 w 482"/>
                  <a:gd name="T69" fmla="*/ 79 h 321"/>
                  <a:gd name="T70" fmla="*/ 340 w 482"/>
                  <a:gd name="T71" fmla="*/ 97 h 321"/>
                  <a:gd name="T72" fmla="*/ 392 w 482"/>
                  <a:gd name="T73" fmla="*/ 76 h 321"/>
                  <a:gd name="T74" fmla="*/ 353 w 482"/>
                  <a:gd name="T75" fmla="*/ 65 h 321"/>
                  <a:gd name="T76" fmla="*/ 408 w 482"/>
                  <a:gd name="T77" fmla="*/ 68 h 321"/>
                  <a:gd name="T78" fmla="*/ 481 w 482"/>
                  <a:gd name="T79" fmla="*/ 41 h 321"/>
                  <a:gd name="T80" fmla="*/ 443 w 482"/>
                  <a:gd name="T81" fmla="*/ 7 h 321"/>
                  <a:gd name="T82" fmla="*/ 360 w 482"/>
                  <a:gd name="T83" fmla="*/ 21 h 321"/>
                  <a:gd name="T84" fmla="*/ 396 w 482"/>
                  <a:gd name="T85" fmla="*/ 3 h 321"/>
                  <a:gd name="T86" fmla="*/ 216 w 482"/>
                  <a:gd name="T87" fmla="*/ 0 h 321"/>
                  <a:gd name="T88" fmla="*/ 175 w 482"/>
                  <a:gd name="T89" fmla="*/ 3 h 321"/>
                  <a:gd name="T90" fmla="*/ 133 w 482"/>
                  <a:gd name="T91" fmla="*/ 30 h 321"/>
                  <a:gd name="T92" fmla="*/ 93 w 482"/>
                  <a:gd name="T93" fmla="*/ 28 h 321"/>
                  <a:gd name="T94" fmla="*/ 73 w 482"/>
                  <a:gd name="T95" fmla="*/ 43 h 321"/>
                  <a:gd name="T96" fmla="*/ 53 w 482"/>
                  <a:gd name="T97" fmla="*/ 46 h 321"/>
                  <a:gd name="T98" fmla="*/ 0 w 482"/>
                  <a:gd name="T99" fmla="*/ 68 h 321"/>
                  <a:gd name="T100" fmla="*/ 0 w 482"/>
                  <a:gd name="T101" fmla="*/ 68 h 3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2" h="321">
                    <a:moveTo>
                      <a:pt x="0" y="68"/>
                    </a:moveTo>
                    <a:lnTo>
                      <a:pt x="0" y="68"/>
                    </a:lnTo>
                    <a:lnTo>
                      <a:pt x="41" y="69"/>
                    </a:lnTo>
                    <a:lnTo>
                      <a:pt x="41" y="106"/>
                    </a:lnTo>
                    <a:lnTo>
                      <a:pt x="74" y="121"/>
                    </a:lnTo>
                    <a:lnTo>
                      <a:pt x="225" y="77"/>
                    </a:lnTo>
                    <a:lnTo>
                      <a:pt x="134" y="133"/>
                    </a:lnTo>
                    <a:lnTo>
                      <a:pt x="86" y="133"/>
                    </a:lnTo>
                    <a:lnTo>
                      <a:pt x="85" y="154"/>
                    </a:lnTo>
                    <a:lnTo>
                      <a:pt x="134" y="192"/>
                    </a:lnTo>
                    <a:lnTo>
                      <a:pt x="163" y="196"/>
                    </a:lnTo>
                    <a:lnTo>
                      <a:pt x="136" y="204"/>
                    </a:lnTo>
                    <a:lnTo>
                      <a:pt x="106" y="197"/>
                    </a:lnTo>
                    <a:lnTo>
                      <a:pt x="80" y="204"/>
                    </a:lnTo>
                    <a:lnTo>
                      <a:pt x="70" y="234"/>
                    </a:lnTo>
                    <a:lnTo>
                      <a:pt x="96" y="241"/>
                    </a:lnTo>
                    <a:lnTo>
                      <a:pt x="56" y="247"/>
                    </a:lnTo>
                    <a:lnTo>
                      <a:pt x="80" y="274"/>
                    </a:lnTo>
                    <a:lnTo>
                      <a:pt x="39" y="290"/>
                    </a:lnTo>
                    <a:lnTo>
                      <a:pt x="44" y="307"/>
                    </a:lnTo>
                    <a:lnTo>
                      <a:pt x="81" y="299"/>
                    </a:lnTo>
                    <a:lnTo>
                      <a:pt x="101" y="314"/>
                    </a:lnTo>
                    <a:lnTo>
                      <a:pt x="105" y="302"/>
                    </a:lnTo>
                    <a:lnTo>
                      <a:pt x="171" y="320"/>
                    </a:lnTo>
                    <a:lnTo>
                      <a:pt x="210" y="304"/>
                    </a:lnTo>
                    <a:lnTo>
                      <a:pt x="224" y="255"/>
                    </a:lnTo>
                    <a:lnTo>
                      <a:pt x="215" y="240"/>
                    </a:lnTo>
                    <a:lnTo>
                      <a:pt x="250" y="241"/>
                    </a:lnTo>
                    <a:lnTo>
                      <a:pt x="272" y="211"/>
                    </a:lnTo>
                    <a:lnTo>
                      <a:pt x="223" y="197"/>
                    </a:lnTo>
                    <a:lnTo>
                      <a:pt x="288" y="170"/>
                    </a:lnTo>
                    <a:lnTo>
                      <a:pt x="270" y="156"/>
                    </a:lnTo>
                    <a:lnTo>
                      <a:pt x="318" y="161"/>
                    </a:lnTo>
                    <a:lnTo>
                      <a:pt x="349" y="132"/>
                    </a:lnTo>
                    <a:lnTo>
                      <a:pt x="430" y="79"/>
                    </a:lnTo>
                    <a:lnTo>
                      <a:pt x="340" y="97"/>
                    </a:lnTo>
                    <a:lnTo>
                      <a:pt x="392" y="76"/>
                    </a:lnTo>
                    <a:lnTo>
                      <a:pt x="353" y="65"/>
                    </a:lnTo>
                    <a:lnTo>
                      <a:pt x="408" y="68"/>
                    </a:lnTo>
                    <a:lnTo>
                      <a:pt x="481" y="41"/>
                    </a:lnTo>
                    <a:lnTo>
                      <a:pt x="443" y="7"/>
                    </a:lnTo>
                    <a:lnTo>
                      <a:pt x="360" y="21"/>
                    </a:lnTo>
                    <a:lnTo>
                      <a:pt x="396" y="3"/>
                    </a:lnTo>
                    <a:lnTo>
                      <a:pt x="216" y="0"/>
                    </a:lnTo>
                    <a:lnTo>
                      <a:pt x="175" y="3"/>
                    </a:lnTo>
                    <a:lnTo>
                      <a:pt x="133" y="30"/>
                    </a:lnTo>
                    <a:lnTo>
                      <a:pt x="93" y="28"/>
                    </a:lnTo>
                    <a:lnTo>
                      <a:pt x="73" y="43"/>
                    </a:lnTo>
                    <a:lnTo>
                      <a:pt x="53" y="46"/>
                    </a:lnTo>
                    <a:lnTo>
                      <a:pt x="0" y="6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83" name="Freeform 50"/>
              <p:cNvSpPr>
                <a:spLocks/>
              </p:cNvSpPr>
              <p:nvPr/>
            </p:nvSpPr>
            <p:spPr bwMode="auto">
              <a:xfrm>
                <a:off x="1479" y="753"/>
                <a:ext cx="177" cy="140"/>
              </a:xfrm>
              <a:custGeom>
                <a:avLst/>
                <a:gdLst>
                  <a:gd name="T0" fmla="*/ 0 w 177"/>
                  <a:gd name="T1" fmla="*/ 35 h 140"/>
                  <a:gd name="T2" fmla="*/ 44 w 177"/>
                  <a:gd name="T3" fmla="*/ 28 h 140"/>
                  <a:gd name="T4" fmla="*/ 21 w 177"/>
                  <a:gd name="T5" fmla="*/ 8 h 140"/>
                  <a:gd name="T6" fmla="*/ 75 w 177"/>
                  <a:gd name="T7" fmla="*/ 0 h 140"/>
                  <a:gd name="T8" fmla="*/ 89 w 177"/>
                  <a:gd name="T9" fmla="*/ 28 h 140"/>
                  <a:gd name="T10" fmla="*/ 137 w 177"/>
                  <a:gd name="T11" fmla="*/ 35 h 140"/>
                  <a:gd name="T12" fmla="*/ 137 w 177"/>
                  <a:gd name="T13" fmla="*/ 70 h 140"/>
                  <a:gd name="T14" fmla="*/ 164 w 177"/>
                  <a:gd name="T15" fmla="*/ 70 h 140"/>
                  <a:gd name="T16" fmla="*/ 176 w 177"/>
                  <a:gd name="T17" fmla="*/ 87 h 140"/>
                  <a:gd name="T18" fmla="*/ 128 w 177"/>
                  <a:gd name="T19" fmla="*/ 95 h 140"/>
                  <a:gd name="T20" fmla="*/ 119 w 177"/>
                  <a:gd name="T21" fmla="*/ 139 h 140"/>
                  <a:gd name="T22" fmla="*/ 68 w 177"/>
                  <a:gd name="T23" fmla="*/ 135 h 140"/>
                  <a:gd name="T24" fmla="*/ 40 w 177"/>
                  <a:gd name="T25" fmla="*/ 99 h 140"/>
                  <a:gd name="T26" fmla="*/ 97 w 177"/>
                  <a:gd name="T27" fmla="*/ 85 h 140"/>
                  <a:gd name="T28" fmla="*/ 28 w 177"/>
                  <a:gd name="T29" fmla="*/ 87 h 140"/>
                  <a:gd name="T30" fmla="*/ 0 w 177"/>
                  <a:gd name="T31" fmla="*/ 35 h 140"/>
                  <a:gd name="T32" fmla="*/ 0 w 177"/>
                  <a:gd name="T33" fmla="*/ 3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5"/>
                    </a:moveTo>
                    <a:lnTo>
                      <a:pt x="44" y="28"/>
                    </a:lnTo>
                    <a:lnTo>
                      <a:pt x="21" y="8"/>
                    </a:lnTo>
                    <a:lnTo>
                      <a:pt x="75" y="0"/>
                    </a:lnTo>
                    <a:lnTo>
                      <a:pt x="89" y="28"/>
                    </a:lnTo>
                    <a:lnTo>
                      <a:pt x="137" y="35"/>
                    </a:lnTo>
                    <a:lnTo>
                      <a:pt x="137" y="70"/>
                    </a:lnTo>
                    <a:lnTo>
                      <a:pt x="164" y="70"/>
                    </a:lnTo>
                    <a:lnTo>
                      <a:pt x="176" y="87"/>
                    </a:lnTo>
                    <a:lnTo>
                      <a:pt x="128" y="95"/>
                    </a:lnTo>
                    <a:lnTo>
                      <a:pt x="119" y="139"/>
                    </a:lnTo>
                    <a:lnTo>
                      <a:pt x="68" y="135"/>
                    </a:lnTo>
                    <a:lnTo>
                      <a:pt x="40" y="99"/>
                    </a:lnTo>
                    <a:lnTo>
                      <a:pt x="97" y="85"/>
                    </a:lnTo>
                    <a:lnTo>
                      <a:pt x="28" y="87"/>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2" name="Freeform 51"/>
              <p:cNvSpPr>
                <a:spLocks/>
              </p:cNvSpPr>
              <p:nvPr/>
            </p:nvSpPr>
            <p:spPr bwMode="auto">
              <a:xfrm>
                <a:off x="1576" y="1071"/>
                <a:ext cx="452" cy="422"/>
              </a:xfrm>
              <a:custGeom>
                <a:avLst/>
                <a:gdLst>
                  <a:gd name="T0" fmla="*/ 0 w 452"/>
                  <a:gd name="T1" fmla="*/ 93 h 422"/>
                  <a:gd name="T2" fmla="*/ 0 w 452"/>
                  <a:gd name="T3" fmla="*/ 93 h 422"/>
                  <a:gd name="T4" fmla="*/ 4 w 452"/>
                  <a:gd name="T5" fmla="*/ 47 h 422"/>
                  <a:gd name="T6" fmla="*/ 54 w 452"/>
                  <a:gd name="T7" fmla="*/ 0 h 422"/>
                  <a:gd name="T8" fmla="*/ 81 w 452"/>
                  <a:gd name="T9" fmla="*/ 5 h 422"/>
                  <a:gd name="T10" fmla="*/ 59 w 452"/>
                  <a:gd name="T11" fmla="*/ 57 h 422"/>
                  <a:gd name="T12" fmla="*/ 78 w 452"/>
                  <a:gd name="T13" fmla="*/ 87 h 422"/>
                  <a:gd name="T14" fmla="*/ 83 w 452"/>
                  <a:gd name="T15" fmla="*/ 57 h 422"/>
                  <a:gd name="T16" fmla="*/ 101 w 452"/>
                  <a:gd name="T17" fmla="*/ 20 h 422"/>
                  <a:gd name="T18" fmla="*/ 134 w 452"/>
                  <a:gd name="T19" fmla="*/ 4 h 422"/>
                  <a:gd name="T20" fmla="*/ 144 w 452"/>
                  <a:gd name="T21" fmla="*/ 75 h 422"/>
                  <a:gd name="T22" fmla="*/ 196 w 452"/>
                  <a:gd name="T23" fmla="*/ 42 h 422"/>
                  <a:gd name="T24" fmla="*/ 232 w 452"/>
                  <a:gd name="T25" fmla="*/ 51 h 422"/>
                  <a:gd name="T26" fmla="*/ 248 w 452"/>
                  <a:gd name="T27" fmla="*/ 75 h 422"/>
                  <a:gd name="T28" fmla="*/ 264 w 452"/>
                  <a:gd name="T29" fmla="*/ 98 h 422"/>
                  <a:gd name="T30" fmla="*/ 276 w 452"/>
                  <a:gd name="T31" fmla="*/ 83 h 422"/>
                  <a:gd name="T32" fmla="*/ 306 w 452"/>
                  <a:gd name="T33" fmla="*/ 107 h 422"/>
                  <a:gd name="T34" fmla="*/ 309 w 452"/>
                  <a:gd name="T35" fmla="*/ 128 h 422"/>
                  <a:gd name="T36" fmla="*/ 345 w 452"/>
                  <a:gd name="T37" fmla="*/ 135 h 422"/>
                  <a:gd name="T38" fmla="*/ 360 w 452"/>
                  <a:gd name="T39" fmla="*/ 148 h 422"/>
                  <a:gd name="T40" fmla="*/ 335 w 452"/>
                  <a:gd name="T41" fmla="*/ 162 h 422"/>
                  <a:gd name="T42" fmla="*/ 371 w 452"/>
                  <a:gd name="T43" fmla="*/ 172 h 422"/>
                  <a:gd name="T44" fmla="*/ 343 w 452"/>
                  <a:gd name="T45" fmla="*/ 196 h 422"/>
                  <a:gd name="T46" fmla="*/ 379 w 452"/>
                  <a:gd name="T47" fmla="*/ 221 h 422"/>
                  <a:gd name="T48" fmla="*/ 396 w 452"/>
                  <a:gd name="T49" fmla="*/ 215 h 422"/>
                  <a:gd name="T50" fmla="*/ 451 w 452"/>
                  <a:gd name="T51" fmla="*/ 263 h 422"/>
                  <a:gd name="T52" fmla="*/ 419 w 452"/>
                  <a:gd name="T53" fmla="*/ 294 h 422"/>
                  <a:gd name="T54" fmla="*/ 416 w 452"/>
                  <a:gd name="T55" fmla="*/ 322 h 422"/>
                  <a:gd name="T56" fmla="*/ 365 w 452"/>
                  <a:gd name="T57" fmla="*/ 269 h 422"/>
                  <a:gd name="T58" fmla="*/ 346 w 452"/>
                  <a:gd name="T59" fmla="*/ 273 h 422"/>
                  <a:gd name="T60" fmla="*/ 368 w 452"/>
                  <a:gd name="T61" fmla="*/ 326 h 422"/>
                  <a:gd name="T62" fmla="*/ 395 w 452"/>
                  <a:gd name="T63" fmla="*/ 333 h 422"/>
                  <a:gd name="T64" fmla="*/ 396 w 452"/>
                  <a:gd name="T65" fmla="*/ 399 h 422"/>
                  <a:gd name="T66" fmla="*/ 333 w 452"/>
                  <a:gd name="T67" fmla="*/ 362 h 422"/>
                  <a:gd name="T68" fmla="*/ 379 w 452"/>
                  <a:gd name="T69" fmla="*/ 421 h 422"/>
                  <a:gd name="T70" fmla="*/ 296 w 452"/>
                  <a:gd name="T71" fmla="*/ 385 h 422"/>
                  <a:gd name="T72" fmla="*/ 243 w 452"/>
                  <a:gd name="T73" fmla="*/ 338 h 422"/>
                  <a:gd name="T74" fmla="*/ 209 w 452"/>
                  <a:gd name="T75" fmla="*/ 346 h 422"/>
                  <a:gd name="T76" fmla="*/ 200 w 452"/>
                  <a:gd name="T77" fmla="*/ 306 h 422"/>
                  <a:gd name="T78" fmla="*/ 259 w 452"/>
                  <a:gd name="T79" fmla="*/ 306 h 422"/>
                  <a:gd name="T80" fmla="*/ 245 w 452"/>
                  <a:gd name="T81" fmla="*/ 280 h 422"/>
                  <a:gd name="T82" fmla="*/ 280 w 452"/>
                  <a:gd name="T83" fmla="*/ 243 h 422"/>
                  <a:gd name="T84" fmla="*/ 255 w 452"/>
                  <a:gd name="T85" fmla="*/ 193 h 422"/>
                  <a:gd name="T86" fmla="*/ 211 w 452"/>
                  <a:gd name="T87" fmla="*/ 194 h 422"/>
                  <a:gd name="T88" fmla="*/ 209 w 452"/>
                  <a:gd name="T89" fmla="*/ 180 h 422"/>
                  <a:gd name="T90" fmla="*/ 224 w 452"/>
                  <a:gd name="T91" fmla="*/ 172 h 422"/>
                  <a:gd name="T92" fmla="*/ 196 w 452"/>
                  <a:gd name="T93" fmla="*/ 152 h 422"/>
                  <a:gd name="T94" fmla="*/ 170 w 452"/>
                  <a:gd name="T95" fmla="*/ 130 h 422"/>
                  <a:gd name="T96" fmla="*/ 177 w 452"/>
                  <a:gd name="T97" fmla="*/ 150 h 422"/>
                  <a:gd name="T98" fmla="*/ 144 w 452"/>
                  <a:gd name="T99" fmla="*/ 155 h 422"/>
                  <a:gd name="T100" fmla="*/ 28 w 452"/>
                  <a:gd name="T101" fmla="*/ 134 h 422"/>
                  <a:gd name="T102" fmla="*/ 9 w 452"/>
                  <a:gd name="T103" fmla="*/ 106 h 422"/>
                  <a:gd name="T104" fmla="*/ 45 w 452"/>
                  <a:gd name="T105" fmla="*/ 109 h 422"/>
                  <a:gd name="T106" fmla="*/ 0 w 452"/>
                  <a:gd name="T107" fmla="*/ 93 h 422"/>
                  <a:gd name="T108" fmla="*/ 0 w 452"/>
                  <a:gd name="T109" fmla="*/ 93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2">
                    <a:moveTo>
                      <a:pt x="0" y="93"/>
                    </a:moveTo>
                    <a:lnTo>
                      <a:pt x="0" y="93"/>
                    </a:lnTo>
                    <a:lnTo>
                      <a:pt x="4" y="47"/>
                    </a:lnTo>
                    <a:lnTo>
                      <a:pt x="54" y="0"/>
                    </a:lnTo>
                    <a:lnTo>
                      <a:pt x="81" y="5"/>
                    </a:lnTo>
                    <a:lnTo>
                      <a:pt x="59" y="57"/>
                    </a:lnTo>
                    <a:lnTo>
                      <a:pt x="78" y="87"/>
                    </a:lnTo>
                    <a:lnTo>
                      <a:pt x="83" y="57"/>
                    </a:lnTo>
                    <a:lnTo>
                      <a:pt x="101" y="20"/>
                    </a:lnTo>
                    <a:lnTo>
                      <a:pt x="134" y="4"/>
                    </a:lnTo>
                    <a:lnTo>
                      <a:pt x="144" y="75"/>
                    </a:lnTo>
                    <a:lnTo>
                      <a:pt x="196" y="42"/>
                    </a:lnTo>
                    <a:lnTo>
                      <a:pt x="232" y="51"/>
                    </a:lnTo>
                    <a:lnTo>
                      <a:pt x="248" y="75"/>
                    </a:lnTo>
                    <a:lnTo>
                      <a:pt x="264" y="98"/>
                    </a:lnTo>
                    <a:lnTo>
                      <a:pt x="276" y="83"/>
                    </a:lnTo>
                    <a:lnTo>
                      <a:pt x="306" y="107"/>
                    </a:lnTo>
                    <a:lnTo>
                      <a:pt x="309" y="128"/>
                    </a:lnTo>
                    <a:lnTo>
                      <a:pt x="345" y="135"/>
                    </a:lnTo>
                    <a:lnTo>
                      <a:pt x="360" y="148"/>
                    </a:lnTo>
                    <a:lnTo>
                      <a:pt x="335" y="162"/>
                    </a:lnTo>
                    <a:lnTo>
                      <a:pt x="371" y="172"/>
                    </a:lnTo>
                    <a:lnTo>
                      <a:pt x="343" y="196"/>
                    </a:lnTo>
                    <a:lnTo>
                      <a:pt x="379" y="221"/>
                    </a:lnTo>
                    <a:lnTo>
                      <a:pt x="396" y="215"/>
                    </a:lnTo>
                    <a:lnTo>
                      <a:pt x="451" y="263"/>
                    </a:lnTo>
                    <a:lnTo>
                      <a:pt x="419" y="294"/>
                    </a:lnTo>
                    <a:lnTo>
                      <a:pt x="416" y="322"/>
                    </a:lnTo>
                    <a:lnTo>
                      <a:pt x="365" y="269"/>
                    </a:lnTo>
                    <a:lnTo>
                      <a:pt x="346" y="273"/>
                    </a:lnTo>
                    <a:lnTo>
                      <a:pt x="368" y="326"/>
                    </a:lnTo>
                    <a:lnTo>
                      <a:pt x="395" y="333"/>
                    </a:lnTo>
                    <a:lnTo>
                      <a:pt x="396" y="399"/>
                    </a:lnTo>
                    <a:lnTo>
                      <a:pt x="333" y="362"/>
                    </a:lnTo>
                    <a:lnTo>
                      <a:pt x="379" y="421"/>
                    </a:lnTo>
                    <a:lnTo>
                      <a:pt x="296" y="385"/>
                    </a:lnTo>
                    <a:lnTo>
                      <a:pt x="243" y="338"/>
                    </a:lnTo>
                    <a:lnTo>
                      <a:pt x="209" y="346"/>
                    </a:lnTo>
                    <a:lnTo>
                      <a:pt x="200" y="306"/>
                    </a:lnTo>
                    <a:lnTo>
                      <a:pt x="259" y="306"/>
                    </a:lnTo>
                    <a:lnTo>
                      <a:pt x="245" y="280"/>
                    </a:lnTo>
                    <a:lnTo>
                      <a:pt x="280" y="243"/>
                    </a:lnTo>
                    <a:lnTo>
                      <a:pt x="255" y="193"/>
                    </a:lnTo>
                    <a:lnTo>
                      <a:pt x="211" y="194"/>
                    </a:lnTo>
                    <a:lnTo>
                      <a:pt x="209" y="180"/>
                    </a:lnTo>
                    <a:lnTo>
                      <a:pt x="224" y="172"/>
                    </a:lnTo>
                    <a:lnTo>
                      <a:pt x="196" y="152"/>
                    </a:lnTo>
                    <a:lnTo>
                      <a:pt x="170" y="130"/>
                    </a:lnTo>
                    <a:lnTo>
                      <a:pt x="177" y="150"/>
                    </a:lnTo>
                    <a:lnTo>
                      <a:pt x="144" y="155"/>
                    </a:lnTo>
                    <a:lnTo>
                      <a:pt x="28" y="134"/>
                    </a:lnTo>
                    <a:lnTo>
                      <a:pt x="9" y="106"/>
                    </a:lnTo>
                    <a:lnTo>
                      <a:pt x="45" y="109"/>
                    </a:lnTo>
                    <a:lnTo>
                      <a:pt x="0" y="9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grpSp>
        <p:grpSp>
          <p:nvGrpSpPr>
            <p:cNvPr id="12376" name="Group 63"/>
            <p:cNvGrpSpPr>
              <a:grpSpLocks/>
            </p:cNvGrpSpPr>
            <p:nvPr/>
          </p:nvGrpSpPr>
          <p:grpSpPr bwMode="auto">
            <a:xfrm>
              <a:off x="1511" y="1830"/>
              <a:ext cx="2303" cy="1154"/>
              <a:chOff x="1511" y="1830"/>
              <a:chExt cx="2303" cy="1154"/>
            </a:xfrm>
          </p:grpSpPr>
          <p:sp>
            <p:nvSpPr>
              <p:cNvPr id="12427" name="Freeform 53"/>
              <p:cNvSpPr>
                <a:spLocks/>
              </p:cNvSpPr>
              <p:nvPr/>
            </p:nvSpPr>
            <p:spPr bwMode="auto">
              <a:xfrm>
                <a:off x="3161" y="2633"/>
                <a:ext cx="29" cy="41"/>
              </a:xfrm>
              <a:custGeom>
                <a:avLst/>
                <a:gdLst>
                  <a:gd name="T0" fmla="*/ 15 w 29"/>
                  <a:gd name="T1" fmla="*/ 38 h 41"/>
                  <a:gd name="T2" fmla="*/ 15 w 29"/>
                  <a:gd name="T3" fmla="*/ 40 h 41"/>
                  <a:gd name="T4" fmla="*/ 0 w 29"/>
                  <a:gd name="T5" fmla="*/ 11 h 41"/>
                  <a:gd name="T6" fmla="*/ 4 w 29"/>
                  <a:gd name="T7" fmla="*/ 0 h 41"/>
                  <a:gd name="T8" fmla="*/ 28 w 29"/>
                  <a:gd name="T9" fmla="*/ 17 h 41"/>
                  <a:gd name="T10" fmla="*/ 27 w 29"/>
                  <a:gd name="T11" fmla="*/ 21 h 41"/>
                  <a:gd name="T12" fmla="*/ 20 w 29"/>
                  <a:gd name="T13" fmla="*/ 23 h 41"/>
                  <a:gd name="T14" fmla="*/ 15 w 29"/>
                  <a:gd name="T15" fmla="*/ 34 h 41"/>
                  <a:gd name="T16" fmla="*/ 15 w 29"/>
                  <a:gd name="T17" fmla="*/ 38 h 41"/>
                  <a:gd name="T18" fmla="*/ 15 w 29"/>
                  <a:gd name="T19" fmla="*/ 3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1">
                    <a:moveTo>
                      <a:pt x="15" y="38"/>
                    </a:moveTo>
                    <a:lnTo>
                      <a:pt x="15" y="40"/>
                    </a:lnTo>
                    <a:lnTo>
                      <a:pt x="0" y="11"/>
                    </a:lnTo>
                    <a:lnTo>
                      <a:pt x="4" y="0"/>
                    </a:lnTo>
                    <a:lnTo>
                      <a:pt x="28" y="17"/>
                    </a:lnTo>
                    <a:lnTo>
                      <a:pt x="27" y="21"/>
                    </a:lnTo>
                    <a:lnTo>
                      <a:pt x="20" y="23"/>
                    </a:lnTo>
                    <a:lnTo>
                      <a:pt x="15" y="34"/>
                    </a:lnTo>
                    <a:lnTo>
                      <a:pt x="15" y="38"/>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8" name="Freeform 54"/>
              <p:cNvSpPr>
                <a:spLocks/>
              </p:cNvSpPr>
              <p:nvPr/>
            </p:nvSpPr>
            <p:spPr bwMode="auto">
              <a:xfrm>
                <a:off x="3455" y="2927"/>
                <a:ext cx="45" cy="57"/>
              </a:xfrm>
              <a:custGeom>
                <a:avLst/>
                <a:gdLst>
                  <a:gd name="T0" fmla="*/ 13 w 45"/>
                  <a:gd name="T1" fmla="*/ 56 h 57"/>
                  <a:gd name="T2" fmla="*/ 16 w 45"/>
                  <a:gd name="T3" fmla="*/ 23 h 57"/>
                  <a:gd name="T4" fmla="*/ 34 w 45"/>
                  <a:gd name="T5" fmla="*/ 22 h 57"/>
                  <a:gd name="T6" fmla="*/ 44 w 45"/>
                  <a:gd name="T7" fmla="*/ 3 h 57"/>
                  <a:gd name="T8" fmla="*/ 1 w 45"/>
                  <a:gd name="T9" fmla="*/ 0 h 57"/>
                  <a:gd name="T10" fmla="*/ 0 w 45"/>
                  <a:gd name="T11" fmla="*/ 54 h 57"/>
                  <a:gd name="T12" fmla="*/ 13 w 45"/>
                  <a:gd name="T13" fmla="*/ 56 h 57"/>
                  <a:gd name="T14" fmla="*/ 13 w 45"/>
                  <a:gd name="T15" fmla="*/ 5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7">
                    <a:moveTo>
                      <a:pt x="13" y="56"/>
                    </a:moveTo>
                    <a:lnTo>
                      <a:pt x="16" y="23"/>
                    </a:lnTo>
                    <a:lnTo>
                      <a:pt x="34" y="22"/>
                    </a:lnTo>
                    <a:lnTo>
                      <a:pt x="44" y="3"/>
                    </a:lnTo>
                    <a:lnTo>
                      <a:pt x="1" y="0"/>
                    </a:lnTo>
                    <a:lnTo>
                      <a:pt x="0" y="54"/>
                    </a:lnTo>
                    <a:lnTo>
                      <a:pt x="13" y="56"/>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9" name="Freeform 55"/>
              <p:cNvSpPr>
                <a:spLocks/>
              </p:cNvSpPr>
              <p:nvPr/>
            </p:nvSpPr>
            <p:spPr bwMode="auto">
              <a:xfrm>
                <a:off x="1511" y="1830"/>
                <a:ext cx="115" cy="62"/>
              </a:xfrm>
              <a:custGeom>
                <a:avLst/>
                <a:gdLst>
                  <a:gd name="T0" fmla="*/ 79 w 115"/>
                  <a:gd name="T1" fmla="*/ 24 h 62"/>
                  <a:gd name="T2" fmla="*/ 60 w 115"/>
                  <a:gd name="T3" fmla="*/ 41 h 62"/>
                  <a:gd name="T4" fmla="*/ 0 w 115"/>
                  <a:gd name="T5" fmla="*/ 61 h 62"/>
                  <a:gd name="T6" fmla="*/ 63 w 115"/>
                  <a:gd name="T7" fmla="*/ 0 h 62"/>
                  <a:gd name="T8" fmla="*/ 79 w 115"/>
                  <a:gd name="T9" fmla="*/ 18 h 62"/>
                  <a:gd name="T10" fmla="*/ 89 w 115"/>
                  <a:gd name="T11" fmla="*/ 8 h 62"/>
                  <a:gd name="T12" fmla="*/ 112 w 115"/>
                  <a:gd name="T13" fmla="*/ 25 h 62"/>
                  <a:gd name="T14" fmla="*/ 114 w 115"/>
                  <a:gd name="T15" fmla="*/ 39 h 62"/>
                  <a:gd name="T16" fmla="*/ 105 w 115"/>
                  <a:gd name="T17" fmla="*/ 31 h 62"/>
                  <a:gd name="T18" fmla="*/ 95 w 115"/>
                  <a:gd name="T19" fmla="*/ 42 h 62"/>
                  <a:gd name="T20" fmla="*/ 79 w 115"/>
                  <a:gd name="T21" fmla="*/ 24 h 62"/>
                  <a:gd name="T22" fmla="*/ 79 w 115"/>
                  <a:gd name="T23" fmla="*/ 24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62">
                    <a:moveTo>
                      <a:pt x="79" y="24"/>
                    </a:moveTo>
                    <a:lnTo>
                      <a:pt x="60" y="41"/>
                    </a:lnTo>
                    <a:lnTo>
                      <a:pt x="0" y="61"/>
                    </a:lnTo>
                    <a:lnTo>
                      <a:pt x="63" y="0"/>
                    </a:lnTo>
                    <a:lnTo>
                      <a:pt x="79" y="18"/>
                    </a:lnTo>
                    <a:lnTo>
                      <a:pt x="89" y="8"/>
                    </a:lnTo>
                    <a:lnTo>
                      <a:pt x="112" y="25"/>
                    </a:lnTo>
                    <a:lnTo>
                      <a:pt x="114" y="39"/>
                    </a:lnTo>
                    <a:lnTo>
                      <a:pt x="105" y="31"/>
                    </a:lnTo>
                    <a:lnTo>
                      <a:pt x="95" y="42"/>
                    </a:lnTo>
                    <a:lnTo>
                      <a:pt x="79" y="24"/>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0" name="Freeform 56"/>
              <p:cNvSpPr>
                <a:spLocks/>
              </p:cNvSpPr>
              <p:nvPr/>
            </p:nvSpPr>
            <p:spPr bwMode="auto">
              <a:xfrm>
                <a:off x="1578" y="1900"/>
                <a:ext cx="128" cy="118"/>
              </a:xfrm>
              <a:custGeom>
                <a:avLst/>
                <a:gdLst>
                  <a:gd name="T0" fmla="*/ 25 w 128"/>
                  <a:gd name="T1" fmla="*/ 45 h 118"/>
                  <a:gd name="T2" fmla="*/ 20 w 128"/>
                  <a:gd name="T3" fmla="*/ 95 h 118"/>
                  <a:gd name="T4" fmla="*/ 16 w 128"/>
                  <a:gd name="T5" fmla="*/ 106 h 118"/>
                  <a:gd name="T6" fmla="*/ 17 w 128"/>
                  <a:gd name="T7" fmla="*/ 116 h 118"/>
                  <a:gd name="T8" fmla="*/ 4 w 128"/>
                  <a:gd name="T9" fmla="*/ 117 h 118"/>
                  <a:gd name="T10" fmla="*/ 0 w 128"/>
                  <a:gd name="T11" fmla="*/ 81 h 118"/>
                  <a:gd name="T12" fmla="*/ 21 w 128"/>
                  <a:gd name="T13" fmla="*/ 17 h 118"/>
                  <a:gd name="T14" fmla="*/ 56 w 128"/>
                  <a:gd name="T15" fmla="*/ 0 h 118"/>
                  <a:gd name="T16" fmla="*/ 111 w 128"/>
                  <a:gd name="T17" fmla="*/ 16 h 118"/>
                  <a:gd name="T18" fmla="*/ 127 w 128"/>
                  <a:gd name="T19" fmla="*/ 39 h 118"/>
                  <a:gd name="T20" fmla="*/ 71 w 128"/>
                  <a:gd name="T21" fmla="*/ 24 h 118"/>
                  <a:gd name="T22" fmla="*/ 63 w 128"/>
                  <a:gd name="T23" fmla="*/ 29 h 118"/>
                  <a:gd name="T24" fmla="*/ 46 w 128"/>
                  <a:gd name="T25" fmla="*/ 21 h 118"/>
                  <a:gd name="T26" fmla="*/ 25 w 128"/>
                  <a:gd name="T27" fmla="*/ 45 h 118"/>
                  <a:gd name="T28" fmla="*/ 25 w 128"/>
                  <a:gd name="T29" fmla="*/ 45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8" h="118">
                    <a:moveTo>
                      <a:pt x="25" y="45"/>
                    </a:moveTo>
                    <a:lnTo>
                      <a:pt x="20" y="95"/>
                    </a:lnTo>
                    <a:lnTo>
                      <a:pt x="16" y="106"/>
                    </a:lnTo>
                    <a:lnTo>
                      <a:pt x="17" y="116"/>
                    </a:lnTo>
                    <a:lnTo>
                      <a:pt x="4" y="117"/>
                    </a:lnTo>
                    <a:lnTo>
                      <a:pt x="0" y="81"/>
                    </a:lnTo>
                    <a:lnTo>
                      <a:pt x="21" y="17"/>
                    </a:lnTo>
                    <a:lnTo>
                      <a:pt x="56" y="0"/>
                    </a:lnTo>
                    <a:lnTo>
                      <a:pt x="111" y="16"/>
                    </a:lnTo>
                    <a:lnTo>
                      <a:pt x="127" y="39"/>
                    </a:lnTo>
                    <a:lnTo>
                      <a:pt x="71" y="24"/>
                    </a:lnTo>
                    <a:lnTo>
                      <a:pt x="63" y="29"/>
                    </a:lnTo>
                    <a:lnTo>
                      <a:pt x="46" y="21"/>
                    </a:lnTo>
                    <a:lnTo>
                      <a:pt x="25" y="45"/>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1" name="Freeform 57"/>
              <p:cNvSpPr>
                <a:spLocks/>
              </p:cNvSpPr>
              <p:nvPr/>
            </p:nvSpPr>
            <p:spPr bwMode="auto">
              <a:xfrm>
                <a:off x="1640" y="1946"/>
                <a:ext cx="36" cy="34"/>
              </a:xfrm>
              <a:custGeom>
                <a:avLst/>
                <a:gdLst>
                  <a:gd name="T0" fmla="*/ 4 w 36"/>
                  <a:gd name="T1" fmla="*/ 0 h 34"/>
                  <a:gd name="T2" fmla="*/ 0 w 36"/>
                  <a:gd name="T3" fmla="*/ 23 h 34"/>
                  <a:gd name="T4" fmla="*/ 35 w 36"/>
                  <a:gd name="T5" fmla="*/ 33 h 34"/>
                  <a:gd name="T6" fmla="*/ 35 w 36"/>
                  <a:gd name="T7" fmla="*/ 29 h 34"/>
                  <a:gd name="T8" fmla="*/ 23 w 36"/>
                  <a:gd name="T9" fmla="*/ 8 h 34"/>
                  <a:gd name="T10" fmla="*/ 4 w 36"/>
                  <a:gd name="T11" fmla="*/ 0 h 34"/>
                  <a:gd name="T12" fmla="*/ 4 w 36"/>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4">
                    <a:moveTo>
                      <a:pt x="4" y="0"/>
                    </a:moveTo>
                    <a:lnTo>
                      <a:pt x="0" y="23"/>
                    </a:lnTo>
                    <a:lnTo>
                      <a:pt x="35" y="33"/>
                    </a:lnTo>
                    <a:lnTo>
                      <a:pt x="35" y="29"/>
                    </a:lnTo>
                    <a:lnTo>
                      <a:pt x="23" y="8"/>
                    </a:lnTo>
                    <a:lnTo>
                      <a:pt x="4"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2" name="Freeform 58"/>
              <p:cNvSpPr>
                <a:spLocks/>
              </p:cNvSpPr>
              <p:nvPr/>
            </p:nvSpPr>
            <p:spPr bwMode="auto">
              <a:xfrm>
                <a:off x="3687" y="1880"/>
                <a:ext cx="110" cy="93"/>
              </a:xfrm>
              <a:custGeom>
                <a:avLst/>
                <a:gdLst>
                  <a:gd name="T0" fmla="*/ 16 w 110"/>
                  <a:gd name="T1" fmla="*/ 92 h 93"/>
                  <a:gd name="T2" fmla="*/ 16 w 110"/>
                  <a:gd name="T3" fmla="*/ 91 h 93"/>
                  <a:gd name="T4" fmla="*/ 16 w 110"/>
                  <a:gd name="T5" fmla="*/ 83 h 93"/>
                  <a:gd name="T6" fmla="*/ 0 w 110"/>
                  <a:gd name="T7" fmla="*/ 69 h 93"/>
                  <a:gd name="T8" fmla="*/ 12 w 110"/>
                  <a:gd name="T9" fmla="*/ 20 h 93"/>
                  <a:gd name="T10" fmla="*/ 25 w 110"/>
                  <a:gd name="T11" fmla="*/ 31 h 93"/>
                  <a:gd name="T12" fmla="*/ 35 w 110"/>
                  <a:gd name="T13" fmla="*/ 18 h 93"/>
                  <a:gd name="T14" fmla="*/ 30 w 110"/>
                  <a:gd name="T15" fmla="*/ 14 h 93"/>
                  <a:gd name="T16" fmla="*/ 93 w 110"/>
                  <a:gd name="T17" fmla="*/ 0 h 93"/>
                  <a:gd name="T18" fmla="*/ 109 w 110"/>
                  <a:gd name="T19" fmla="*/ 23 h 93"/>
                  <a:gd name="T20" fmla="*/ 46 w 110"/>
                  <a:gd name="T21" fmla="*/ 39 h 93"/>
                  <a:gd name="T22" fmla="*/ 52 w 110"/>
                  <a:gd name="T23" fmla="*/ 41 h 93"/>
                  <a:gd name="T24" fmla="*/ 38 w 110"/>
                  <a:gd name="T25" fmla="*/ 54 h 93"/>
                  <a:gd name="T26" fmla="*/ 28 w 110"/>
                  <a:gd name="T27" fmla="*/ 45 h 93"/>
                  <a:gd name="T28" fmla="*/ 16 w 110"/>
                  <a:gd name="T29" fmla="*/ 92 h 93"/>
                  <a:gd name="T30" fmla="*/ 16 w 110"/>
                  <a:gd name="T31" fmla="*/ 9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93">
                    <a:moveTo>
                      <a:pt x="16" y="92"/>
                    </a:moveTo>
                    <a:lnTo>
                      <a:pt x="16" y="91"/>
                    </a:lnTo>
                    <a:lnTo>
                      <a:pt x="16" y="83"/>
                    </a:lnTo>
                    <a:lnTo>
                      <a:pt x="0" y="69"/>
                    </a:lnTo>
                    <a:lnTo>
                      <a:pt x="12" y="20"/>
                    </a:lnTo>
                    <a:lnTo>
                      <a:pt x="25" y="31"/>
                    </a:lnTo>
                    <a:lnTo>
                      <a:pt x="35" y="18"/>
                    </a:lnTo>
                    <a:lnTo>
                      <a:pt x="30" y="14"/>
                    </a:lnTo>
                    <a:lnTo>
                      <a:pt x="93" y="0"/>
                    </a:lnTo>
                    <a:lnTo>
                      <a:pt x="109" y="23"/>
                    </a:lnTo>
                    <a:lnTo>
                      <a:pt x="46" y="39"/>
                    </a:lnTo>
                    <a:lnTo>
                      <a:pt x="52" y="41"/>
                    </a:lnTo>
                    <a:lnTo>
                      <a:pt x="38" y="54"/>
                    </a:lnTo>
                    <a:lnTo>
                      <a:pt x="28" y="45"/>
                    </a:lnTo>
                    <a:lnTo>
                      <a:pt x="16" y="92"/>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3" name="Freeform 59"/>
              <p:cNvSpPr>
                <a:spLocks/>
              </p:cNvSpPr>
              <p:nvPr/>
            </p:nvSpPr>
            <p:spPr bwMode="auto">
              <a:xfrm>
                <a:off x="3704" y="1975"/>
                <a:ext cx="23" cy="54"/>
              </a:xfrm>
              <a:custGeom>
                <a:avLst/>
                <a:gdLst>
                  <a:gd name="T0" fmla="*/ 0 w 23"/>
                  <a:gd name="T1" fmla="*/ 0 h 54"/>
                  <a:gd name="T2" fmla="*/ 6 w 23"/>
                  <a:gd name="T3" fmla="*/ 35 h 54"/>
                  <a:gd name="T4" fmla="*/ 22 w 23"/>
                  <a:gd name="T5" fmla="*/ 53 h 54"/>
                  <a:gd name="T6" fmla="*/ 14 w 23"/>
                  <a:gd name="T7" fmla="*/ 11 h 54"/>
                  <a:gd name="T8" fmla="*/ 0 w 23"/>
                  <a:gd name="T9" fmla="*/ 0 h 54"/>
                  <a:gd name="T10" fmla="*/ 0 w 23"/>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54">
                    <a:moveTo>
                      <a:pt x="0" y="0"/>
                    </a:moveTo>
                    <a:lnTo>
                      <a:pt x="6" y="35"/>
                    </a:lnTo>
                    <a:lnTo>
                      <a:pt x="22" y="53"/>
                    </a:lnTo>
                    <a:lnTo>
                      <a:pt x="14" y="11"/>
                    </a:lnTo>
                    <a:lnTo>
                      <a:pt x="0"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4" name="Freeform 60"/>
              <p:cNvSpPr>
                <a:spLocks/>
              </p:cNvSpPr>
              <p:nvPr/>
            </p:nvSpPr>
            <p:spPr bwMode="auto">
              <a:xfrm>
                <a:off x="3721" y="2050"/>
                <a:ext cx="38" cy="72"/>
              </a:xfrm>
              <a:custGeom>
                <a:avLst/>
                <a:gdLst>
                  <a:gd name="T0" fmla="*/ 19 w 38"/>
                  <a:gd name="T1" fmla="*/ 0 h 72"/>
                  <a:gd name="T2" fmla="*/ 9 w 38"/>
                  <a:gd name="T3" fmla="*/ 3 h 72"/>
                  <a:gd name="T4" fmla="*/ 0 w 38"/>
                  <a:gd name="T5" fmla="*/ 44 h 72"/>
                  <a:gd name="T6" fmla="*/ 3 w 38"/>
                  <a:gd name="T7" fmla="*/ 64 h 72"/>
                  <a:gd name="T8" fmla="*/ 17 w 38"/>
                  <a:gd name="T9" fmla="*/ 71 h 72"/>
                  <a:gd name="T10" fmla="*/ 25 w 38"/>
                  <a:gd name="T11" fmla="*/ 25 h 72"/>
                  <a:gd name="T12" fmla="*/ 37 w 38"/>
                  <a:gd name="T13" fmla="*/ 23 h 72"/>
                  <a:gd name="T14" fmla="*/ 19 w 38"/>
                  <a:gd name="T15" fmla="*/ 0 h 72"/>
                  <a:gd name="T16" fmla="*/ 19 w 3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72">
                    <a:moveTo>
                      <a:pt x="19" y="0"/>
                    </a:moveTo>
                    <a:lnTo>
                      <a:pt x="9" y="3"/>
                    </a:lnTo>
                    <a:lnTo>
                      <a:pt x="0" y="44"/>
                    </a:lnTo>
                    <a:lnTo>
                      <a:pt x="3" y="64"/>
                    </a:lnTo>
                    <a:lnTo>
                      <a:pt x="17" y="71"/>
                    </a:lnTo>
                    <a:lnTo>
                      <a:pt x="25" y="25"/>
                    </a:lnTo>
                    <a:lnTo>
                      <a:pt x="37" y="23"/>
                    </a:lnTo>
                    <a:lnTo>
                      <a:pt x="19"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5" name="Freeform 61"/>
              <p:cNvSpPr>
                <a:spLocks/>
              </p:cNvSpPr>
              <p:nvPr/>
            </p:nvSpPr>
            <p:spPr bwMode="auto">
              <a:xfrm>
                <a:off x="3763" y="1981"/>
                <a:ext cx="19" cy="26"/>
              </a:xfrm>
              <a:custGeom>
                <a:avLst/>
                <a:gdLst>
                  <a:gd name="T0" fmla="*/ 1 w 19"/>
                  <a:gd name="T1" fmla="*/ 0 h 26"/>
                  <a:gd name="T2" fmla="*/ 0 w 19"/>
                  <a:gd name="T3" fmla="*/ 0 h 26"/>
                  <a:gd name="T4" fmla="*/ 11 w 19"/>
                  <a:gd name="T5" fmla="*/ 23 h 26"/>
                  <a:gd name="T6" fmla="*/ 18 w 19"/>
                  <a:gd name="T7" fmla="*/ 25 h 26"/>
                  <a:gd name="T8" fmla="*/ 17 w 19"/>
                  <a:gd name="T9" fmla="*/ 8 h 26"/>
                  <a:gd name="T10" fmla="*/ 1 w 19"/>
                  <a:gd name="T11" fmla="*/ 0 h 26"/>
                  <a:gd name="T12" fmla="*/ 1 w 1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 y="0"/>
                    </a:moveTo>
                    <a:lnTo>
                      <a:pt x="0" y="0"/>
                    </a:lnTo>
                    <a:lnTo>
                      <a:pt x="11" y="23"/>
                    </a:lnTo>
                    <a:lnTo>
                      <a:pt x="18" y="25"/>
                    </a:lnTo>
                    <a:lnTo>
                      <a:pt x="17" y="8"/>
                    </a:lnTo>
                    <a:lnTo>
                      <a:pt x="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36" name="Freeform 62"/>
              <p:cNvSpPr>
                <a:spLocks/>
              </p:cNvSpPr>
              <p:nvPr/>
            </p:nvSpPr>
            <p:spPr bwMode="auto">
              <a:xfrm>
                <a:off x="3782" y="2008"/>
                <a:ext cx="32" cy="34"/>
              </a:xfrm>
              <a:custGeom>
                <a:avLst/>
                <a:gdLst>
                  <a:gd name="T0" fmla="*/ 11 w 32"/>
                  <a:gd name="T1" fmla="*/ 0 h 34"/>
                  <a:gd name="T2" fmla="*/ 11 w 32"/>
                  <a:gd name="T3" fmla="*/ 1 h 34"/>
                  <a:gd name="T4" fmla="*/ 0 w 32"/>
                  <a:gd name="T5" fmla="*/ 22 h 34"/>
                  <a:gd name="T6" fmla="*/ 20 w 32"/>
                  <a:gd name="T7" fmla="*/ 33 h 34"/>
                  <a:gd name="T8" fmla="*/ 26 w 32"/>
                  <a:gd name="T9" fmla="*/ 24 h 34"/>
                  <a:gd name="T10" fmla="*/ 28 w 32"/>
                  <a:gd name="T11" fmla="*/ 27 h 34"/>
                  <a:gd name="T12" fmla="*/ 31 w 32"/>
                  <a:gd name="T13" fmla="*/ 22 h 34"/>
                  <a:gd name="T14" fmla="*/ 11 w 32"/>
                  <a:gd name="T15" fmla="*/ 0 h 34"/>
                  <a:gd name="T16" fmla="*/ 11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11" y="0"/>
                    </a:moveTo>
                    <a:lnTo>
                      <a:pt x="11" y="1"/>
                    </a:lnTo>
                    <a:lnTo>
                      <a:pt x="0" y="22"/>
                    </a:lnTo>
                    <a:lnTo>
                      <a:pt x="20" y="33"/>
                    </a:lnTo>
                    <a:lnTo>
                      <a:pt x="26" y="24"/>
                    </a:lnTo>
                    <a:lnTo>
                      <a:pt x="28" y="27"/>
                    </a:lnTo>
                    <a:lnTo>
                      <a:pt x="31" y="22"/>
                    </a:lnTo>
                    <a:lnTo>
                      <a:pt x="1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grpSp>
        <p:grpSp>
          <p:nvGrpSpPr>
            <p:cNvPr id="12377" name="Group 112"/>
            <p:cNvGrpSpPr>
              <a:grpSpLocks/>
            </p:cNvGrpSpPr>
            <p:nvPr/>
          </p:nvGrpSpPr>
          <p:grpSpPr bwMode="auto">
            <a:xfrm>
              <a:off x="324" y="606"/>
              <a:ext cx="5630" cy="3574"/>
              <a:chOff x="324" y="606"/>
              <a:chExt cx="5630" cy="3574"/>
            </a:xfrm>
          </p:grpSpPr>
          <p:sp>
            <p:nvSpPr>
              <p:cNvPr id="12379" name="Freeform 64"/>
              <p:cNvSpPr>
                <a:spLocks/>
              </p:cNvSpPr>
              <p:nvPr/>
            </p:nvSpPr>
            <p:spPr bwMode="auto">
              <a:xfrm>
                <a:off x="324" y="1115"/>
                <a:ext cx="2087" cy="3035"/>
              </a:xfrm>
              <a:custGeom>
                <a:avLst/>
                <a:gdLst>
                  <a:gd name="T0" fmla="*/ 86 w 2087"/>
                  <a:gd name="T1" fmla="*/ 271 h 3035"/>
                  <a:gd name="T2" fmla="*/ 68 w 2087"/>
                  <a:gd name="T3" fmla="*/ 381 h 3035"/>
                  <a:gd name="T4" fmla="*/ 94 w 2087"/>
                  <a:gd name="T5" fmla="*/ 447 h 3035"/>
                  <a:gd name="T6" fmla="*/ 122 w 2087"/>
                  <a:gd name="T7" fmla="*/ 530 h 3035"/>
                  <a:gd name="T8" fmla="*/ 159 w 2087"/>
                  <a:gd name="T9" fmla="*/ 512 h 3035"/>
                  <a:gd name="T10" fmla="*/ 262 w 2087"/>
                  <a:gd name="T11" fmla="*/ 384 h 3035"/>
                  <a:gd name="T12" fmla="*/ 341 w 2087"/>
                  <a:gd name="T13" fmla="*/ 372 h 3035"/>
                  <a:gd name="T14" fmla="*/ 494 w 2087"/>
                  <a:gd name="T15" fmla="*/ 459 h 3035"/>
                  <a:gd name="T16" fmla="*/ 630 w 2087"/>
                  <a:gd name="T17" fmla="*/ 626 h 3035"/>
                  <a:gd name="T18" fmla="*/ 694 w 2087"/>
                  <a:gd name="T19" fmla="*/ 795 h 3035"/>
                  <a:gd name="T20" fmla="*/ 824 w 2087"/>
                  <a:gd name="T21" fmla="*/ 1184 h 3035"/>
                  <a:gd name="T22" fmla="*/ 836 w 2087"/>
                  <a:gd name="T23" fmla="*/ 1136 h 3035"/>
                  <a:gd name="T24" fmla="*/ 990 w 2087"/>
                  <a:gd name="T25" fmla="*/ 1370 h 3035"/>
                  <a:gd name="T26" fmla="*/ 1225 w 2087"/>
                  <a:gd name="T27" fmla="*/ 1528 h 3035"/>
                  <a:gd name="T28" fmla="*/ 1373 w 2087"/>
                  <a:gd name="T29" fmla="*/ 1664 h 3035"/>
                  <a:gd name="T30" fmla="*/ 1382 w 2087"/>
                  <a:gd name="T31" fmla="*/ 1797 h 3035"/>
                  <a:gd name="T32" fmla="*/ 1538 w 2087"/>
                  <a:gd name="T33" fmla="*/ 2259 h 3035"/>
                  <a:gd name="T34" fmla="*/ 1498 w 2087"/>
                  <a:gd name="T35" fmla="*/ 2794 h 3035"/>
                  <a:gd name="T36" fmla="*/ 1496 w 2087"/>
                  <a:gd name="T37" fmla="*/ 2999 h 3035"/>
                  <a:gd name="T38" fmla="*/ 1572 w 2087"/>
                  <a:gd name="T39" fmla="*/ 2930 h 3035"/>
                  <a:gd name="T40" fmla="*/ 1658 w 2087"/>
                  <a:gd name="T41" fmla="*/ 2699 h 3035"/>
                  <a:gd name="T42" fmla="*/ 1801 w 2087"/>
                  <a:gd name="T43" fmla="*/ 2528 h 3035"/>
                  <a:gd name="T44" fmla="*/ 2028 w 2087"/>
                  <a:gd name="T45" fmla="*/ 2082 h 3035"/>
                  <a:gd name="T46" fmla="*/ 1900 w 2087"/>
                  <a:gd name="T47" fmla="*/ 1825 h 3035"/>
                  <a:gd name="T48" fmla="*/ 1744 w 2087"/>
                  <a:gd name="T49" fmla="*/ 1693 h 3035"/>
                  <a:gd name="T50" fmla="*/ 1518 w 2087"/>
                  <a:gd name="T51" fmla="*/ 1588 h 3035"/>
                  <a:gd name="T52" fmla="*/ 1363 w 2087"/>
                  <a:gd name="T53" fmla="*/ 1629 h 3035"/>
                  <a:gd name="T54" fmla="*/ 1260 w 2087"/>
                  <a:gd name="T55" fmla="*/ 1436 h 3035"/>
                  <a:gd name="T56" fmla="*/ 1106 w 2087"/>
                  <a:gd name="T57" fmla="*/ 1349 h 3035"/>
                  <a:gd name="T58" fmla="*/ 1236 w 2087"/>
                  <a:gd name="T59" fmla="*/ 1176 h 3035"/>
                  <a:gd name="T60" fmla="*/ 1374 w 2087"/>
                  <a:gd name="T61" fmla="*/ 1283 h 3035"/>
                  <a:gd name="T62" fmla="*/ 1450 w 2087"/>
                  <a:gd name="T63" fmla="*/ 1013 h 3035"/>
                  <a:gd name="T64" fmla="*/ 1587 w 2087"/>
                  <a:gd name="T65" fmla="*/ 830 h 3035"/>
                  <a:gd name="T66" fmla="*/ 1613 w 2087"/>
                  <a:gd name="T67" fmla="*/ 860 h 3035"/>
                  <a:gd name="T68" fmla="*/ 1637 w 2087"/>
                  <a:gd name="T69" fmla="*/ 798 h 3035"/>
                  <a:gd name="T70" fmla="*/ 1559 w 2087"/>
                  <a:gd name="T71" fmla="*/ 723 h 3035"/>
                  <a:gd name="T72" fmla="*/ 1741 w 2087"/>
                  <a:gd name="T73" fmla="*/ 577 h 3035"/>
                  <a:gd name="T74" fmla="*/ 1669 w 2087"/>
                  <a:gd name="T75" fmla="*/ 478 h 3035"/>
                  <a:gd name="T76" fmla="*/ 1597 w 2087"/>
                  <a:gd name="T77" fmla="*/ 442 h 3035"/>
                  <a:gd name="T78" fmla="*/ 1545 w 2087"/>
                  <a:gd name="T79" fmla="*/ 375 h 3035"/>
                  <a:gd name="T80" fmla="*/ 1411 w 2087"/>
                  <a:gd name="T81" fmla="*/ 346 h 3035"/>
                  <a:gd name="T82" fmla="*/ 1433 w 2087"/>
                  <a:gd name="T83" fmla="*/ 518 h 3035"/>
                  <a:gd name="T84" fmla="*/ 1372 w 2087"/>
                  <a:gd name="T85" fmla="*/ 646 h 3035"/>
                  <a:gd name="T86" fmla="*/ 1182 w 2087"/>
                  <a:gd name="T87" fmla="*/ 500 h 3035"/>
                  <a:gd name="T88" fmla="*/ 1217 w 2087"/>
                  <a:gd name="T89" fmla="*/ 313 h 3035"/>
                  <a:gd name="T90" fmla="*/ 1242 w 2087"/>
                  <a:gd name="T91" fmla="*/ 236 h 3035"/>
                  <a:gd name="T92" fmla="*/ 1343 w 2087"/>
                  <a:gd name="T93" fmla="*/ 128 h 3035"/>
                  <a:gd name="T94" fmla="*/ 1260 w 2087"/>
                  <a:gd name="T95" fmla="*/ 134 h 3035"/>
                  <a:gd name="T96" fmla="*/ 1202 w 2087"/>
                  <a:gd name="T97" fmla="*/ 69 h 3035"/>
                  <a:gd name="T98" fmla="*/ 1171 w 2087"/>
                  <a:gd name="T99" fmla="*/ 124 h 3035"/>
                  <a:gd name="T100" fmla="*/ 1032 w 2087"/>
                  <a:gd name="T101" fmla="*/ 156 h 3035"/>
                  <a:gd name="T102" fmla="*/ 955 w 2087"/>
                  <a:gd name="T103" fmla="*/ 175 h 3035"/>
                  <a:gd name="T104" fmla="*/ 684 w 2087"/>
                  <a:gd name="T105" fmla="*/ 99 h 3035"/>
                  <a:gd name="T106" fmla="*/ 526 w 2087"/>
                  <a:gd name="T107" fmla="*/ 108 h 3035"/>
                  <a:gd name="T108" fmla="*/ 178 w 2087"/>
                  <a:gd name="T109" fmla="*/ 23 h 3035"/>
                  <a:gd name="T110" fmla="*/ 19 w 2087"/>
                  <a:gd name="T111" fmla="*/ 132 h 3035"/>
                  <a:gd name="T112" fmla="*/ 54 w 2087"/>
                  <a:gd name="T113" fmla="*/ 194 h 30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7" h="3035">
                    <a:moveTo>
                      <a:pt x="0" y="228"/>
                    </a:moveTo>
                    <a:lnTo>
                      <a:pt x="30" y="238"/>
                    </a:lnTo>
                    <a:lnTo>
                      <a:pt x="19" y="242"/>
                    </a:lnTo>
                    <a:lnTo>
                      <a:pt x="30" y="262"/>
                    </a:lnTo>
                    <a:lnTo>
                      <a:pt x="78" y="260"/>
                    </a:lnTo>
                    <a:lnTo>
                      <a:pt x="86" y="271"/>
                    </a:lnTo>
                    <a:lnTo>
                      <a:pt x="105" y="264"/>
                    </a:lnTo>
                    <a:lnTo>
                      <a:pt x="111" y="297"/>
                    </a:lnTo>
                    <a:lnTo>
                      <a:pt x="46" y="328"/>
                    </a:lnTo>
                    <a:lnTo>
                      <a:pt x="34" y="364"/>
                    </a:lnTo>
                    <a:lnTo>
                      <a:pt x="45" y="377"/>
                    </a:lnTo>
                    <a:lnTo>
                      <a:pt x="68" y="381"/>
                    </a:lnTo>
                    <a:lnTo>
                      <a:pt x="57" y="398"/>
                    </a:lnTo>
                    <a:lnTo>
                      <a:pt x="67" y="415"/>
                    </a:lnTo>
                    <a:lnTo>
                      <a:pt x="78" y="417"/>
                    </a:lnTo>
                    <a:lnTo>
                      <a:pt x="90" y="397"/>
                    </a:lnTo>
                    <a:lnTo>
                      <a:pt x="101" y="434"/>
                    </a:lnTo>
                    <a:lnTo>
                      <a:pt x="94" y="447"/>
                    </a:lnTo>
                    <a:lnTo>
                      <a:pt x="122" y="428"/>
                    </a:lnTo>
                    <a:lnTo>
                      <a:pt x="143" y="454"/>
                    </a:lnTo>
                    <a:lnTo>
                      <a:pt x="177" y="435"/>
                    </a:lnTo>
                    <a:lnTo>
                      <a:pt x="147" y="502"/>
                    </a:lnTo>
                    <a:lnTo>
                      <a:pt x="122" y="514"/>
                    </a:lnTo>
                    <a:lnTo>
                      <a:pt x="122" y="530"/>
                    </a:lnTo>
                    <a:lnTo>
                      <a:pt x="94" y="532"/>
                    </a:lnTo>
                    <a:lnTo>
                      <a:pt x="74" y="556"/>
                    </a:lnTo>
                    <a:lnTo>
                      <a:pt x="101" y="537"/>
                    </a:lnTo>
                    <a:lnTo>
                      <a:pt x="131" y="538"/>
                    </a:lnTo>
                    <a:lnTo>
                      <a:pt x="139" y="517"/>
                    </a:lnTo>
                    <a:lnTo>
                      <a:pt x="159" y="512"/>
                    </a:lnTo>
                    <a:lnTo>
                      <a:pt x="219" y="461"/>
                    </a:lnTo>
                    <a:lnTo>
                      <a:pt x="230" y="442"/>
                    </a:lnTo>
                    <a:lnTo>
                      <a:pt x="219" y="426"/>
                    </a:lnTo>
                    <a:lnTo>
                      <a:pt x="273" y="367"/>
                    </a:lnTo>
                    <a:lnTo>
                      <a:pt x="282" y="372"/>
                    </a:lnTo>
                    <a:lnTo>
                      <a:pt x="262" y="384"/>
                    </a:lnTo>
                    <a:lnTo>
                      <a:pt x="254" y="415"/>
                    </a:lnTo>
                    <a:lnTo>
                      <a:pt x="268" y="414"/>
                    </a:lnTo>
                    <a:lnTo>
                      <a:pt x="256" y="432"/>
                    </a:lnTo>
                    <a:lnTo>
                      <a:pt x="306" y="407"/>
                    </a:lnTo>
                    <a:lnTo>
                      <a:pt x="315" y="379"/>
                    </a:lnTo>
                    <a:lnTo>
                      <a:pt x="341" y="372"/>
                    </a:lnTo>
                    <a:lnTo>
                      <a:pt x="334" y="385"/>
                    </a:lnTo>
                    <a:lnTo>
                      <a:pt x="377" y="407"/>
                    </a:lnTo>
                    <a:lnTo>
                      <a:pt x="455" y="412"/>
                    </a:lnTo>
                    <a:lnTo>
                      <a:pt x="461" y="434"/>
                    </a:lnTo>
                    <a:lnTo>
                      <a:pt x="478" y="449"/>
                    </a:lnTo>
                    <a:lnTo>
                      <a:pt x="494" y="459"/>
                    </a:lnTo>
                    <a:lnTo>
                      <a:pt x="523" y="455"/>
                    </a:lnTo>
                    <a:lnTo>
                      <a:pt x="548" y="471"/>
                    </a:lnTo>
                    <a:lnTo>
                      <a:pt x="544" y="491"/>
                    </a:lnTo>
                    <a:lnTo>
                      <a:pt x="581" y="521"/>
                    </a:lnTo>
                    <a:lnTo>
                      <a:pt x="591" y="570"/>
                    </a:lnTo>
                    <a:lnTo>
                      <a:pt x="630" y="626"/>
                    </a:lnTo>
                    <a:lnTo>
                      <a:pt x="634" y="662"/>
                    </a:lnTo>
                    <a:lnTo>
                      <a:pt x="682" y="693"/>
                    </a:lnTo>
                    <a:lnTo>
                      <a:pt x="706" y="700"/>
                    </a:lnTo>
                    <a:lnTo>
                      <a:pt x="714" y="742"/>
                    </a:lnTo>
                    <a:lnTo>
                      <a:pt x="682" y="741"/>
                    </a:lnTo>
                    <a:lnTo>
                      <a:pt x="694" y="795"/>
                    </a:lnTo>
                    <a:lnTo>
                      <a:pt x="687" y="937"/>
                    </a:lnTo>
                    <a:lnTo>
                      <a:pt x="720" y="1013"/>
                    </a:lnTo>
                    <a:lnTo>
                      <a:pt x="748" y="1074"/>
                    </a:lnTo>
                    <a:lnTo>
                      <a:pt x="779" y="1087"/>
                    </a:lnTo>
                    <a:lnTo>
                      <a:pt x="802" y="1121"/>
                    </a:lnTo>
                    <a:lnTo>
                      <a:pt x="824" y="1184"/>
                    </a:lnTo>
                    <a:lnTo>
                      <a:pt x="865" y="1246"/>
                    </a:lnTo>
                    <a:lnTo>
                      <a:pt x="879" y="1294"/>
                    </a:lnTo>
                    <a:lnTo>
                      <a:pt x="915" y="1335"/>
                    </a:lnTo>
                    <a:lnTo>
                      <a:pt x="923" y="1321"/>
                    </a:lnTo>
                    <a:lnTo>
                      <a:pt x="842" y="1176"/>
                    </a:lnTo>
                    <a:lnTo>
                      <a:pt x="836" y="1136"/>
                    </a:lnTo>
                    <a:lnTo>
                      <a:pt x="854" y="1144"/>
                    </a:lnTo>
                    <a:lnTo>
                      <a:pt x="885" y="1209"/>
                    </a:lnTo>
                    <a:lnTo>
                      <a:pt x="927" y="1258"/>
                    </a:lnTo>
                    <a:lnTo>
                      <a:pt x="925" y="1276"/>
                    </a:lnTo>
                    <a:lnTo>
                      <a:pt x="982" y="1342"/>
                    </a:lnTo>
                    <a:lnTo>
                      <a:pt x="990" y="1370"/>
                    </a:lnTo>
                    <a:lnTo>
                      <a:pt x="983" y="1390"/>
                    </a:lnTo>
                    <a:lnTo>
                      <a:pt x="996" y="1414"/>
                    </a:lnTo>
                    <a:lnTo>
                      <a:pt x="1109" y="1482"/>
                    </a:lnTo>
                    <a:lnTo>
                      <a:pt x="1159" y="1478"/>
                    </a:lnTo>
                    <a:lnTo>
                      <a:pt x="1192" y="1510"/>
                    </a:lnTo>
                    <a:lnTo>
                      <a:pt x="1225" y="1528"/>
                    </a:lnTo>
                    <a:lnTo>
                      <a:pt x="1261" y="1535"/>
                    </a:lnTo>
                    <a:lnTo>
                      <a:pt x="1292" y="1583"/>
                    </a:lnTo>
                    <a:lnTo>
                      <a:pt x="1294" y="1606"/>
                    </a:lnTo>
                    <a:lnTo>
                      <a:pt x="1306" y="1603"/>
                    </a:lnTo>
                    <a:lnTo>
                      <a:pt x="1335" y="1639"/>
                    </a:lnTo>
                    <a:lnTo>
                      <a:pt x="1373" y="1664"/>
                    </a:lnTo>
                    <a:lnTo>
                      <a:pt x="1376" y="1644"/>
                    </a:lnTo>
                    <a:lnTo>
                      <a:pt x="1395" y="1626"/>
                    </a:lnTo>
                    <a:lnTo>
                      <a:pt x="1413" y="1639"/>
                    </a:lnTo>
                    <a:lnTo>
                      <a:pt x="1416" y="1662"/>
                    </a:lnTo>
                    <a:lnTo>
                      <a:pt x="1423" y="1730"/>
                    </a:lnTo>
                    <a:lnTo>
                      <a:pt x="1382" y="1797"/>
                    </a:lnTo>
                    <a:lnTo>
                      <a:pt x="1371" y="1858"/>
                    </a:lnTo>
                    <a:lnTo>
                      <a:pt x="1367" y="1931"/>
                    </a:lnTo>
                    <a:lnTo>
                      <a:pt x="1401" y="1981"/>
                    </a:lnTo>
                    <a:lnTo>
                      <a:pt x="1440" y="2106"/>
                    </a:lnTo>
                    <a:lnTo>
                      <a:pt x="1532" y="2187"/>
                    </a:lnTo>
                    <a:lnTo>
                      <a:pt x="1538" y="2259"/>
                    </a:lnTo>
                    <a:lnTo>
                      <a:pt x="1516" y="2424"/>
                    </a:lnTo>
                    <a:lnTo>
                      <a:pt x="1516" y="2509"/>
                    </a:lnTo>
                    <a:lnTo>
                      <a:pt x="1483" y="2611"/>
                    </a:lnTo>
                    <a:lnTo>
                      <a:pt x="1480" y="2710"/>
                    </a:lnTo>
                    <a:lnTo>
                      <a:pt x="1504" y="2716"/>
                    </a:lnTo>
                    <a:lnTo>
                      <a:pt x="1498" y="2794"/>
                    </a:lnTo>
                    <a:lnTo>
                      <a:pt x="1473" y="2845"/>
                    </a:lnTo>
                    <a:lnTo>
                      <a:pt x="1469" y="2876"/>
                    </a:lnTo>
                    <a:lnTo>
                      <a:pt x="1481" y="2918"/>
                    </a:lnTo>
                    <a:lnTo>
                      <a:pt x="1476" y="2956"/>
                    </a:lnTo>
                    <a:lnTo>
                      <a:pt x="1495" y="2971"/>
                    </a:lnTo>
                    <a:lnTo>
                      <a:pt x="1496" y="2999"/>
                    </a:lnTo>
                    <a:lnTo>
                      <a:pt x="1505" y="3025"/>
                    </a:lnTo>
                    <a:lnTo>
                      <a:pt x="1523" y="3034"/>
                    </a:lnTo>
                    <a:lnTo>
                      <a:pt x="1527" y="3004"/>
                    </a:lnTo>
                    <a:lnTo>
                      <a:pt x="1565" y="2992"/>
                    </a:lnTo>
                    <a:lnTo>
                      <a:pt x="1549" y="2973"/>
                    </a:lnTo>
                    <a:lnTo>
                      <a:pt x="1572" y="2930"/>
                    </a:lnTo>
                    <a:lnTo>
                      <a:pt x="1609" y="2864"/>
                    </a:lnTo>
                    <a:lnTo>
                      <a:pt x="1579" y="2825"/>
                    </a:lnTo>
                    <a:lnTo>
                      <a:pt x="1610" y="2801"/>
                    </a:lnTo>
                    <a:lnTo>
                      <a:pt x="1637" y="2726"/>
                    </a:lnTo>
                    <a:lnTo>
                      <a:pt x="1617" y="2696"/>
                    </a:lnTo>
                    <a:lnTo>
                      <a:pt x="1658" y="2699"/>
                    </a:lnTo>
                    <a:lnTo>
                      <a:pt x="1661" y="2646"/>
                    </a:lnTo>
                    <a:lnTo>
                      <a:pt x="1728" y="2637"/>
                    </a:lnTo>
                    <a:lnTo>
                      <a:pt x="1749" y="2603"/>
                    </a:lnTo>
                    <a:lnTo>
                      <a:pt x="1720" y="2534"/>
                    </a:lnTo>
                    <a:lnTo>
                      <a:pt x="1777" y="2557"/>
                    </a:lnTo>
                    <a:lnTo>
                      <a:pt x="1801" y="2528"/>
                    </a:lnTo>
                    <a:lnTo>
                      <a:pt x="1876" y="2405"/>
                    </a:lnTo>
                    <a:lnTo>
                      <a:pt x="1880" y="2342"/>
                    </a:lnTo>
                    <a:lnTo>
                      <a:pt x="1940" y="2288"/>
                    </a:lnTo>
                    <a:lnTo>
                      <a:pt x="1992" y="2268"/>
                    </a:lnTo>
                    <a:lnTo>
                      <a:pt x="2022" y="2175"/>
                    </a:lnTo>
                    <a:lnTo>
                      <a:pt x="2028" y="2082"/>
                    </a:lnTo>
                    <a:lnTo>
                      <a:pt x="2086" y="1996"/>
                    </a:lnTo>
                    <a:lnTo>
                      <a:pt x="2081" y="1918"/>
                    </a:lnTo>
                    <a:lnTo>
                      <a:pt x="2020" y="1875"/>
                    </a:lnTo>
                    <a:lnTo>
                      <a:pt x="1941" y="1867"/>
                    </a:lnTo>
                    <a:lnTo>
                      <a:pt x="1934" y="1842"/>
                    </a:lnTo>
                    <a:lnTo>
                      <a:pt x="1900" y="1825"/>
                    </a:lnTo>
                    <a:lnTo>
                      <a:pt x="1832" y="1853"/>
                    </a:lnTo>
                    <a:lnTo>
                      <a:pt x="1833" y="1820"/>
                    </a:lnTo>
                    <a:lnTo>
                      <a:pt x="1856" y="1778"/>
                    </a:lnTo>
                    <a:lnTo>
                      <a:pt x="1830" y="1728"/>
                    </a:lnTo>
                    <a:lnTo>
                      <a:pt x="1791" y="1698"/>
                    </a:lnTo>
                    <a:lnTo>
                      <a:pt x="1744" y="1693"/>
                    </a:lnTo>
                    <a:lnTo>
                      <a:pt x="1700" y="1641"/>
                    </a:lnTo>
                    <a:lnTo>
                      <a:pt x="1682" y="1619"/>
                    </a:lnTo>
                    <a:lnTo>
                      <a:pt x="1651" y="1599"/>
                    </a:lnTo>
                    <a:lnTo>
                      <a:pt x="1572" y="1596"/>
                    </a:lnTo>
                    <a:lnTo>
                      <a:pt x="1541" y="1560"/>
                    </a:lnTo>
                    <a:lnTo>
                      <a:pt x="1518" y="1588"/>
                    </a:lnTo>
                    <a:lnTo>
                      <a:pt x="1516" y="1556"/>
                    </a:lnTo>
                    <a:lnTo>
                      <a:pt x="1461" y="1585"/>
                    </a:lnTo>
                    <a:lnTo>
                      <a:pt x="1432" y="1646"/>
                    </a:lnTo>
                    <a:lnTo>
                      <a:pt x="1424" y="1634"/>
                    </a:lnTo>
                    <a:lnTo>
                      <a:pt x="1395" y="1614"/>
                    </a:lnTo>
                    <a:lnTo>
                      <a:pt x="1363" y="1629"/>
                    </a:lnTo>
                    <a:lnTo>
                      <a:pt x="1343" y="1613"/>
                    </a:lnTo>
                    <a:lnTo>
                      <a:pt x="1325" y="1586"/>
                    </a:lnTo>
                    <a:lnTo>
                      <a:pt x="1332" y="1501"/>
                    </a:lnTo>
                    <a:lnTo>
                      <a:pt x="1303" y="1481"/>
                    </a:lnTo>
                    <a:lnTo>
                      <a:pt x="1243" y="1481"/>
                    </a:lnTo>
                    <a:lnTo>
                      <a:pt x="1260" y="1436"/>
                    </a:lnTo>
                    <a:lnTo>
                      <a:pt x="1276" y="1371"/>
                    </a:lnTo>
                    <a:lnTo>
                      <a:pt x="1256" y="1359"/>
                    </a:lnTo>
                    <a:lnTo>
                      <a:pt x="1220" y="1372"/>
                    </a:lnTo>
                    <a:lnTo>
                      <a:pt x="1200" y="1428"/>
                    </a:lnTo>
                    <a:lnTo>
                      <a:pt x="1136" y="1421"/>
                    </a:lnTo>
                    <a:lnTo>
                      <a:pt x="1106" y="1349"/>
                    </a:lnTo>
                    <a:lnTo>
                      <a:pt x="1116" y="1270"/>
                    </a:lnTo>
                    <a:lnTo>
                      <a:pt x="1112" y="1228"/>
                    </a:lnTo>
                    <a:lnTo>
                      <a:pt x="1148" y="1184"/>
                    </a:lnTo>
                    <a:lnTo>
                      <a:pt x="1195" y="1181"/>
                    </a:lnTo>
                    <a:lnTo>
                      <a:pt x="1236" y="1201"/>
                    </a:lnTo>
                    <a:lnTo>
                      <a:pt x="1236" y="1176"/>
                    </a:lnTo>
                    <a:lnTo>
                      <a:pt x="1257" y="1157"/>
                    </a:lnTo>
                    <a:lnTo>
                      <a:pt x="1323" y="1178"/>
                    </a:lnTo>
                    <a:lnTo>
                      <a:pt x="1339" y="1199"/>
                    </a:lnTo>
                    <a:lnTo>
                      <a:pt x="1341" y="1235"/>
                    </a:lnTo>
                    <a:lnTo>
                      <a:pt x="1364" y="1284"/>
                    </a:lnTo>
                    <a:lnTo>
                      <a:pt x="1374" y="1283"/>
                    </a:lnTo>
                    <a:lnTo>
                      <a:pt x="1381" y="1246"/>
                    </a:lnTo>
                    <a:lnTo>
                      <a:pt x="1360" y="1157"/>
                    </a:lnTo>
                    <a:lnTo>
                      <a:pt x="1372" y="1121"/>
                    </a:lnTo>
                    <a:lnTo>
                      <a:pt x="1450" y="1049"/>
                    </a:lnTo>
                    <a:lnTo>
                      <a:pt x="1441" y="995"/>
                    </a:lnTo>
                    <a:lnTo>
                      <a:pt x="1450" y="1013"/>
                    </a:lnTo>
                    <a:lnTo>
                      <a:pt x="1465" y="970"/>
                    </a:lnTo>
                    <a:lnTo>
                      <a:pt x="1479" y="924"/>
                    </a:lnTo>
                    <a:lnTo>
                      <a:pt x="1542" y="904"/>
                    </a:lnTo>
                    <a:lnTo>
                      <a:pt x="1525" y="891"/>
                    </a:lnTo>
                    <a:lnTo>
                      <a:pt x="1538" y="855"/>
                    </a:lnTo>
                    <a:lnTo>
                      <a:pt x="1587" y="830"/>
                    </a:lnTo>
                    <a:lnTo>
                      <a:pt x="1587" y="817"/>
                    </a:lnTo>
                    <a:lnTo>
                      <a:pt x="1625" y="798"/>
                    </a:lnTo>
                    <a:lnTo>
                      <a:pt x="1623" y="814"/>
                    </a:lnTo>
                    <a:lnTo>
                      <a:pt x="1645" y="812"/>
                    </a:lnTo>
                    <a:lnTo>
                      <a:pt x="1602" y="835"/>
                    </a:lnTo>
                    <a:lnTo>
                      <a:pt x="1613" y="860"/>
                    </a:lnTo>
                    <a:lnTo>
                      <a:pt x="1633" y="832"/>
                    </a:lnTo>
                    <a:lnTo>
                      <a:pt x="1680" y="815"/>
                    </a:lnTo>
                    <a:lnTo>
                      <a:pt x="1699" y="791"/>
                    </a:lnTo>
                    <a:lnTo>
                      <a:pt x="1688" y="770"/>
                    </a:lnTo>
                    <a:lnTo>
                      <a:pt x="1677" y="807"/>
                    </a:lnTo>
                    <a:lnTo>
                      <a:pt x="1637" y="798"/>
                    </a:lnTo>
                    <a:lnTo>
                      <a:pt x="1615" y="769"/>
                    </a:lnTo>
                    <a:lnTo>
                      <a:pt x="1623" y="750"/>
                    </a:lnTo>
                    <a:lnTo>
                      <a:pt x="1595" y="743"/>
                    </a:lnTo>
                    <a:lnTo>
                      <a:pt x="1631" y="730"/>
                    </a:lnTo>
                    <a:lnTo>
                      <a:pt x="1610" y="713"/>
                    </a:lnTo>
                    <a:lnTo>
                      <a:pt x="1559" y="723"/>
                    </a:lnTo>
                    <a:lnTo>
                      <a:pt x="1599" y="686"/>
                    </a:lnTo>
                    <a:lnTo>
                      <a:pt x="1697" y="686"/>
                    </a:lnTo>
                    <a:lnTo>
                      <a:pt x="1766" y="634"/>
                    </a:lnTo>
                    <a:lnTo>
                      <a:pt x="1762" y="595"/>
                    </a:lnTo>
                    <a:lnTo>
                      <a:pt x="1741" y="600"/>
                    </a:lnTo>
                    <a:lnTo>
                      <a:pt x="1741" y="577"/>
                    </a:lnTo>
                    <a:lnTo>
                      <a:pt x="1692" y="603"/>
                    </a:lnTo>
                    <a:lnTo>
                      <a:pt x="1680" y="592"/>
                    </a:lnTo>
                    <a:lnTo>
                      <a:pt x="1739" y="565"/>
                    </a:lnTo>
                    <a:lnTo>
                      <a:pt x="1692" y="533"/>
                    </a:lnTo>
                    <a:lnTo>
                      <a:pt x="1670" y="509"/>
                    </a:lnTo>
                    <a:lnTo>
                      <a:pt x="1669" y="478"/>
                    </a:lnTo>
                    <a:lnTo>
                      <a:pt x="1648" y="465"/>
                    </a:lnTo>
                    <a:lnTo>
                      <a:pt x="1653" y="447"/>
                    </a:lnTo>
                    <a:lnTo>
                      <a:pt x="1644" y="430"/>
                    </a:lnTo>
                    <a:lnTo>
                      <a:pt x="1625" y="398"/>
                    </a:lnTo>
                    <a:lnTo>
                      <a:pt x="1610" y="415"/>
                    </a:lnTo>
                    <a:lnTo>
                      <a:pt x="1597" y="442"/>
                    </a:lnTo>
                    <a:lnTo>
                      <a:pt x="1567" y="463"/>
                    </a:lnTo>
                    <a:lnTo>
                      <a:pt x="1564" y="442"/>
                    </a:lnTo>
                    <a:lnTo>
                      <a:pt x="1527" y="454"/>
                    </a:lnTo>
                    <a:lnTo>
                      <a:pt x="1553" y="428"/>
                    </a:lnTo>
                    <a:lnTo>
                      <a:pt x="1548" y="406"/>
                    </a:lnTo>
                    <a:lnTo>
                      <a:pt x="1545" y="375"/>
                    </a:lnTo>
                    <a:lnTo>
                      <a:pt x="1516" y="372"/>
                    </a:lnTo>
                    <a:lnTo>
                      <a:pt x="1516" y="358"/>
                    </a:lnTo>
                    <a:lnTo>
                      <a:pt x="1479" y="330"/>
                    </a:lnTo>
                    <a:lnTo>
                      <a:pt x="1461" y="340"/>
                    </a:lnTo>
                    <a:lnTo>
                      <a:pt x="1418" y="330"/>
                    </a:lnTo>
                    <a:lnTo>
                      <a:pt x="1411" y="346"/>
                    </a:lnTo>
                    <a:lnTo>
                      <a:pt x="1423" y="358"/>
                    </a:lnTo>
                    <a:lnTo>
                      <a:pt x="1412" y="382"/>
                    </a:lnTo>
                    <a:lnTo>
                      <a:pt x="1429" y="420"/>
                    </a:lnTo>
                    <a:lnTo>
                      <a:pt x="1401" y="443"/>
                    </a:lnTo>
                    <a:lnTo>
                      <a:pt x="1422" y="459"/>
                    </a:lnTo>
                    <a:lnTo>
                      <a:pt x="1433" y="518"/>
                    </a:lnTo>
                    <a:lnTo>
                      <a:pt x="1388" y="566"/>
                    </a:lnTo>
                    <a:lnTo>
                      <a:pt x="1403" y="625"/>
                    </a:lnTo>
                    <a:lnTo>
                      <a:pt x="1416" y="632"/>
                    </a:lnTo>
                    <a:lnTo>
                      <a:pt x="1387" y="663"/>
                    </a:lnTo>
                    <a:lnTo>
                      <a:pt x="1365" y="664"/>
                    </a:lnTo>
                    <a:lnTo>
                      <a:pt x="1372" y="646"/>
                    </a:lnTo>
                    <a:lnTo>
                      <a:pt x="1346" y="611"/>
                    </a:lnTo>
                    <a:lnTo>
                      <a:pt x="1346" y="551"/>
                    </a:lnTo>
                    <a:lnTo>
                      <a:pt x="1298" y="544"/>
                    </a:lnTo>
                    <a:lnTo>
                      <a:pt x="1239" y="502"/>
                    </a:lnTo>
                    <a:lnTo>
                      <a:pt x="1209" y="489"/>
                    </a:lnTo>
                    <a:lnTo>
                      <a:pt x="1182" y="500"/>
                    </a:lnTo>
                    <a:lnTo>
                      <a:pt x="1176" y="445"/>
                    </a:lnTo>
                    <a:lnTo>
                      <a:pt x="1159" y="453"/>
                    </a:lnTo>
                    <a:lnTo>
                      <a:pt x="1155" y="365"/>
                    </a:lnTo>
                    <a:lnTo>
                      <a:pt x="1185" y="343"/>
                    </a:lnTo>
                    <a:lnTo>
                      <a:pt x="1187" y="320"/>
                    </a:lnTo>
                    <a:lnTo>
                      <a:pt x="1217" y="313"/>
                    </a:lnTo>
                    <a:lnTo>
                      <a:pt x="1172" y="278"/>
                    </a:lnTo>
                    <a:lnTo>
                      <a:pt x="1216" y="297"/>
                    </a:lnTo>
                    <a:lnTo>
                      <a:pt x="1228" y="276"/>
                    </a:lnTo>
                    <a:lnTo>
                      <a:pt x="1252" y="277"/>
                    </a:lnTo>
                    <a:lnTo>
                      <a:pt x="1275" y="241"/>
                    </a:lnTo>
                    <a:lnTo>
                      <a:pt x="1242" y="236"/>
                    </a:lnTo>
                    <a:lnTo>
                      <a:pt x="1225" y="217"/>
                    </a:lnTo>
                    <a:lnTo>
                      <a:pt x="1277" y="229"/>
                    </a:lnTo>
                    <a:lnTo>
                      <a:pt x="1280" y="195"/>
                    </a:lnTo>
                    <a:lnTo>
                      <a:pt x="1332" y="201"/>
                    </a:lnTo>
                    <a:lnTo>
                      <a:pt x="1361" y="177"/>
                    </a:lnTo>
                    <a:lnTo>
                      <a:pt x="1343" y="128"/>
                    </a:lnTo>
                    <a:lnTo>
                      <a:pt x="1363" y="123"/>
                    </a:lnTo>
                    <a:lnTo>
                      <a:pt x="1297" y="80"/>
                    </a:lnTo>
                    <a:lnTo>
                      <a:pt x="1309" y="118"/>
                    </a:lnTo>
                    <a:lnTo>
                      <a:pt x="1292" y="123"/>
                    </a:lnTo>
                    <a:lnTo>
                      <a:pt x="1268" y="171"/>
                    </a:lnTo>
                    <a:lnTo>
                      <a:pt x="1260" y="134"/>
                    </a:lnTo>
                    <a:lnTo>
                      <a:pt x="1234" y="101"/>
                    </a:lnTo>
                    <a:lnTo>
                      <a:pt x="1220" y="134"/>
                    </a:lnTo>
                    <a:lnTo>
                      <a:pt x="1203" y="99"/>
                    </a:lnTo>
                    <a:lnTo>
                      <a:pt x="1183" y="86"/>
                    </a:lnTo>
                    <a:lnTo>
                      <a:pt x="1187" y="68"/>
                    </a:lnTo>
                    <a:lnTo>
                      <a:pt x="1202" y="69"/>
                    </a:lnTo>
                    <a:lnTo>
                      <a:pt x="1179" y="26"/>
                    </a:lnTo>
                    <a:lnTo>
                      <a:pt x="1145" y="0"/>
                    </a:lnTo>
                    <a:lnTo>
                      <a:pt x="1126" y="27"/>
                    </a:lnTo>
                    <a:lnTo>
                      <a:pt x="1123" y="70"/>
                    </a:lnTo>
                    <a:lnTo>
                      <a:pt x="1167" y="92"/>
                    </a:lnTo>
                    <a:lnTo>
                      <a:pt x="1171" y="124"/>
                    </a:lnTo>
                    <a:lnTo>
                      <a:pt x="1138" y="142"/>
                    </a:lnTo>
                    <a:lnTo>
                      <a:pt x="1142" y="171"/>
                    </a:lnTo>
                    <a:lnTo>
                      <a:pt x="1126" y="160"/>
                    </a:lnTo>
                    <a:lnTo>
                      <a:pt x="1121" y="144"/>
                    </a:lnTo>
                    <a:lnTo>
                      <a:pt x="1095" y="153"/>
                    </a:lnTo>
                    <a:lnTo>
                      <a:pt x="1032" y="156"/>
                    </a:lnTo>
                    <a:lnTo>
                      <a:pt x="1017" y="140"/>
                    </a:lnTo>
                    <a:lnTo>
                      <a:pt x="972" y="111"/>
                    </a:lnTo>
                    <a:lnTo>
                      <a:pt x="931" y="132"/>
                    </a:lnTo>
                    <a:lnTo>
                      <a:pt x="943" y="140"/>
                    </a:lnTo>
                    <a:lnTo>
                      <a:pt x="976" y="121"/>
                    </a:lnTo>
                    <a:lnTo>
                      <a:pt x="955" y="175"/>
                    </a:lnTo>
                    <a:lnTo>
                      <a:pt x="911" y="144"/>
                    </a:lnTo>
                    <a:lnTo>
                      <a:pt x="824" y="146"/>
                    </a:lnTo>
                    <a:lnTo>
                      <a:pt x="849" y="128"/>
                    </a:lnTo>
                    <a:lnTo>
                      <a:pt x="792" y="113"/>
                    </a:lnTo>
                    <a:lnTo>
                      <a:pt x="712" y="78"/>
                    </a:lnTo>
                    <a:lnTo>
                      <a:pt x="684" y="99"/>
                    </a:lnTo>
                    <a:lnTo>
                      <a:pt x="686" y="69"/>
                    </a:lnTo>
                    <a:lnTo>
                      <a:pt x="664" y="99"/>
                    </a:lnTo>
                    <a:lnTo>
                      <a:pt x="634" y="65"/>
                    </a:lnTo>
                    <a:lnTo>
                      <a:pt x="582" y="104"/>
                    </a:lnTo>
                    <a:lnTo>
                      <a:pt x="581" y="93"/>
                    </a:lnTo>
                    <a:lnTo>
                      <a:pt x="526" y="108"/>
                    </a:lnTo>
                    <a:lnTo>
                      <a:pt x="532" y="125"/>
                    </a:lnTo>
                    <a:lnTo>
                      <a:pt x="425" y="84"/>
                    </a:lnTo>
                    <a:lnTo>
                      <a:pt x="258" y="57"/>
                    </a:lnTo>
                    <a:lnTo>
                      <a:pt x="250" y="43"/>
                    </a:lnTo>
                    <a:lnTo>
                      <a:pt x="197" y="31"/>
                    </a:lnTo>
                    <a:lnTo>
                      <a:pt x="178" y="23"/>
                    </a:lnTo>
                    <a:lnTo>
                      <a:pt x="159" y="43"/>
                    </a:lnTo>
                    <a:lnTo>
                      <a:pt x="124" y="52"/>
                    </a:lnTo>
                    <a:lnTo>
                      <a:pt x="90" y="72"/>
                    </a:lnTo>
                    <a:lnTo>
                      <a:pt x="71" y="106"/>
                    </a:lnTo>
                    <a:lnTo>
                      <a:pt x="29" y="113"/>
                    </a:lnTo>
                    <a:lnTo>
                      <a:pt x="19" y="132"/>
                    </a:lnTo>
                    <a:lnTo>
                      <a:pt x="70" y="177"/>
                    </a:lnTo>
                    <a:lnTo>
                      <a:pt x="95" y="192"/>
                    </a:lnTo>
                    <a:lnTo>
                      <a:pt x="113" y="205"/>
                    </a:lnTo>
                    <a:lnTo>
                      <a:pt x="70" y="212"/>
                    </a:lnTo>
                    <a:lnTo>
                      <a:pt x="70" y="193"/>
                    </a:lnTo>
                    <a:lnTo>
                      <a:pt x="54" y="194"/>
                    </a:lnTo>
                    <a:lnTo>
                      <a:pt x="0" y="2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0" name="Freeform 65"/>
              <p:cNvSpPr>
                <a:spLocks/>
              </p:cNvSpPr>
              <p:nvPr/>
            </p:nvSpPr>
            <p:spPr bwMode="auto">
              <a:xfrm>
                <a:off x="1631" y="2444"/>
                <a:ext cx="167" cy="71"/>
              </a:xfrm>
              <a:custGeom>
                <a:avLst/>
                <a:gdLst>
                  <a:gd name="T0" fmla="*/ 0 w 167"/>
                  <a:gd name="T1" fmla="*/ 28 h 71"/>
                  <a:gd name="T2" fmla="*/ 22 w 167"/>
                  <a:gd name="T3" fmla="*/ 4 h 71"/>
                  <a:gd name="T4" fmla="*/ 64 w 167"/>
                  <a:gd name="T5" fmla="*/ 0 h 71"/>
                  <a:gd name="T6" fmla="*/ 166 w 167"/>
                  <a:gd name="T7" fmla="*/ 61 h 71"/>
                  <a:gd name="T8" fmla="*/ 112 w 167"/>
                  <a:gd name="T9" fmla="*/ 70 h 71"/>
                  <a:gd name="T10" fmla="*/ 97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1"/>
                    </a:lnTo>
                    <a:lnTo>
                      <a:pt x="112" y="70"/>
                    </a:lnTo>
                    <a:lnTo>
                      <a:pt x="97" y="34"/>
                    </a:lnTo>
                    <a:lnTo>
                      <a:pt x="45" y="20"/>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1" name="Freeform 66"/>
              <p:cNvSpPr>
                <a:spLocks/>
              </p:cNvSpPr>
              <p:nvPr/>
            </p:nvSpPr>
            <p:spPr bwMode="auto">
              <a:xfrm>
                <a:off x="1796" y="2515"/>
                <a:ext cx="95" cy="38"/>
              </a:xfrm>
              <a:custGeom>
                <a:avLst/>
                <a:gdLst>
                  <a:gd name="T0" fmla="*/ 0 w 95"/>
                  <a:gd name="T1" fmla="*/ 28 h 38"/>
                  <a:gd name="T2" fmla="*/ 30 w 95"/>
                  <a:gd name="T3" fmla="*/ 26 h 38"/>
                  <a:gd name="T4" fmla="*/ 15 w 95"/>
                  <a:gd name="T5" fmla="*/ 0 h 38"/>
                  <a:gd name="T6" fmla="*/ 69 w 95"/>
                  <a:gd name="T7" fmla="*/ 4 h 38"/>
                  <a:gd name="T8" fmla="*/ 94 w 95"/>
                  <a:gd name="T9" fmla="*/ 24 h 38"/>
                  <a:gd name="T10" fmla="*/ 41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0" y="26"/>
                    </a:lnTo>
                    <a:lnTo>
                      <a:pt x="15" y="0"/>
                    </a:lnTo>
                    <a:lnTo>
                      <a:pt x="69" y="4"/>
                    </a:lnTo>
                    <a:lnTo>
                      <a:pt x="94" y="24"/>
                    </a:lnTo>
                    <a:lnTo>
                      <a:pt x="41" y="37"/>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2" name="Freeform 67"/>
              <p:cNvSpPr>
                <a:spLocks/>
              </p:cNvSpPr>
              <p:nvPr/>
            </p:nvSpPr>
            <p:spPr bwMode="auto">
              <a:xfrm>
                <a:off x="1844" y="4116"/>
                <a:ext cx="98" cy="64"/>
              </a:xfrm>
              <a:custGeom>
                <a:avLst/>
                <a:gdLst>
                  <a:gd name="T0" fmla="*/ 0 w 98"/>
                  <a:gd name="T1" fmla="*/ 51 h 64"/>
                  <a:gd name="T2" fmla="*/ 0 w 98"/>
                  <a:gd name="T3" fmla="*/ 51 h 64"/>
                  <a:gd name="T4" fmla="*/ 6 w 98"/>
                  <a:gd name="T5" fmla="*/ 41 h 64"/>
                  <a:gd name="T6" fmla="*/ 14 w 98"/>
                  <a:gd name="T7" fmla="*/ 19 h 64"/>
                  <a:gd name="T8" fmla="*/ 42 w 98"/>
                  <a:gd name="T9" fmla="*/ 0 h 64"/>
                  <a:gd name="T10" fmla="*/ 54 w 98"/>
                  <a:gd name="T11" fmla="*/ 30 h 64"/>
                  <a:gd name="T12" fmla="*/ 97 w 98"/>
                  <a:gd name="T13" fmla="*/ 59 h 64"/>
                  <a:gd name="T14" fmla="*/ 43 w 98"/>
                  <a:gd name="T15" fmla="*/ 63 h 64"/>
                  <a:gd name="T16" fmla="*/ 0 w 98"/>
                  <a:gd name="T17" fmla="*/ 51 h 64"/>
                  <a:gd name="T18" fmla="*/ 0 w 98"/>
                  <a:gd name="T19" fmla="*/ 5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64">
                    <a:moveTo>
                      <a:pt x="0" y="51"/>
                    </a:moveTo>
                    <a:lnTo>
                      <a:pt x="0" y="51"/>
                    </a:lnTo>
                    <a:lnTo>
                      <a:pt x="6" y="41"/>
                    </a:lnTo>
                    <a:lnTo>
                      <a:pt x="14" y="19"/>
                    </a:lnTo>
                    <a:lnTo>
                      <a:pt x="42" y="0"/>
                    </a:lnTo>
                    <a:lnTo>
                      <a:pt x="54" y="30"/>
                    </a:lnTo>
                    <a:lnTo>
                      <a:pt x="97" y="59"/>
                    </a:lnTo>
                    <a:lnTo>
                      <a:pt x="43" y="63"/>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3" name="Freeform 68"/>
              <p:cNvSpPr>
                <a:spLocks/>
              </p:cNvSpPr>
              <p:nvPr/>
            </p:nvSpPr>
            <p:spPr bwMode="auto">
              <a:xfrm>
                <a:off x="2032" y="1764"/>
                <a:ext cx="105" cy="127"/>
              </a:xfrm>
              <a:custGeom>
                <a:avLst/>
                <a:gdLst>
                  <a:gd name="T0" fmla="*/ 0 w 105"/>
                  <a:gd name="T1" fmla="*/ 103 h 127"/>
                  <a:gd name="T2" fmla="*/ 43 w 105"/>
                  <a:gd name="T3" fmla="*/ 7 h 127"/>
                  <a:gd name="T4" fmla="*/ 61 w 105"/>
                  <a:gd name="T5" fmla="*/ 0 h 127"/>
                  <a:gd name="T6" fmla="*/ 53 w 105"/>
                  <a:gd name="T7" fmla="*/ 41 h 127"/>
                  <a:gd name="T8" fmla="*/ 64 w 105"/>
                  <a:gd name="T9" fmla="*/ 64 h 127"/>
                  <a:gd name="T10" fmla="*/ 92 w 105"/>
                  <a:gd name="T11" fmla="*/ 62 h 127"/>
                  <a:gd name="T12" fmla="*/ 101 w 105"/>
                  <a:gd name="T13" fmla="*/ 91 h 127"/>
                  <a:gd name="T14" fmla="*/ 104 w 105"/>
                  <a:gd name="T15" fmla="*/ 111 h 127"/>
                  <a:gd name="T16" fmla="*/ 83 w 105"/>
                  <a:gd name="T17" fmla="*/ 126 h 127"/>
                  <a:gd name="T18" fmla="*/ 83 w 105"/>
                  <a:gd name="T19" fmla="*/ 98 h 127"/>
                  <a:gd name="T20" fmla="*/ 50 w 105"/>
                  <a:gd name="T21" fmla="*/ 109 h 127"/>
                  <a:gd name="T22" fmla="*/ 0 w 105"/>
                  <a:gd name="T23" fmla="*/ 103 h 127"/>
                  <a:gd name="T24" fmla="*/ 0 w 105"/>
                  <a:gd name="T25" fmla="*/ 103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3"/>
                    </a:moveTo>
                    <a:lnTo>
                      <a:pt x="43" y="7"/>
                    </a:lnTo>
                    <a:lnTo>
                      <a:pt x="61" y="0"/>
                    </a:lnTo>
                    <a:lnTo>
                      <a:pt x="53" y="41"/>
                    </a:lnTo>
                    <a:lnTo>
                      <a:pt x="64" y="64"/>
                    </a:lnTo>
                    <a:lnTo>
                      <a:pt x="92" y="62"/>
                    </a:lnTo>
                    <a:lnTo>
                      <a:pt x="101" y="91"/>
                    </a:lnTo>
                    <a:lnTo>
                      <a:pt x="104" y="111"/>
                    </a:lnTo>
                    <a:lnTo>
                      <a:pt x="83" y="126"/>
                    </a:lnTo>
                    <a:lnTo>
                      <a:pt x="83" y="98"/>
                    </a:lnTo>
                    <a:lnTo>
                      <a:pt x="50" y="109"/>
                    </a:lnTo>
                    <a:lnTo>
                      <a:pt x="0" y="10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4" name="Freeform 69"/>
              <p:cNvSpPr>
                <a:spLocks/>
              </p:cNvSpPr>
              <p:nvPr/>
            </p:nvSpPr>
            <p:spPr bwMode="auto">
              <a:xfrm>
                <a:off x="532" y="1588"/>
                <a:ext cx="43" cy="32"/>
              </a:xfrm>
              <a:custGeom>
                <a:avLst/>
                <a:gdLst>
                  <a:gd name="T0" fmla="*/ 0 w 43"/>
                  <a:gd name="T1" fmla="*/ 13 h 32"/>
                  <a:gd name="T2" fmla="*/ 0 w 43"/>
                  <a:gd name="T3" fmla="*/ 13 h 32"/>
                  <a:gd name="T4" fmla="*/ 13 w 43"/>
                  <a:gd name="T5" fmla="*/ 31 h 32"/>
                  <a:gd name="T6" fmla="*/ 42 w 43"/>
                  <a:gd name="T7" fmla="*/ 6 h 32"/>
                  <a:gd name="T8" fmla="*/ 14 w 43"/>
                  <a:gd name="T9" fmla="*/ 0 h 32"/>
                  <a:gd name="T10" fmla="*/ 16 w 43"/>
                  <a:gd name="T11" fmla="*/ 12 h 32"/>
                  <a:gd name="T12" fmla="*/ 0 w 43"/>
                  <a:gd name="T13" fmla="*/ 13 h 32"/>
                  <a:gd name="T14" fmla="*/ 0 w 43"/>
                  <a:gd name="T15" fmla="*/ 1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2">
                    <a:moveTo>
                      <a:pt x="0" y="13"/>
                    </a:moveTo>
                    <a:lnTo>
                      <a:pt x="0" y="13"/>
                    </a:lnTo>
                    <a:lnTo>
                      <a:pt x="13" y="31"/>
                    </a:lnTo>
                    <a:lnTo>
                      <a:pt x="42" y="6"/>
                    </a:lnTo>
                    <a:lnTo>
                      <a:pt x="14" y="0"/>
                    </a:lnTo>
                    <a:lnTo>
                      <a:pt x="16" y="12"/>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5" name="Freeform 70"/>
              <p:cNvSpPr>
                <a:spLocks/>
              </p:cNvSpPr>
              <p:nvPr/>
            </p:nvSpPr>
            <p:spPr bwMode="auto">
              <a:xfrm>
                <a:off x="2579" y="1314"/>
                <a:ext cx="174" cy="104"/>
              </a:xfrm>
              <a:custGeom>
                <a:avLst/>
                <a:gdLst>
                  <a:gd name="T0" fmla="*/ 0 w 174"/>
                  <a:gd name="T1" fmla="*/ 35 h 104"/>
                  <a:gd name="T2" fmla="*/ 22 w 174"/>
                  <a:gd name="T3" fmla="*/ 0 h 104"/>
                  <a:gd name="T4" fmla="*/ 51 w 174"/>
                  <a:gd name="T5" fmla="*/ 41 h 104"/>
                  <a:gd name="T6" fmla="*/ 98 w 174"/>
                  <a:gd name="T7" fmla="*/ 10 h 104"/>
                  <a:gd name="T8" fmla="*/ 156 w 174"/>
                  <a:gd name="T9" fmla="*/ 3 h 104"/>
                  <a:gd name="T10" fmla="*/ 173 w 174"/>
                  <a:gd name="T11" fmla="*/ 45 h 104"/>
                  <a:gd name="T12" fmla="*/ 86 w 174"/>
                  <a:gd name="T13" fmla="*/ 103 h 104"/>
                  <a:gd name="T14" fmla="*/ 29 w 174"/>
                  <a:gd name="T15" fmla="*/ 88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2" y="0"/>
                    </a:lnTo>
                    <a:lnTo>
                      <a:pt x="51" y="41"/>
                    </a:lnTo>
                    <a:lnTo>
                      <a:pt x="98" y="10"/>
                    </a:lnTo>
                    <a:lnTo>
                      <a:pt x="156" y="3"/>
                    </a:lnTo>
                    <a:lnTo>
                      <a:pt x="173" y="45"/>
                    </a:lnTo>
                    <a:lnTo>
                      <a:pt x="86" y="103"/>
                    </a:lnTo>
                    <a:lnTo>
                      <a:pt x="29" y="88"/>
                    </a:lnTo>
                    <a:lnTo>
                      <a:pt x="0" y="3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6" name="Freeform 71"/>
              <p:cNvSpPr>
                <a:spLocks/>
              </p:cNvSpPr>
              <p:nvPr/>
            </p:nvSpPr>
            <p:spPr bwMode="auto">
              <a:xfrm>
                <a:off x="1594" y="1333"/>
                <a:ext cx="100" cy="92"/>
              </a:xfrm>
              <a:custGeom>
                <a:avLst/>
                <a:gdLst>
                  <a:gd name="T0" fmla="*/ 0 w 100"/>
                  <a:gd name="T1" fmla="*/ 74 h 92"/>
                  <a:gd name="T2" fmla="*/ 0 w 100"/>
                  <a:gd name="T3" fmla="*/ 74 h 92"/>
                  <a:gd name="T4" fmla="*/ 16 w 100"/>
                  <a:gd name="T5" fmla="*/ 56 h 92"/>
                  <a:gd name="T6" fmla="*/ 27 w 100"/>
                  <a:gd name="T7" fmla="*/ 0 h 92"/>
                  <a:gd name="T8" fmla="*/ 99 w 100"/>
                  <a:gd name="T9" fmla="*/ 79 h 92"/>
                  <a:gd name="T10" fmla="*/ 31 w 100"/>
                  <a:gd name="T11" fmla="*/ 91 h 92"/>
                  <a:gd name="T12" fmla="*/ 0 w 100"/>
                  <a:gd name="T13" fmla="*/ 74 h 92"/>
                  <a:gd name="T14" fmla="*/ 0 w 100"/>
                  <a:gd name="T15" fmla="*/ 7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4"/>
                    </a:moveTo>
                    <a:lnTo>
                      <a:pt x="0" y="74"/>
                    </a:lnTo>
                    <a:lnTo>
                      <a:pt x="16" y="56"/>
                    </a:lnTo>
                    <a:lnTo>
                      <a:pt x="27" y="0"/>
                    </a:lnTo>
                    <a:lnTo>
                      <a:pt x="99" y="79"/>
                    </a:lnTo>
                    <a:lnTo>
                      <a:pt x="31" y="91"/>
                    </a:lnTo>
                    <a:lnTo>
                      <a:pt x="0" y="7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7" name="Freeform 72"/>
              <p:cNvSpPr>
                <a:spLocks/>
              </p:cNvSpPr>
              <p:nvPr/>
            </p:nvSpPr>
            <p:spPr bwMode="auto">
              <a:xfrm>
                <a:off x="986" y="1013"/>
                <a:ext cx="168" cy="135"/>
              </a:xfrm>
              <a:custGeom>
                <a:avLst/>
                <a:gdLst>
                  <a:gd name="T0" fmla="*/ 0 w 168"/>
                  <a:gd name="T1" fmla="*/ 102 h 135"/>
                  <a:gd name="T2" fmla="*/ 0 w 168"/>
                  <a:gd name="T3" fmla="*/ 102 h 135"/>
                  <a:gd name="T4" fmla="*/ 33 w 168"/>
                  <a:gd name="T5" fmla="*/ 30 h 135"/>
                  <a:gd name="T6" fmla="*/ 20 w 168"/>
                  <a:gd name="T7" fmla="*/ 7 h 135"/>
                  <a:gd name="T8" fmla="*/ 70 w 168"/>
                  <a:gd name="T9" fmla="*/ 0 h 135"/>
                  <a:gd name="T10" fmla="*/ 105 w 168"/>
                  <a:gd name="T11" fmla="*/ 22 h 135"/>
                  <a:gd name="T12" fmla="*/ 129 w 168"/>
                  <a:gd name="T13" fmla="*/ 12 h 135"/>
                  <a:gd name="T14" fmla="*/ 167 w 168"/>
                  <a:gd name="T15" fmla="*/ 40 h 135"/>
                  <a:gd name="T16" fmla="*/ 91 w 168"/>
                  <a:gd name="T17" fmla="*/ 91 h 135"/>
                  <a:gd name="T18" fmla="*/ 82 w 168"/>
                  <a:gd name="T19" fmla="*/ 118 h 135"/>
                  <a:gd name="T20" fmla="*/ 46 w 168"/>
                  <a:gd name="T21" fmla="*/ 134 h 135"/>
                  <a:gd name="T22" fmla="*/ 0 w 168"/>
                  <a:gd name="T23" fmla="*/ 102 h 135"/>
                  <a:gd name="T24" fmla="*/ 0 w 168"/>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135">
                    <a:moveTo>
                      <a:pt x="0" y="102"/>
                    </a:moveTo>
                    <a:lnTo>
                      <a:pt x="0" y="102"/>
                    </a:lnTo>
                    <a:lnTo>
                      <a:pt x="33" y="30"/>
                    </a:lnTo>
                    <a:lnTo>
                      <a:pt x="20" y="7"/>
                    </a:lnTo>
                    <a:lnTo>
                      <a:pt x="70" y="0"/>
                    </a:lnTo>
                    <a:lnTo>
                      <a:pt x="105" y="22"/>
                    </a:lnTo>
                    <a:lnTo>
                      <a:pt x="129" y="12"/>
                    </a:lnTo>
                    <a:lnTo>
                      <a:pt x="167" y="40"/>
                    </a:lnTo>
                    <a:lnTo>
                      <a:pt x="91" y="91"/>
                    </a:lnTo>
                    <a:lnTo>
                      <a:pt x="82" y="118"/>
                    </a:lnTo>
                    <a:lnTo>
                      <a:pt x="46" y="134"/>
                    </a:lnTo>
                    <a:lnTo>
                      <a:pt x="0" y="10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8" name="Freeform 73"/>
              <p:cNvSpPr>
                <a:spLocks/>
              </p:cNvSpPr>
              <p:nvPr/>
            </p:nvSpPr>
            <p:spPr bwMode="auto">
              <a:xfrm>
                <a:off x="1095" y="1064"/>
                <a:ext cx="285" cy="180"/>
              </a:xfrm>
              <a:custGeom>
                <a:avLst/>
                <a:gdLst>
                  <a:gd name="T0" fmla="*/ 0 w 285"/>
                  <a:gd name="T1" fmla="*/ 55 h 180"/>
                  <a:gd name="T2" fmla="*/ 0 w 285"/>
                  <a:gd name="T3" fmla="*/ 55 h 180"/>
                  <a:gd name="T4" fmla="*/ 42 w 285"/>
                  <a:gd name="T5" fmla="*/ 7 h 180"/>
                  <a:gd name="T6" fmla="*/ 110 w 285"/>
                  <a:gd name="T7" fmla="*/ 38 h 180"/>
                  <a:gd name="T8" fmla="*/ 170 w 285"/>
                  <a:gd name="T9" fmla="*/ 0 h 180"/>
                  <a:gd name="T10" fmla="*/ 213 w 285"/>
                  <a:gd name="T11" fmla="*/ 19 h 180"/>
                  <a:gd name="T12" fmla="*/ 228 w 285"/>
                  <a:gd name="T13" fmla="*/ 86 h 180"/>
                  <a:gd name="T14" fmla="*/ 284 w 285"/>
                  <a:gd name="T15" fmla="*/ 119 h 180"/>
                  <a:gd name="T16" fmla="*/ 253 w 285"/>
                  <a:gd name="T17" fmla="*/ 169 h 180"/>
                  <a:gd name="T18" fmla="*/ 195 w 285"/>
                  <a:gd name="T19" fmla="*/ 143 h 180"/>
                  <a:gd name="T20" fmla="*/ 90 w 285"/>
                  <a:gd name="T21" fmla="*/ 179 h 180"/>
                  <a:gd name="T22" fmla="*/ 25 w 285"/>
                  <a:gd name="T23" fmla="*/ 123 h 180"/>
                  <a:gd name="T24" fmla="*/ 23 w 285"/>
                  <a:gd name="T25" fmla="*/ 100 h 180"/>
                  <a:gd name="T26" fmla="*/ 54 w 285"/>
                  <a:gd name="T27" fmla="*/ 67 h 180"/>
                  <a:gd name="T28" fmla="*/ 14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2" y="7"/>
                    </a:lnTo>
                    <a:lnTo>
                      <a:pt x="110" y="38"/>
                    </a:lnTo>
                    <a:lnTo>
                      <a:pt x="170" y="0"/>
                    </a:lnTo>
                    <a:lnTo>
                      <a:pt x="213" y="19"/>
                    </a:lnTo>
                    <a:lnTo>
                      <a:pt x="228" y="86"/>
                    </a:lnTo>
                    <a:lnTo>
                      <a:pt x="284" y="119"/>
                    </a:lnTo>
                    <a:lnTo>
                      <a:pt x="253" y="169"/>
                    </a:lnTo>
                    <a:lnTo>
                      <a:pt x="195" y="143"/>
                    </a:lnTo>
                    <a:lnTo>
                      <a:pt x="90" y="179"/>
                    </a:lnTo>
                    <a:lnTo>
                      <a:pt x="25" y="123"/>
                    </a:lnTo>
                    <a:lnTo>
                      <a:pt x="23" y="100"/>
                    </a:lnTo>
                    <a:lnTo>
                      <a:pt x="54" y="67"/>
                    </a:lnTo>
                    <a:lnTo>
                      <a:pt x="14" y="74"/>
                    </a:lnTo>
                    <a:lnTo>
                      <a:pt x="0" y="5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89" name="Freeform 74"/>
              <p:cNvSpPr>
                <a:spLocks/>
              </p:cNvSpPr>
              <p:nvPr/>
            </p:nvSpPr>
            <p:spPr bwMode="auto">
              <a:xfrm>
                <a:off x="3640" y="3176"/>
                <a:ext cx="113" cy="286"/>
              </a:xfrm>
              <a:custGeom>
                <a:avLst/>
                <a:gdLst>
                  <a:gd name="T0" fmla="*/ 0 w 113"/>
                  <a:gd name="T1" fmla="*/ 205 h 286"/>
                  <a:gd name="T2" fmla="*/ 0 w 113"/>
                  <a:gd name="T3" fmla="*/ 205 h 286"/>
                  <a:gd name="T4" fmla="*/ 10 w 113"/>
                  <a:gd name="T5" fmla="*/ 262 h 286"/>
                  <a:gd name="T6" fmla="*/ 31 w 113"/>
                  <a:gd name="T7" fmla="*/ 285 h 286"/>
                  <a:gd name="T8" fmla="*/ 65 w 113"/>
                  <a:gd name="T9" fmla="*/ 262 h 286"/>
                  <a:gd name="T10" fmla="*/ 112 w 113"/>
                  <a:gd name="T11" fmla="*/ 73 h 286"/>
                  <a:gd name="T12" fmla="*/ 93 w 113"/>
                  <a:gd name="T13" fmla="*/ 0 h 286"/>
                  <a:gd name="T14" fmla="*/ 11 w 113"/>
                  <a:gd name="T15" fmla="*/ 112 h 286"/>
                  <a:gd name="T16" fmla="*/ 20 w 113"/>
                  <a:gd name="T17" fmla="*/ 160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1" y="285"/>
                    </a:lnTo>
                    <a:lnTo>
                      <a:pt x="65" y="262"/>
                    </a:lnTo>
                    <a:lnTo>
                      <a:pt x="112" y="73"/>
                    </a:lnTo>
                    <a:lnTo>
                      <a:pt x="93" y="0"/>
                    </a:lnTo>
                    <a:lnTo>
                      <a:pt x="11" y="112"/>
                    </a:lnTo>
                    <a:lnTo>
                      <a:pt x="20" y="160"/>
                    </a:lnTo>
                    <a:lnTo>
                      <a:pt x="0" y="20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0" name="Freeform 75"/>
              <p:cNvSpPr>
                <a:spLocks/>
              </p:cNvSpPr>
              <p:nvPr/>
            </p:nvSpPr>
            <p:spPr bwMode="auto">
              <a:xfrm>
                <a:off x="4750" y="3146"/>
                <a:ext cx="624" cy="617"/>
              </a:xfrm>
              <a:custGeom>
                <a:avLst/>
                <a:gdLst>
                  <a:gd name="T0" fmla="*/ 0 w 624"/>
                  <a:gd name="T1" fmla="*/ 336 h 617"/>
                  <a:gd name="T2" fmla="*/ 3 w 624"/>
                  <a:gd name="T3" fmla="*/ 249 h 617"/>
                  <a:gd name="T4" fmla="*/ 45 w 624"/>
                  <a:gd name="T5" fmla="*/ 206 h 617"/>
                  <a:gd name="T6" fmla="*/ 112 w 624"/>
                  <a:gd name="T7" fmla="*/ 186 h 617"/>
                  <a:gd name="T8" fmla="*/ 132 w 624"/>
                  <a:gd name="T9" fmla="*/ 132 h 617"/>
                  <a:gd name="T10" fmla="*/ 191 w 624"/>
                  <a:gd name="T11" fmla="*/ 68 h 617"/>
                  <a:gd name="T12" fmla="*/ 230 w 624"/>
                  <a:gd name="T13" fmla="*/ 85 h 617"/>
                  <a:gd name="T14" fmla="*/ 257 w 624"/>
                  <a:gd name="T15" fmla="*/ 43 h 617"/>
                  <a:gd name="T16" fmla="*/ 284 w 624"/>
                  <a:gd name="T17" fmla="*/ 9 h 617"/>
                  <a:gd name="T18" fmla="*/ 355 w 624"/>
                  <a:gd name="T19" fmla="*/ 34 h 617"/>
                  <a:gd name="T20" fmla="*/ 342 w 624"/>
                  <a:gd name="T21" fmla="*/ 90 h 617"/>
                  <a:gd name="T22" fmla="*/ 412 w 624"/>
                  <a:gd name="T23" fmla="*/ 148 h 617"/>
                  <a:gd name="T24" fmla="*/ 430 w 624"/>
                  <a:gd name="T25" fmla="*/ 123 h 617"/>
                  <a:gd name="T26" fmla="*/ 438 w 624"/>
                  <a:gd name="T27" fmla="*/ 28 h 617"/>
                  <a:gd name="T28" fmla="*/ 454 w 624"/>
                  <a:gd name="T29" fmla="*/ 0 h 617"/>
                  <a:gd name="T30" fmla="*/ 495 w 624"/>
                  <a:gd name="T31" fmla="*/ 90 h 617"/>
                  <a:gd name="T32" fmla="*/ 512 w 624"/>
                  <a:gd name="T33" fmla="*/ 175 h 617"/>
                  <a:gd name="T34" fmla="*/ 551 w 624"/>
                  <a:gd name="T35" fmla="*/ 202 h 617"/>
                  <a:gd name="T36" fmla="*/ 582 w 624"/>
                  <a:gd name="T37" fmla="*/ 271 h 617"/>
                  <a:gd name="T38" fmla="*/ 612 w 624"/>
                  <a:gd name="T39" fmla="*/ 307 h 617"/>
                  <a:gd name="T40" fmla="*/ 623 w 624"/>
                  <a:gd name="T41" fmla="*/ 374 h 617"/>
                  <a:gd name="T42" fmla="*/ 617 w 624"/>
                  <a:gd name="T43" fmla="*/ 438 h 617"/>
                  <a:gd name="T44" fmla="*/ 589 w 624"/>
                  <a:gd name="T45" fmla="*/ 494 h 617"/>
                  <a:gd name="T46" fmla="*/ 568 w 624"/>
                  <a:gd name="T47" fmla="*/ 587 h 617"/>
                  <a:gd name="T48" fmla="*/ 511 w 624"/>
                  <a:gd name="T49" fmla="*/ 613 h 617"/>
                  <a:gd name="T50" fmla="*/ 488 w 624"/>
                  <a:gd name="T51" fmla="*/ 593 h 617"/>
                  <a:gd name="T52" fmla="*/ 464 w 624"/>
                  <a:gd name="T53" fmla="*/ 616 h 617"/>
                  <a:gd name="T54" fmla="*/ 410 w 624"/>
                  <a:gd name="T55" fmla="*/ 584 h 617"/>
                  <a:gd name="T56" fmla="*/ 401 w 624"/>
                  <a:gd name="T57" fmla="*/ 535 h 617"/>
                  <a:gd name="T58" fmla="*/ 375 w 624"/>
                  <a:gd name="T59" fmla="*/ 470 h 617"/>
                  <a:gd name="T60" fmla="*/ 348 w 624"/>
                  <a:gd name="T61" fmla="*/ 528 h 617"/>
                  <a:gd name="T62" fmla="*/ 320 w 624"/>
                  <a:gd name="T63" fmla="*/ 471 h 617"/>
                  <a:gd name="T64" fmla="*/ 274 w 624"/>
                  <a:gd name="T65" fmla="*/ 448 h 617"/>
                  <a:gd name="T66" fmla="*/ 190 w 624"/>
                  <a:gd name="T67" fmla="*/ 464 h 617"/>
                  <a:gd name="T68" fmla="*/ 155 w 624"/>
                  <a:gd name="T69" fmla="*/ 498 h 617"/>
                  <a:gd name="T70" fmla="*/ 97 w 624"/>
                  <a:gd name="T71" fmla="*/ 501 h 617"/>
                  <a:gd name="T72" fmla="*/ 63 w 624"/>
                  <a:gd name="T73" fmla="*/ 528 h 617"/>
                  <a:gd name="T74" fmla="*/ 20 w 624"/>
                  <a:gd name="T75" fmla="*/ 508 h 617"/>
                  <a:gd name="T76" fmla="*/ 31 w 624"/>
                  <a:gd name="T77" fmla="*/ 450 h 617"/>
                  <a:gd name="T78" fmla="*/ 0 w 624"/>
                  <a:gd name="T79" fmla="*/ 336 h 617"/>
                  <a:gd name="T80" fmla="*/ 0 w 624"/>
                  <a:gd name="T81" fmla="*/ 336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6"/>
                    </a:moveTo>
                    <a:lnTo>
                      <a:pt x="3" y="249"/>
                    </a:lnTo>
                    <a:lnTo>
                      <a:pt x="45" y="206"/>
                    </a:lnTo>
                    <a:lnTo>
                      <a:pt x="112" y="186"/>
                    </a:lnTo>
                    <a:lnTo>
                      <a:pt x="132" y="132"/>
                    </a:lnTo>
                    <a:lnTo>
                      <a:pt x="191" y="68"/>
                    </a:lnTo>
                    <a:lnTo>
                      <a:pt x="230" y="85"/>
                    </a:lnTo>
                    <a:lnTo>
                      <a:pt x="257" y="43"/>
                    </a:lnTo>
                    <a:lnTo>
                      <a:pt x="284" y="9"/>
                    </a:lnTo>
                    <a:lnTo>
                      <a:pt x="355" y="34"/>
                    </a:lnTo>
                    <a:lnTo>
                      <a:pt x="342" y="90"/>
                    </a:lnTo>
                    <a:lnTo>
                      <a:pt x="412" y="148"/>
                    </a:lnTo>
                    <a:lnTo>
                      <a:pt x="430" y="123"/>
                    </a:lnTo>
                    <a:lnTo>
                      <a:pt x="438" y="28"/>
                    </a:lnTo>
                    <a:lnTo>
                      <a:pt x="454" y="0"/>
                    </a:lnTo>
                    <a:lnTo>
                      <a:pt x="495" y="90"/>
                    </a:lnTo>
                    <a:lnTo>
                      <a:pt x="512" y="175"/>
                    </a:lnTo>
                    <a:lnTo>
                      <a:pt x="551" y="202"/>
                    </a:lnTo>
                    <a:lnTo>
                      <a:pt x="582" y="271"/>
                    </a:lnTo>
                    <a:lnTo>
                      <a:pt x="612" y="307"/>
                    </a:lnTo>
                    <a:lnTo>
                      <a:pt x="623" y="374"/>
                    </a:lnTo>
                    <a:lnTo>
                      <a:pt x="617" y="438"/>
                    </a:lnTo>
                    <a:lnTo>
                      <a:pt x="589" y="494"/>
                    </a:lnTo>
                    <a:lnTo>
                      <a:pt x="568" y="587"/>
                    </a:lnTo>
                    <a:lnTo>
                      <a:pt x="511" y="613"/>
                    </a:lnTo>
                    <a:lnTo>
                      <a:pt x="488" y="593"/>
                    </a:lnTo>
                    <a:lnTo>
                      <a:pt x="464" y="616"/>
                    </a:lnTo>
                    <a:lnTo>
                      <a:pt x="410" y="584"/>
                    </a:lnTo>
                    <a:lnTo>
                      <a:pt x="401" y="535"/>
                    </a:lnTo>
                    <a:lnTo>
                      <a:pt x="375" y="470"/>
                    </a:lnTo>
                    <a:lnTo>
                      <a:pt x="348" y="528"/>
                    </a:lnTo>
                    <a:lnTo>
                      <a:pt x="320" y="471"/>
                    </a:lnTo>
                    <a:lnTo>
                      <a:pt x="274" y="448"/>
                    </a:lnTo>
                    <a:lnTo>
                      <a:pt x="190" y="464"/>
                    </a:lnTo>
                    <a:lnTo>
                      <a:pt x="155" y="498"/>
                    </a:lnTo>
                    <a:lnTo>
                      <a:pt x="97" y="501"/>
                    </a:lnTo>
                    <a:lnTo>
                      <a:pt x="63" y="528"/>
                    </a:lnTo>
                    <a:lnTo>
                      <a:pt x="20" y="508"/>
                    </a:lnTo>
                    <a:lnTo>
                      <a:pt x="31" y="450"/>
                    </a:lnTo>
                    <a:lnTo>
                      <a:pt x="0" y="3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1" name="Freeform 76"/>
              <p:cNvSpPr>
                <a:spLocks/>
              </p:cNvSpPr>
              <p:nvPr/>
            </p:nvSpPr>
            <p:spPr bwMode="auto">
              <a:xfrm>
                <a:off x="5236" y="3807"/>
                <a:ext cx="58" cy="72"/>
              </a:xfrm>
              <a:custGeom>
                <a:avLst/>
                <a:gdLst>
                  <a:gd name="T0" fmla="*/ 0 w 58"/>
                  <a:gd name="T1" fmla="*/ 13 h 72"/>
                  <a:gd name="T2" fmla="*/ 0 w 58"/>
                  <a:gd name="T3" fmla="*/ 13 h 72"/>
                  <a:gd name="T4" fmla="*/ 1 w 58"/>
                  <a:gd name="T5" fmla="*/ 0 h 72"/>
                  <a:gd name="T6" fmla="*/ 50 w 58"/>
                  <a:gd name="T7" fmla="*/ 3 h 72"/>
                  <a:gd name="T8" fmla="*/ 57 w 58"/>
                  <a:gd name="T9" fmla="*/ 40 h 72"/>
                  <a:gd name="T10" fmla="*/ 33 w 58"/>
                  <a:gd name="T11" fmla="*/ 71 h 72"/>
                  <a:gd name="T12" fmla="*/ 0 w 58"/>
                  <a:gd name="T13" fmla="*/ 13 h 72"/>
                  <a:gd name="T14" fmla="*/ 0 w 58"/>
                  <a:gd name="T15" fmla="*/ 13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72">
                    <a:moveTo>
                      <a:pt x="0" y="13"/>
                    </a:moveTo>
                    <a:lnTo>
                      <a:pt x="0" y="13"/>
                    </a:lnTo>
                    <a:lnTo>
                      <a:pt x="1" y="0"/>
                    </a:lnTo>
                    <a:lnTo>
                      <a:pt x="50" y="3"/>
                    </a:lnTo>
                    <a:lnTo>
                      <a:pt x="57" y="40"/>
                    </a:lnTo>
                    <a:lnTo>
                      <a:pt x="33" y="71"/>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2" name="Freeform 77"/>
              <p:cNvSpPr>
                <a:spLocks/>
              </p:cNvSpPr>
              <p:nvPr/>
            </p:nvSpPr>
            <p:spPr bwMode="auto">
              <a:xfrm>
                <a:off x="5577" y="3807"/>
                <a:ext cx="121" cy="152"/>
              </a:xfrm>
              <a:custGeom>
                <a:avLst/>
                <a:gdLst>
                  <a:gd name="T0" fmla="*/ 0 w 121"/>
                  <a:gd name="T1" fmla="*/ 131 h 152"/>
                  <a:gd name="T2" fmla="*/ 0 w 121"/>
                  <a:gd name="T3" fmla="*/ 131 h 152"/>
                  <a:gd name="T4" fmla="*/ 27 w 121"/>
                  <a:gd name="T5" fmla="*/ 85 h 152"/>
                  <a:gd name="T6" fmla="*/ 70 w 121"/>
                  <a:gd name="T7" fmla="*/ 51 h 152"/>
                  <a:gd name="T8" fmla="*/ 92 w 121"/>
                  <a:gd name="T9" fmla="*/ 0 h 152"/>
                  <a:gd name="T10" fmla="*/ 120 w 121"/>
                  <a:gd name="T11" fmla="*/ 26 h 152"/>
                  <a:gd name="T12" fmla="*/ 104 w 121"/>
                  <a:gd name="T13" fmla="*/ 79 h 152"/>
                  <a:gd name="T14" fmla="*/ 78 w 121"/>
                  <a:gd name="T15" fmla="*/ 83 h 152"/>
                  <a:gd name="T16" fmla="*/ 39 w 121"/>
                  <a:gd name="T17" fmla="*/ 151 h 152"/>
                  <a:gd name="T18" fmla="*/ 0 w 121"/>
                  <a:gd name="T19" fmla="*/ 131 h 152"/>
                  <a:gd name="T20" fmla="*/ 0 w 121"/>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52">
                    <a:moveTo>
                      <a:pt x="0" y="131"/>
                    </a:moveTo>
                    <a:lnTo>
                      <a:pt x="0" y="131"/>
                    </a:lnTo>
                    <a:lnTo>
                      <a:pt x="27" y="85"/>
                    </a:lnTo>
                    <a:lnTo>
                      <a:pt x="70" y="51"/>
                    </a:lnTo>
                    <a:lnTo>
                      <a:pt x="92" y="0"/>
                    </a:lnTo>
                    <a:lnTo>
                      <a:pt x="120" y="26"/>
                    </a:lnTo>
                    <a:lnTo>
                      <a:pt x="104" y="79"/>
                    </a:lnTo>
                    <a:lnTo>
                      <a:pt x="78" y="83"/>
                    </a:lnTo>
                    <a:lnTo>
                      <a:pt x="39" y="151"/>
                    </a:lnTo>
                    <a:lnTo>
                      <a:pt x="0" y="13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3" name="Freeform 78"/>
              <p:cNvSpPr>
                <a:spLocks/>
              </p:cNvSpPr>
              <p:nvPr/>
            </p:nvSpPr>
            <p:spPr bwMode="auto">
              <a:xfrm>
                <a:off x="5674" y="3659"/>
                <a:ext cx="90" cy="166"/>
              </a:xfrm>
              <a:custGeom>
                <a:avLst/>
                <a:gdLst>
                  <a:gd name="T0" fmla="*/ 0 w 90"/>
                  <a:gd name="T1" fmla="*/ 0 h 166"/>
                  <a:gd name="T2" fmla="*/ 0 w 90"/>
                  <a:gd name="T3" fmla="*/ 0 h 166"/>
                  <a:gd name="T4" fmla="*/ 50 w 90"/>
                  <a:gd name="T5" fmla="*/ 59 h 166"/>
                  <a:gd name="T6" fmla="*/ 89 w 90"/>
                  <a:gd name="T7" fmla="*/ 76 h 166"/>
                  <a:gd name="T8" fmla="*/ 83 w 90"/>
                  <a:gd name="T9" fmla="*/ 113 h 166"/>
                  <a:gd name="T10" fmla="*/ 49 w 90"/>
                  <a:gd name="T11" fmla="*/ 165 h 166"/>
                  <a:gd name="T12" fmla="*/ 16 w 90"/>
                  <a:gd name="T13" fmla="*/ 117 h 166"/>
                  <a:gd name="T14" fmla="*/ 34 w 90"/>
                  <a:gd name="T15" fmla="*/ 86 h 166"/>
                  <a:gd name="T16" fmla="*/ 32 w 90"/>
                  <a:gd name="T17" fmla="*/ 60 h 166"/>
                  <a:gd name="T18" fmla="*/ 0 w 90"/>
                  <a:gd name="T19" fmla="*/ 0 h 166"/>
                  <a:gd name="T20" fmla="*/ 0 w 90"/>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166">
                    <a:moveTo>
                      <a:pt x="0" y="0"/>
                    </a:moveTo>
                    <a:lnTo>
                      <a:pt x="0" y="0"/>
                    </a:lnTo>
                    <a:lnTo>
                      <a:pt x="50" y="59"/>
                    </a:lnTo>
                    <a:lnTo>
                      <a:pt x="89" y="76"/>
                    </a:lnTo>
                    <a:lnTo>
                      <a:pt x="83" y="113"/>
                    </a:lnTo>
                    <a:lnTo>
                      <a:pt x="49" y="165"/>
                    </a:lnTo>
                    <a:lnTo>
                      <a:pt x="16" y="117"/>
                    </a:lnTo>
                    <a:lnTo>
                      <a:pt x="34" y="86"/>
                    </a:lnTo>
                    <a:lnTo>
                      <a:pt x="32" y="6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4" name="Freeform 79"/>
              <p:cNvSpPr>
                <a:spLocks/>
              </p:cNvSpPr>
              <p:nvPr/>
            </p:nvSpPr>
            <p:spPr bwMode="auto">
              <a:xfrm>
                <a:off x="2690" y="2131"/>
                <a:ext cx="1082" cy="1529"/>
              </a:xfrm>
              <a:custGeom>
                <a:avLst/>
                <a:gdLst>
                  <a:gd name="T0" fmla="*/ 34 w 1082"/>
                  <a:gd name="T1" fmla="*/ 554 h 1529"/>
                  <a:gd name="T2" fmla="*/ 40 w 1082"/>
                  <a:gd name="T3" fmla="*/ 569 h 1529"/>
                  <a:gd name="T4" fmla="*/ 69 w 1082"/>
                  <a:gd name="T5" fmla="*/ 607 h 1529"/>
                  <a:gd name="T6" fmla="*/ 97 w 1082"/>
                  <a:gd name="T7" fmla="*/ 650 h 1529"/>
                  <a:gd name="T8" fmla="*/ 158 w 1082"/>
                  <a:gd name="T9" fmla="*/ 704 h 1529"/>
                  <a:gd name="T10" fmla="*/ 245 w 1082"/>
                  <a:gd name="T11" fmla="*/ 698 h 1529"/>
                  <a:gd name="T12" fmla="*/ 351 w 1082"/>
                  <a:gd name="T13" fmla="*/ 670 h 1529"/>
                  <a:gd name="T14" fmla="*/ 374 w 1082"/>
                  <a:gd name="T15" fmla="*/ 708 h 1529"/>
                  <a:gd name="T16" fmla="*/ 408 w 1082"/>
                  <a:gd name="T17" fmla="*/ 698 h 1529"/>
                  <a:gd name="T18" fmla="*/ 414 w 1082"/>
                  <a:gd name="T19" fmla="*/ 809 h 1529"/>
                  <a:gd name="T20" fmla="*/ 464 w 1082"/>
                  <a:gd name="T21" fmla="*/ 898 h 1529"/>
                  <a:gd name="T22" fmla="*/ 492 w 1082"/>
                  <a:gd name="T23" fmla="*/ 1019 h 1529"/>
                  <a:gd name="T24" fmla="*/ 458 w 1082"/>
                  <a:gd name="T25" fmla="*/ 1153 h 1529"/>
                  <a:gd name="T26" fmla="*/ 502 w 1082"/>
                  <a:gd name="T27" fmla="*/ 1266 h 1529"/>
                  <a:gd name="T28" fmla="*/ 514 w 1082"/>
                  <a:gd name="T29" fmla="*/ 1371 h 1529"/>
                  <a:gd name="T30" fmla="*/ 565 w 1082"/>
                  <a:gd name="T31" fmla="*/ 1528 h 1529"/>
                  <a:gd name="T32" fmla="*/ 702 w 1082"/>
                  <a:gd name="T33" fmla="*/ 1508 h 1529"/>
                  <a:gd name="T34" fmla="*/ 784 w 1082"/>
                  <a:gd name="T35" fmla="*/ 1393 h 1529"/>
                  <a:gd name="T36" fmla="*/ 791 w 1082"/>
                  <a:gd name="T37" fmla="*/ 1330 h 1529"/>
                  <a:gd name="T38" fmla="*/ 832 w 1082"/>
                  <a:gd name="T39" fmla="*/ 1299 h 1529"/>
                  <a:gd name="T40" fmla="*/ 819 w 1082"/>
                  <a:gd name="T41" fmla="*/ 1207 h 1529"/>
                  <a:gd name="T42" fmla="*/ 911 w 1082"/>
                  <a:gd name="T43" fmla="*/ 1115 h 1529"/>
                  <a:gd name="T44" fmla="*/ 912 w 1082"/>
                  <a:gd name="T45" fmla="*/ 1009 h 1529"/>
                  <a:gd name="T46" fmla="*/ 887 w 1082"/>
                  <a:gd name="T47" fmla="*/ 923 h 1529"/>
                  <a:gd name="T48" fmla="*/ 929 w 1082"/>
                  <a:gd name="T49" fmla="*/ 828 h 1529"/>
                  <a:gd name="T50" fmla="*/ 1024 w 1082"/>
                  <a:gd name="T51" fmla="*/ 712 h 1529"/>
                  <a:gd name="T52" fmla="*/ 1081 w 1082"/>
                  <a:gd name="T53" fmla="*/ 584 h 1529"/>
                  <a:gd name="T54" fmla="*/ 1074 w 1082"/>
                  <a:gd name="T55" fmla="*/ 550 h 1529"/>
                  <a:gd name="T56" fmla="*/ 983 w 1082"/>
                  <a:gd name="T57" fmla="*/ 581 h 1529"/>
                  <a:gd name="T58" fmla="*/ 952 w 1082"/>
                  <a:gd name="T59" fmla="*/ 532 h 1529"/>
                  <a:gd name="T60" fmla="*/ 899 w 1082"/>
                  <a:gd name="T61" fmla="*/ 483 h 1529"/>
                  <a:gd name="T62" fmla="*/ 881 w 1082"/>
                  <a:gd name="T63" fmla="*/ 420 h 1529"/>
                  <a:gd name="T64" fmla="*/ 837 w 1082"/>
                  <a:gd name="T65" fmla="*/ 295 h 1529"/>
                  <a:gd name="T66" fmla="*/ 784 w 1082"/>
                  <a:gd name="T67" fmla="*/ 171 h 1529"/>
                  <a:gd name="T68" fmla="*/ 758 w 1082"/>
                  <a:gd name="T69" fmla="*/ 126 h 1529"/>
                  <a:gd name="T70" fmla="*/ 731 w 1082"/>
                  <a:gd name="T71" fmla="*/ 143 h 1529"/>
                  <a:gd name="T72" fmla="*/ 668 w 1082"/>
                  <a:gd name="T73" fmla="*/ 126 h 1529"/>
                  <a:gd name="T74" fmla="*/ 588 w 1082"/>
                  <a:gd name="T75" fmla="*/ 116 h 1529"/>
                  <a:gd name="T76" fmla="*/ 571 w 1082"/>
                  <a:gd name="T77" fmla="*/ 156 h 1529"/>
                  <a:gd name="T78" fmla="*/ 512 w 1082"/>
                  <a:gd name="T79" fmla="*/ 108 h 1529"/>
                  <a:gd name="T80" fmla="*/ 431 w 1082"/>
                  <a:gd name="T81" fmla="*/ 71 h 1529"/>
                  <a:gd name="T82" fmla="*/ 450 w 1082"/>
                  <a:gd name="T83" fmla="*/ 0 h 1529"/>
                  <a:gd name="T84" fmla="*/ 413 w 1082"/>
                  <a:gd name="T85" fmla="*/ 3 h 1529"/>
                  <a:gd name="T86" fmla="*/ 300 w 1082"/>
                  <a:gd name="T87" fmla="*/ 12 h 1529"/>
                  <a:gd name="T88" fmla="*/ 242 w 1082"/>
                  <a:gd name="T89" fmla="*/ 45 h 1529"/>
                  <a:gd name="T90" fmla="*/ 186 w 1082"/>
                  <a:gd name="T91" fmla="*/ 31 h 1529"/>
                  <a:gd name="T92" fmla="*/ 134 w 1082"/>
                  <a:gd name="T93" fmla="*/ 105 h 1529"/>
                  <a:gd name="T94" fmla="*/ 117 w 1082"/>
                  <a:gd name="T95" fmla="*/ 179 h 1529"/>
                  <a:gd name="T96" fmla="*/ 73 w 1082"/>
                  <a:gd name="T97" fmla="*/ 212 h 1529"/>
                  <a:gd name="T98" fmla="*/ 11 w 1082"/>
                  <a:gd name="T99" fmla="*/ 357 h 1529"/>
                  <a:gd name="T100" fmla="*/ 26 w 1082"/>
                  <a:gd name="T101" fmla="*/ 411 h 1529"/>
                  <a:gd name="T102" fmla="*/ 0 w 1082"/>
                  <a:gd name="T103" fmla="*/ 490 h 1529"/>
                  <a:gd name="T104" fmla="*/ 34 w 1082"/>
                  <a:gd name="T105" fmla="*/ 554 h 1529"/>
                  <a:gd name="T106" fmla="*/ 34 w 1082"/>
                  <a:gd name="T107" fmla="*/ 554 h 15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29">
                    <a:moveTo>
                      <a:pt x="34" y="554"/>
                    </a:moveTo>
                    <a:lnTo>
                      <a:pt x="40" y="569"/>
                    </a:lnTo>
                    <a:lnTo>
                      <a:pt x="69" y="607"/>
                    </a:lnTo>
                    <a:lnTo>
                      <a:pt x="97" y="650"/>
                    </a:lnTo>
                    <a:lnTo>
                      <a:pt x="158" y="704"/>
                    </a:lnTo>
                    <a:lnTo>
                      <a:pt x="245" y="698"/>
                    </a:lnTo>
                    <a:lnTo>
                      <a:pt x="351" y="670"/>
                    </a:lnTo>
                    <a:lnTo>
                      <a:pt x="374" y="708"/>
                    </a:lnTo>
                    <a:lnTo>
                      <a:pt x="408" y="698"/>
                    </a:lnTo>
                    <a:lnTo>
                      <a:pt x="414" y="809"/>
                    </a:lnTo>
                    <a:lnTo>
                      <a:pt x="464" y="898"/>
                    </a:lnTo>
                    <a:lnTo>
                      <a:pt x="492" y="1019"/>
                    </a:lnTo>
                    <a:lnTo>
                      <a:pt x="458" y="1153"/>
                    </a:lnTo>
                    <a:lnTo>
                      <a:pt x="502" y="1266"/>
                    </a:lnTo>
                    <a:lnTo>
                      <a:pt x="514" y="1371"/>
                    </a:lnTo>
                    <a:lnTo>
                      <a:pt x="565" y="1528"/>
                    </a:lnTo>
                    <a:lnTo>
                      <a:pt x="702" y="1508"/>
                    </a:lnTo>
                    <a:lnTo>
                      <a:pt x="784" y="1393"/>
                    </a:lnTo>
                    <a:lnTo>
                      <a:pt x="791" y="1330"/>
                    </a:lnTo>
                    <a:lnTo>
                      <a:pt x="832" y="1299"/>
                    </a:lnTo>
                    <a:lnTo>
                      <a:pt x="819" y="1207"/>
                    </a:lnTo>
                    <a:lnTo>
                      <a:pt x="911" y="1115"/>
                    </a:lnTo>
                    <a:lnTo>
                      <a:pt x="912" y="1009"/>
                    </a:lnTo>
                    <a:lnTo>
                      <a:pt x="887" y="923"/>
                    </a:lnTo>
                    <a:lnTo>
                      <a:pt x="929" y="828"/>
                    </a:lnTo>
                    <a:lnTo>
                      <a:pt x="1024" y="712"/>
                    </a:lnTo>
                    <a:lnTo>
                      <a:pt x="1081" y="584"/>
                    </a:lnTo>
                    <a:lnTo>
                      <a:pt x="1074" y="550"/>
                    </a:lnTo>
                    <a:lnTo>
                      <a:pt x="983" y="581"/>
                    </a:lnTo>
                    <a:lnTo>
                      <a:pt x="952" y="532"/>
                    </a:lnTo>
                    <a:lnTo>
                      <a:pt x="899" y="483"/>
                    </a:lnTo>
                    <a:lnTo>
                      <a:pt x="881" y="420"/>
                    </a:lnTo>
                    <a:lnTo>
                      <a:pt x="837" y="295"/>
                    </a:lnTo>
                    <a:lnTo>
                      <a:pt x="784" y="171"/>
                    </a:lnTo>
                    <a:lnTo>
                      <a:pt x="758" y="126"/>
                    </a:lnTo>
                    <a:lnTo>
                      <a:pt x="731" y="143"/>
                    </a:lnTo>
                    <a:lnTo>
                      <a:pt x="668" y="126"/>
                    </a:lnTo>
                    <a:lnTo>
                      <a:pt x="588" y="116"/>
                    </a:lnTo>
                    <a:lnTo>
                      <a:pt x="571" y="156"/>
                    </a:lnTo>
                    <a:lnTo>
                      <a:pt x="512" y="108"/>
                    </a:lnTo>
                    <a:lnTo>
                      <a:pt x="431" y="71"/>
                    </a:lnTo>
                    <a:lnTo>
                      <a:pt x="450" y="0"/>
                    </a:lnTo>
                    <a:lnTo>
                      <a:pt x="413" y="3"/>
                    </a:lnTo>
                    <a:lnTo>
                      <a:pt x="300" y="12"/>
                    </a:lnTo>
                    <a:lnTo>
                      <a:pt x="242" y="45"/>
                    </a:lnTo>
                    <a:lnTo>
                      <a:pt x="186" y="31"/>
                    </a:lnTo>
                    <a:lnTo>
                      <a:pt x="134" y="105"/>
                    </a:lnTo>
                    <a:lnTo>
                      <a:pt x="117" y="179"/>
                    </a:lnTo>
                    <a:lnTo>
                      <a:pt x="73" y="212"/>
                    </a:lnTo>
                    <a:lnTo>
                      <a:pt x="11" y="357"/>
                    </a:lnTo>
                    <a:lnTo>
                      <a:pt x="26" y="411"/>
                    </a:lnTo>
                    <a:lnTo>
                      <a:pt x="0" y="490"/>
                    </a:lnTo>
                    <a:lnTo>
                      <a:pt x="34" y="55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5" name="Freeform 80"/>
              <p:cNvSpPr>
                <a:spLocks/>
              </p:cNvSpPr>
              <p:nvPr/>
            </p:nvSpPr>
            <p:spPr bwMode="auto">
              <a:xfrm>
                <a:off x="5019" y="2933"/>
                <a:ext cx="316" cy="206"/>
              </a:xfrm>
              <a:custGeom>
                <a:avLst/>
                <a:gdLst>
                  <a:gd name="T0" fmla="*/ 0 w 316"/>
                  <a:gd name="T1" fmla="*/ 21 h 206"/>
                  <a:gd name="T2" fmla="*/ 0 w 316"/>
                  <a:gd name="T3" fmla="*/ 21 h 206"/>
                  <a:gd name="T4" fmla="*/ 47 w 316"/>
                  <a:gd name="T5" fmla="*/ 35 h 206"/>
                  <a:gd name="T6" fmla="*/ 31 w 316"/>
                  <a:gd name="T7" fmla="*/ 75 h 206"/>
                  <a:gd name="T8" fmla="*/ 113 w 316"/>
                  <a:gd name="T9" fmla="*/ 105 h 206"/>
                  <a:gd name="T10" fmla="*/ 109 w 316"/>
                  <a:gd name="T11" fmla="*/ 166 h 206"/>
                  <a:gd name="T12" fmla="*/ 188 w 316"/>
                  <a:gd name="T13" fmla="*/ 183 h 206"/>
                  <a:gd name="T14" fmla="*/ 213 w 316"/>
                  <a:gd name="T15" fmla="*/ 148 h 206"/>
                  <a:gd name="T16" fmla="*/ 315 w 316"/>
                  <a:gd name="T17" fmla="*/ 205 h 206"/>
                  <a:gd name="T18" fmla="*/ 264 w 316"/>
                  <a:gd name="T19" fmla="*/ 117 h 206"/>
                  <a:gd name="T20" fmla="*/ 110 w 316"/>
                  <a:gd name="T21" fmla="*/ 21 h 206"/>
                  <a:gd name="T22" fmla="*/ 23 w 316"/>
                  <a:gd name="T23" fmla="*/ 0 h 206"/>
                  <a:gd name="T24" fmla="*/ 0 w 316"/>
                  <a:gd name="T25" fmla="*/ 21 h 206"/>
                  <a:gd name="T26" fmla="*/ 0 w 316"/>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6" h="206">
                    <a:moveTo>
                      <a:pt x="0" y="21"/>
                    </a:moveTo>
                    <a:lnTo>
                      <a:pt x="0" y="21"/>
                    </a:lnTo>
                    <a:lnTo>
                      <a:pt x="47" y="35"/>
                    </a:lnTo>
                    <a:lnTo>
                      <a:pt x="31" y="75"/>
                    </a:lnTo>
                    <a:lnTo>
                      <a:pt x="113" y="105"/>
                    </a:lnTo>
                    <a:lnTo>
                      <a:pt x="109" y="166"/>
                    </a:lnTo>
                    <a:lnTo>
                      <a:pt x="188" y="183"/>
                    </a:lnTo>
                    <a:lnTo>
                      <a:pt x="213" y="148"/>
                    </a:lnTo>
                    <a:lnTo>
                      <a:pt x="315" y="205"/>
                    </a:lnTo>
                    <a:lnTo>
                      <a:pt x="264" y="117"/>
                    </a:lnTo>
                    <a:lnTo>
                      <a:pt x="110" y="21"/>
                    </a:lnTo>
                    <a:lnTo>
                      <a:pt x="23" y="0"/>
                    </a:lnTo>
                    <a:lnTo>
                      <a:pt x="0" y="2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6" name="Freeform 81"/>
              <p:cNvSpPr>
                <a:spLocks/>
              </p:cNvSpPr>
              <p:nvPr/>
            </p:nvSpPr>
            <p:spPr bwMode="auto">
              <a:xfrm>
                <a:off x="4879" y="2726"/>
                <a:ext cx="65" cy="86"/>
              </a:xfrm>
              <a:custGeom>
                <a:avLst/>
                <a:gdLst>
                  <a:gd name="T0" fmla="*/ 0 w 65"/>
                  <a:gd name="T1" fmla="*/ 57 h 86"/>
                  <a:gd name="T2" fmla="*/ 0 w 65"/>
                  <a:gd name="T3" fmla="*/ 57 h 86"/>
                  <a:gd name="T4" fmla="*/ 15 w 65"/>
                  <a:gd name="T5" fmla="*/ 28 h 86"/>
                  <a:gd name="T6" fmla="*/ 56 w 65"/>
                  <a:gd name="T7" fmla="*/ 0 h 86"/>
                  <a:gd name="T8" fmla="*/ 64 w 65"/>
                  <a:gd name="T9" fmla="*/ 51 h 86"/>
                  <a:gd name="T10" fmla="*/ 54 w 65"/>
                  <a:gd name="T11" fmla="*/ 85 h 86"/>
                  <a:gd name="T12" fmla="*/ 26 w 65"/>
                  <a:gd name="T13" fmla="*/ 38 h 86"/>
                  <a:gd name="T14" fmla="*/ 0 w 65"/>
                  <a:gd name="T15" fmla="*/ 57 h 86"/>
                  <a:gd name="T16" fmla="*/ 0 w 65"/>
                  <a:gd name="T17" fmla="*/ 57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7"/>
                    </a:moveTo>
                    <a:lnTo>
                      <a:pt x="0" y="57"/>
                    </a:lnTo>
                    <a:lnTo>
                      <a:pt x="15" y="28"/>
                    </a:lnTo>
                    <a:lnTo>
                      <a:pt x="56" y="0"/>
                    </a:lnTo>
                    <a:lnTo>
                      <a:pt x="64" y="51"/>
                    </a:lnTo>
                    <a:lnTo>
                      <a:pt x="54" y="85"/>
                    </a:lnTo>
                    <a:lnTo>
                      <a:pt x="26" y="38"/>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7" name="Freeform 82"/>
              <p:cNvSpPr>
                <a:spLocks/>
              </p:cNvSpPr>
              <p:nvPr/>
            </p:nvSpPr>
            <p:spPr bwMode="auto">
              <a:xfrm>
                <a:off x="4847" y="2540"/>
                <a:ext cx="65" cy="129"/>
              </a:xfrm>
              <a:custGeom>
                <a:avLst/>
                <a:gdLst>
                  <a:gd name="T0" fmla="*/ 0 w 65"/>
                  <a:gd name="T1" fmla="*/ 51 h 129"/>
                  <a:gd name="T2" fmla="*/ 0 w 65"/>
                  <a:gd name="T3" fmla="*/ 51 h 129"/>
                  <a:gd name="T4" fmla="*/ 12 w 65"/>
                  <a:gd name="T5" fmla="*/ 0 h 129"/>
                  <a:gd name="T6" fmla="*/ 35 w 65"/>
                  <a:gd name="T7" fmla="*/ 2 h 129"/>
                  <a:gd name="T8" fmla="*/ 39 w 65"/>
                  <a:gd name="T9" fmla="*/ 36 h 129"/>
                  <a:gd name="T10" fmla="*/ 22 w 65"/>
                  <a:gd name="T11" fmla="*/ 70 h 129"/>
                  <a:gd name="T12" fmla="*/ 64 w 65"/>
                  <a:gd name="T13" fmla="*/ 128 h 129"/>
                  <a:gd name="T14" fmla="*/ 12 w 65"/>
                  <a:gd name="T15" fmla="*/ 101 h 129"/>
                  <a:gd name="T16" fmla="*/ 0 w 65"/>
                  <a:gd name="T17" fmla="*/ 51 h 129"/>
                  <a:gd name="T18" fmla="*/ 0 w 65"/>
                  <a:gd name="T19" fmla="*/ 51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29">
                    <a:moveTo>
                      <a:pt x="0" y="51"/>
                    </a:moveTo>
                    <a:lnTo>
                      <a:pt x="0" y="51"/>
                    </a:lnTo>
                    <a:lnTo>
                      <a:pt x="12" y="0"/>
                    </a:lnTo>
                    <a:lnTo>
                      <a:pt x="35" y="2"/>
                    </a:lnTo>
                    <a:lnTo>
                      <a:pt x="39" y="36"/>
                    </a:lnTo>
                    <a:lnTo>
                      <a:pt x="22" y="70"/>
                    </a:lnTo>
                    <a:lnTo>
                      <a:pt x="64" y="128"/>
                    </a:lnTo>
                    <a:lnTo>
                      <a:pt x="12" y="101"/>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8" name="Freeform 83"/>
              <p:cNvSpPr>
                <a:spLocks/>
              </p:cNvSpPr>
              <p:nvPr/>
            </p:nvSpPr>
            <p:spPr bwMode="auto">
              <a:xfrm>
                <a:off x="4830" y="2891"/>
                <a:ext cx="99" cy="150"/>
              </a:xfrm>
              <a:custGeom>
                <a:avLst/>
                <a:gdLst>
                  <a:gd name="T0" fmla="*/ 0 w 99"/>
                  <a:gd name="T1" fmla="*/ 90 h 150"/>
                  <a:gd name="T2" fmla="*/ 0 w 99"/>
                  <a:gd name="T3" fmla="*/ 90 h 150"/>
                  <a:gd name="T4" fmla="*/ 8 w 99"/>
                  <a:gd name="T5" fmla="*/ 142 h 150"/>
                  <a:gd name="T6" fmla="*/ 39 w 99"/>
                  <a:gd name="T7" fmla="*/ 149 h 150"/>
                  <a:gd name="T8" fmla="*/ 62 w 99"/>
                  <a:gd name="T9" fmla="*/ 124 h 150"/>
                  <a:gd name="T10" fmla="*/ 39 w 99"/>
                  <a:gd name="T11" fmla="*/ 71 h 150"/>
                  <a:gd name="T12" fmla="*/ 85 w 99"/>
                  <a:gd name="T13" fmla="*/ 27 h 150"/>
                  <a:gd name="T14" fmla="*/ 98 w 99"/>
                  <a:gd name="T15" fmla="*/ 0 h 150"/>
                  <a:gd name="T16" fmla="*/ 34 w 99"/>
                  <a:gd name="T17" fmla="*/ 7 h 150"/>
                  <a:gd name="T18" fmla="*/ 18 w 99"/>
                  <a:gd name="T19" fmla="*/ 21 h 150"/>
                  <a:gd name="T20" fmla="*/ 0 w 99"/>
                  <a:gd name="T21" fmla="*/ 90 h 150"/>
                  <a:gd name="T22" fmla="*/ 0 w 99"/>
                  <a:gd name="T23" fmla="*/ 9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50">
                    <a:moveTo>
                      <a:pt x="0" y="90"/>
                    </a:moveTo>
                    <a:lnTo>
                      <a:pt x="0" y="90"/>
                    </a:lnTo>
                    <a:lnTo>
                      <a:pt x="8" y="142"/>
                    </a:lnTo>
                    <a:lnTo>
                      <a:pt x="39" y="149"/>
                    </a:lnTo>
                    <a:lnTo>
                      <a:pt x="62" y="124"/>
                    </a:lnTo>
                    <a:lnTo>
                      <a:pt x="39" y="71"/>
                    </a:lnTo>
                    <a:lnTo>
                      <a:pt x="85" y="27"/>
                    </a:lnTo>
                    <a:lnTo>
                      <a:pt x="98" y="0"/>
                    </a:lnTo>
                    <a:lnTo>
                      <a:pt x="34" y="7"/>
                    </a:lnTo>
                    <a:lnTo>
                      <a:pt x="18" y="21"/>
                    </a:lnTo>
                    <a:lnTo>
                      <a:pt x="0" y="9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99" name="Freeform 84"/>
              <p:cNvSpPr>
                <a:spLocks/>
              </p:cNvSpPr>
              <p:nvPr/>
            </p:nvSpPr>
            <p:spPr bwMode="auto">
              <a:xfrm>
                <a:off x="4675" y="2783"/>
                <a:ext cx="162" cy="228"/>
              </a:xfrm>
              <a:custGeom>
                <a:avLst/>
                <a:gdLst>
                  <a:gd name="T0" fmla="*/ 0 w 162"/>
                  <a:gd name="T1" fmla="*/ 133 h 228"/>
                  <a:gd name="T2" fmla="*/ 0 w 162"/>
                  <a:gd name="T3" fmla="*/ 133 h 228"/>
                  <a:gd name="T4" fmla="*/ 12 w 162"/>
                  <a:gd name="T5" fmla="*/ 109 h 228"/>
                  <a:gd name="T6" fmla="*/ 128 w 162"/>
                  <a:gd name="T7" fmla="*/ 0 h 228"/>
                  <a:gd name="T8" fmla="*/ 161 w 162"/>
                  <a:gd name="T9" fmla="*/ 36 h 228"/>
                  <a:gd name="T10" fmla="*/ 128 w 162"/>
                  <a:gd name="T11" fmla="*/ 70 h 228"/>
                  <a:gd name="T12" fmla="*/ 142 w 162"/>
                  <a:gd name="T13" fmla="*/ 120 h 228"/>
                  <a:gd name="T14" fmla="*/ 93 w 162"/>
                  <a:gd name="T15" fmla="*/ 227 h 228"/>
                  <a:gd name="T16" fmla="*/ 21 w 162"/>
                  <a:gd name="T17" fmla="*/ 204 h 228"/>
                  <a:gd name="T18" fmla="*/ 0 w 162"/>
                  <a:gd name="T19" fmla="*/ 133 h 228"/>
                  <a:gd name="T20" fmla="*/ 0 w 162"/>
                  <a:gd name="T21" fmla="*/ 133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8">
                    <a:moveTo>
                      <a:pt x="0" y="133"/>
                    </a:moveTo>
                    <a:lnTo>
                      <a:pt x="0" y="133"/>
                    </a:lnTo>
                    <a:lnTo>
                      <a:pt x="12" y="109"/>
                    </a:lnTo>
                    <a:lnTo>
                      <a:pt x="128" y="0"/>
                    </a:lnTo>
                    <a:lnTo>
                      <a:pt x="161" y="36"/>
                    </a:lnTo>
                    <a:lnTo>
                      <a:pt x="128" y="70"/>
                    </a:lnTo>
                    <a:lnTo>
                      <a:pt x="142" y="120"/>
                    </a:lnTo>
                    <a:lnTo>
                      <a:pt x="93" y="227"/>
                    </a:lnTo>
                    <a:lnTo>
                      <a:pt x="21" y="204"/>
                    </a:lnTo>
                    <a:lnTo>
                      <a:pt x="0" y="13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0" name="Freeform 85"/>
              <p:cNvSpPr>
                <a:spLocks/>
              </p:cNvSpPr>
              <p:nvPr/>
            </p:nvSpPr>
            <p:spPr bwMode="auto">
              <a:xfrm>
                <a:off x="4619" y="3048"/>
                <a:ext cx="143" cy="60"/>
              </a:xfrm>
              <a:custGeom>
                <a:avLst/>
                <a:gdLst>
                  <a:gd name="T0" fmla="*/ 0 w 143"/>
                  <a:gd name="T1" fmla="*/ 16 h 60"/>
                  <a:gd name="T2" fmla="*/ 0 w 143"/>
                  <a:gd name="T3" fmla="*/ 16 h 60"/>
                  <a:gd name="T4" fmla="*/ 10 w 143"/>
                  <a:gd name="T5" fmla="*/ 0 h 60"/>
                  <a:gd name="T6" fmla="*/ 111 w 143"/>
                  <a:gd name="T7" fmla="*/ 18 h 60"/>
                  <a:gd name="T8" fmla="*/ 141 w 143"/>
                  <a:gd name="T9" fmla="*/ 37 h 60"/>
                  <a:gd name="T10" fmla="*/ 142 w 143"/>
                  <a:gd name="T11" fmla="*/ 59 h 60"/>
                  <a:gd name="T12" fmla="*/ 25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10" y="0"/>
                    </a:lnTo>
                    <a:lnTo>
                      <a:pt x="111" y="18"/>
                    </a:lnTo>
                    <a:lnTo>
                      <a:pt x="141" y="37"/>
                    </a:lnTo>
                    <a:lnTo>
                      <a:pt x="142" y="59"/>
                    </a:lnTo>
                    <a:lnTo>
                      <a:pt x="25" y="31"/>
                    </a:lnTo>
                    <a:lnTo>
                      <a:pt x="0" y="1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1" name="Freeform 86"/>
              <p:cNvSpPr>
                <a:spLocks/>
              </p:cNvSpPr>
              <p:nvPr/>
            </p:nvSpPr>
            <p:spPr bwMode="auto">
              <a:xfrm>
                <a:off x="4460" y="2811"/>
                <a:ext cx="170" cy="235"/>
              </a:xfrm>
              <a:custGeom>
                <a:avLst/>
                <a:gdLst>
                  <a:gd name="T0" fmla="*/ 0 w 170"/>
                  <a:gd name="T1" fmla="*/ 0 h 235"/>
                  <a:gd name="T2" fmla="*/ 0 w 170"/>
                  <a:gd name="T3" fmla="*/ 0 h 235"/>
                  <a:gd name="T4" fmla="*/ 36 w 170"/>
                  <a:gd name="T5" fmla="*/ 9 h 235"/>
                  <a:gd name="T6" fmla="*/ 124 w 170"/>
                  <a:gd name="T7" fmla="*/ 93 h 235"/>
                  <a:gd name="T8" fmla="*/ 130 w 170"/>
                  <a:gd name="T9" fmla="*/ 131 h 235"/>
                  <a:gd name="T10" fmla="*/ 169 w 170"/>
                  <a:gd name="T11" fmla="*/ 177 h 235"/>
                  <a:gd name="T12" fmla="*/ 148 w 170"/>
                  <a:gd name="T13" fmla="*/ 234 h 235"/>
                  <a:gd name="T14" fmla="*/ 113 w 170"/>
                  <a:gd name="T15" fmla="*/ 199 h 235"/>
                  <a:gd name="T16" fmla="*/ 56 w 170"/>
                  <a:gd name="T17" fmla="*/ 81 h 235"/>
                  <a:gd name="T18" fmla="*/ 0 w 170"/>
                  <a:gd name="T19" fmla="*/ 0 h 235"/>
                  <a:gd name="T20" fmla="*/ 0 w 170"/>
                  <a:gd name="T21" fmla="*/ 0 h 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235">
                    <a:moveTo>
                      <a:pt x="0" y="0"/>
                    </a:moveTo>
                    <a:lnTo>
                      <a:pt x="0" y="0"/>
                    </a:lnTo>
                    <a:lnTo>
                      <a:pt x="36" y="9"/>
                    </a:lnTo>
                    <a:lnTo>
                      <a:pt x="124" y="93"/>
                    </a:lnTo>
                    <a:lnTo>
                      <a:pt x="130" y="131"/>
                    </a:lnTo>
                    <a:lnTo>
                      <a:pt x="169" y="177"/>
                    </a:lnTo>
                    <a:lnTo>
                      <a:pt x="148" y="234"/>
                    </a:lnTo>
                    <a:lnTo>
                      <a:pt x="113" y="199"/>
                    </a:lnTo>
                    <a:lnTo>
                      <a:pt x="56" y="81"/>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3" name="Freeform 87"/>
              <p:cNvSpPr>
                <a:spLocks/>
              </p:cNvSpPr>
              <p:nvPr/>
            </p:nvSpPr>
            <p:spPr bwMode="auto">
              <a:xfrm>
                <a:off x="5160" y="1926"/>
                <a:ext cx="94" cy="91"/>
              </a:xfrm>
              <a:custGeom>
                <a:avLst/>
                <a:gdLst>
                  <a:gd name="T0" fmla="*/ 0 w 94"/>
                  <a:gd name="T1" fmla="*/ 73 h 91"/>
                  <a:gd name="T2" fmla="*/ 0 w 94"/>
                  <a:gd name="T3" fmla="*/ 73 h 91"/>
                  <a:gd name="T4" fmla="*/ 10 w 94"/>
                  <a:gd name="T5" fmla="*/ 74 h 91"/>
                  <a:gd name="T6" fmla="*/ 54 w 94"/>
                  <a:gd name="T7" fmla="*/ 90 h 91"/>
                  <a:gd name="T8" fmla="*/ 93 w 94"/>
                  <a:gd name="T9" fmla="*/ 55 h 91"/>
                  <a:gd name="T10" fmla="*/ 86 w 94"/>
                  <a:gd name="T11" fmla="*/ 31 h 91"/>
                  <a:gd name="T12" fmla="*/ 32 w 94"/>
                  <a:gd name="T13" fmla="*/ 0 h 91"/>
                  <a:gd name="T14" fmla="*/ 0 w 94"/>
                  <a:gd name="T15" fmla="*/ 73 h 91"/>
                  <a:gd name="T16" fmla="*/ 0 w 94"/>
                  <a:gd name="T17" fmla="*/ 73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1">
                    <a:moveTo>
                      <a:pt x="0" y="73"/>
                    </a:moveTo>
                    <a:lnTo>
                      <a:pt x="0" y="73"/>
                    </a:lnTo>
                    <a:lnTo>
                      <a:pt x="10" y="74"/>
                    </a:lnTo>
                    <a:lnTo>
                      <a:pt x="54" y="90"/>
                    </a:lnTo>
                    <a:lnTo>
                      <a:pt x="93" y="55"/>
                    </a:lnTo>
                    <a:lnTo>
                      <a:pt x="86" y="31"/>
                    </a:lnTo>
                    <a:lnTo>
                      <a:pt x="32" y="0"/>
                    </a:lnTo>
                    <a:lnTo>
                      <a:pt x="0" y="7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3" name="Freeform 88"/>
              <p:cNvSpPr>
                <a:spLocks/>
              </p:cNvSpPr>
              <p:nvPr/>
            </p:nvSpPr>
            <p:spPr bwMode="auto">
              <a:xfrm>
                <a:off x="5189" y="1687"/>
                <a:ext cx="49" cy="227"/>
              </a:xfrm>
              <a:custGeom>
                <a:avLst/>
                <a:gdLst>
                  <a:gd name="T0" fmla="*/ 0 w 49"/>
                  <a:gd name="T1" fmla="*/ 57 h 227"/>
                  <a:gd name="T2" fmla="*/ 0 w 49"/>
                  <a:gd name="T3" fmla="*/ 57 h 227"/>
                  <a:gd name="T4" fmla="*/ 8 w 49"/>
                  <a:gd name="T5" fmla="*/ 226 h 227"/>
                  <a:gd name="T6" fmla="*/ 48 w 49"/>
                  <a:gd name="T7" fmla="*/ 155 h 227"/>
                  <a:gd name="T8" fmla="*/ 15 w 49"/>
                  <a:gd name="T9" fmla="*/ 0 h 227"/>
                  <a:gd name="T10" fmla="*/ 0 w 49"/>
                  <a:gd name="T11" fmla="*/ 57 h 227"/>
                  <a:gd name="T12" fmla="*/ 0 w 49"/>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227">
                    <a:moveTo>
                      <a:pt x="0" y="57"/>
                    </a:moveTo>
                    <a:lnTo>
                      <a:pt x="0" y="57"/>
                    </a:lnTo>
                    <a:lnTo>
                      <a:pt x="8" y="226"/>
                    </a:lnTo>
                    <a:lnTo>
                      <a:pt x="48" y="155"/>
                    </a:lnTo>
                    <a:lnTo>
                      <a:pt x="15" y="0"/>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4" name="Freeform 89"/>
              <p:cNvSpPr>
                <a:spLocks/>
              </p:cNvSpPr>
              <p:nvPr/>
            </p:nvSpPr>
            <p:spPr bwMode="auto">
              <a:xfrm>
                <a:off x="5020" y="2027"/>
                <a:ext cx="177" cy="176"/>
              </a:xfrm>
              <a:custGeom>
                <a:avLst/>
                <a:gdLst>
                  <a:gd name="T0" fmla="*/ 0 w 177"/>
                  <a:gd name="T1" fmla="*/ 175 h 176"/>
                  <a:gd name="T2" fmla="*/ 0 w 177"/>
                  <a:gd name="T3" fmla="*/ 175 h 176"/>
                  <a:gd name="T4" fmla="*/ 30 w 177"/>
                  <a:gd name="T5" fmla="*/ 140 h 176"/>
                  <a:gd name="T6" fmla="*/ 75 w 177"/>
                  <a:gd name="T7" fmla="*/ 140 h 176"/>
                  <a:gd name="T8" fmla="*/ 101 w 177"/>
                  <a:gd name="T9" fmla="*/ 95 h 176"/>
                  <a:gd name="T10" fmla="*/ 140 w 177"/>
                  <a:gd name="T11" fmla="*/ 63 h 176"/>
                  <a:gd name="T12" fmla="*/ 166 w 177"/>
                  <a:gd name="T13" fmla="*/ 0 h 176"/>
                  <a:gd name="T14" fmla="*/ 176 w 177"/>
                  <a:gd name="T15" fmla="*/ 46 h 176"/>
                  <a:gd name="T16" fmla="*/ 149 w 177"/>
                  <a:gd name="T17" fmla="*/ 147 h 176"/>
                  <a:gd name="T18" fmla="*/ 94 w 177"/>
                  <a:gd name="T19" fmla="*/ 171 h 176"/>
                  <a:gd name="T20" fmla="*/ 52 w 177"/>
                  <a:gd name="T21" fmla="*/ 163 h 176"/>
                  <a:gd name="T22" fmla="*/ 0 w 177"/>
                  <a:gd name="T23" fmla="*/ 175 h 176"/>
                  <a:gd name="T24" fmla="*/ 0 w 177"/>
                  <a:gd name="T25" fmla="*/ 175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76">
                    <a:moveTo>
                      <a:pt x="0" y="175"/>
                    </a:moveTo>
                    <a:lnTo>
                      <a:pt x="0" y="175"/>
                    </a:lnTo>
                    <a:lnTo>
                      <a:pt x="30" y="140"/>
                    </a:lnTo>
                    <a:lnTo>
                      <a:pt x="75" y="140"/>
                    </a:lnTo>
                    <a:lnTo>
                      <a:pt x="101" y="95"/>
                    </a:lnTo>
                    <a:lnTo>
                      <a:pt x="140" y="63"/>
                    </a:lnTo>
                    <a:lnTo>
                      <a:pt x="166" y="0"/>
                    </a:lnTo>
                    <a:lnTo>
                      <a:pt x="176" y="46"/>
                    </a:lnTo>
                    <a:lnTo>
                      <a:pt x="149" y="147"/>
                    </a:lnTo>
                    <a:lnTo>
                      <a:pt x="94" y="171"/>
                    </a:lnTo>
                    <a:lnTo>
                      <a:pt x="52" y="163"/>
                    </a:lnTo>
                    <a:lnTo>
                      <a:pt x="0" y="17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5" name="Freeform 90"/>
              <p:cNvSpPr>
                <a:spLocks/>
              </p:cNvSpPr>
              <p:nvPr/>
            </p:nvSpPr>
            <p:spPr bwMode="auto">
              <a:xfrm>
                <a:off x="4218" y="2726"/>
                <a:ext cx="30" cy="77"/>
              </a:xfrm>
              <a:custGeom>
                <a:avLst/>
                <a:gdLst>
                  <a:gd name="T0" fmla="*/ 0 w 30"/>
                  <a:gd name="T1" fmla="*/ 0 h 77"/>
                  <a:gd name="T2" fmla="*/ 0 w 30"/>
                  <a:gd name="T3" fmla="*/ 0 h 77"/>
                  <a:gd name="T4" fmla="*/ 5 w 30"/>
                  <a:gd name="T5" fmla="*/ 76 h 77"/>
                  <a:gd name="T6" fmla="*/ 29 w 30"/>
                  <a:gd name="T7" fmla="*/ 62 h 77"/>
                  <a:gd name="T8" fmla="*/ 17 w 30"/>
                  <a:gd name="T9" fmla="*/ 15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7" y="15"/>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6" name="Freeform 91"/>
              <p:cNvSpPr>
                <a:spLocks/>
              </p:cNvSpPr>
              <p:nvPr/>
            </p:nvSpPr>
            <p:spPr bwMode="auto">
              <a:xfrm>
                <a:off x="3133" y="773"/>
                <a:ext cx="167" cy="156"/>
              </a:xfrm>
              <a:custGeom>
                <a:avLst/>
                <a:gdLst>
                  <a:gd name="T0" fmla="*/ 0 w 167"/>
                  <a:gd name="T1" fmla="*/ 19 h 156"/>
                  <a:gd name="T2" fmla="*/ 0 w 167"/>
                  <a:gd name="T3" fmla="*/ 19 h 156"/>
                  <a:gd name="T4" fmla="*/ 1 w 167"/>
                  <a:gd name="T5" fmla="*/ 37 h 156"/>
                  <a:gd name="T6" fmla="*/ 30 w 167"/>
                  <a:gd name="T7" fmla="*/ 85 h 156"/>
                  <a:gd name="T8" fmla="*/ 77 w 167"/>
                  <a:gd name="T9" fmla="*/ 76 h 156"/>
                  <a:gd name="T10" fmla="*/ 45 w 167"/>
                  <a:gd name="T11" fmla="*/ 95 h 156"/>
                  <a:gd name="T12" fmla="*/ 82 w 167"/>
                  <a:gd name="T13" fmla="*/ 117 h 156"/>
                  <a:gd name="T14" fmla="*/ 50 w 167"/>
                  <a:gd name="T15" fmla="*/ 122 h 156"/>
                  <a:gd name="T16" fmla="*/ 98 w 167"/>
                  <a:gd name="T17" fmla="*/ 155 h 156"/>
                  <a:gd name="T18" fmla="*/ 166 w 167"/>
                  <a:gd name="T19" fmla="*/ 57 h 156"/>
                  <a:gd name="T20" fmla="*/ 86 w 167"/>
                  <a:gd name="T21" fmla="*/ 0 h 156"/>
                  <a:gd name="T22" fmla="*/ 89 w 167"/>
                  <a:gd name="T23" fmla="*/ 55 h 156"/>
                  <a:gd name="T24" fmla="*/ 57 w 167"/>
                  <a:gd name="T25" fmla="*/ 14 h 156"/>
                  <a:gd name="T26" fmla="*/ 0 w 167"/>
                  <a:gd name="T27" fmla="*/ 19 h 156"/>
                  <a:gd name="T28" fmla="*/ 0 w 167"/>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156">
                    <a:moveTo>
                      <a:pt x="0" y="19"/>
                    </a:moveTo>
                    <a:lnTo>
                      <a:pt x="0" y="19"/>
                    </a:lnTo>
                    <a:lnTo>
                      <a:pt x="1" y="37"/>
                    </a:lnTo>
                    <a:lnTo>
                      <a:pt x="30" y="85"/>
                    </a:lnTo>
                    <a:lnTo>
                      <a:pt x="77" y="76"/>
                    </a:lnTo>
                    <a:lnTo>
                      <a:pt x="45" y="95"/>
                    </a:lnTo>
                    <a:lnTo>
                      <a:pt x="82" y="117"/>
                    </a:lnTo>
                    <a:lnTo>
                      <a:pt x="50" y="122"/>
                    </a:lnTo>
                    <a:lnTo>
                      <a:pt x="98" y="155"/>
                    </a:lnTo>
                    <a:lnTo>
                      <a:pt x="166" y="57"/>
                    </a:lnTo>
                    <a:lnTo>
                      <a:pt x="86" y="0"/>
                    </a:lnTo>
                    <a:lnTo>
                      <a:pt x="89" y="55"/>
                    </a:lnTo>
                    <a:lnTo>
                      <a:pt x="57" y="14"/>
                    </a:lnTo>
                    <a:lnTo>
                      <a:pt x="0" y="1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7" name="Freeform 92"/>
              <p:cNvSpPr>
                <a:spLocks/>
              </p:cNvSpPr>
              <p:nvPr/>
            </p:nvSpPr>
            <p:spPr bwMode="auto">
              <a:xfrm>
                <a:off x="3249" y="753"/>
                <a:ext cx="142" cy="65"/>
              </a:xfrm>
              <a:custGeom>
                <a:avLst/>
                <a:gdLst>
                  <a:gd name="T0" fmla="*/ 0 w 142"/>
                  <a:gd name="T1" fmla="*/ 30 h 65"/>
                  <a:gd name="T2" fmla="*/ 24 w 142"/>
                  <a:gd name="T3" fmla="*/ 45 h 65"/>
                  <a:gd name="T4" fmla="*/ 81 w 142"/>
                  <a:gd name="T5" fmla="*/ 64 h 65"/>
                  <a:gd name="T6" fmla="*/ 141 w 142"/>
                  <a:gd name="T7" fmla="*/ 30 h 65"/>
                  <a:gd name="T8" fmla="*/ 105 w 142"/>
                  <a:gd name="T9" fmla="*/ 8 h 65"/>
                  <a:gd name="T10" fmla="*/ 65 w 142"/>
                  <a:gd name="T11" fmla="*/ 25 h 65"/>
                  <a:gd name="T12" fmla="*/ 24 w 142"/>
                  <a:gd name="T13" fmla="*/ 0 h 65"/>
                  <a:gd name="T14" fmla="*/ 0 w 142"/>
                  <a:gd name="T15" fmla="*/ 30 h 65"/>
                  <a:gd name="T16" fmla="*/ 0 w 142"/>
                  <a:gd name="T17" fmla="*/ 3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65">
                    <a:moveTo>
                      <a:pt x="0" y="30"/>
                    </a:moveTo>
                    <a:lnTo>
                      <a:pt x="24" y="45"/>
                    </a:lnTo>
                    <a:lnTo>
                      <a:pt x="81" y="64"/>
                    </a:lnTo>
                    <a:lnTo>
                      <a:pt x="141" y="30"/>
                    </a:lnTo>
                    <a:lnTo>
                      <a:pt x="105" y="8"/>
                    </a:lnTo>
                    <a:lnTo>
                      <a:pt x="65" y="25"/>
                    </a:lnTo>
                    <a:lnTo>
                      <a:pt x="24" y="0"/>
                    </a:lnTo>
                    <a:lnTo>
                      <a:pt x="0" y="3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8" name="Freeform 93"/>
              <p:cNvSpPr>
                <a:spLocks/>
              </p:cNvSpPr>
              <p:nvPr/>
            </p:nvSpPr>
            <p:spPr bwMode="auto">
              <a:xfrm>
                <a:off x="3290" y="856"/>
                <a:ext cx="65" cy="45"/>
              </a:xfrm>
              <a:custGeom>
                <a:avLst/>
                <a:gdLst>
                  <a:gd name="T0" fmla="*/ 0 w 65"/>
                  <a:gd name="T1" fmla="*/ 36 h 45"/>
                  <a:gd name="T2" fmla="*/ 5 w 65"/>
                  <a:gd name="T3" fmla="*/ 14 h 45"/>
                  <a:gd name="T4" fmla="*/ 33 w 65"/>
                  <a:gd name="T5" fmla="*/ 0 h 45"/>
                  <a:gd name="T6" fmla="*/ 64 w 65"/>
                  <a:gd name="T7" fmla="*/ 24 h 45"/>
                  <a:gd name="T8" fmla="*/ 27 w 65"/>
                  <a:gd name="T9" fmla="*/ 44 h 45"/>
                  <a:gd name="T10" fmla="*/ 0 w 65"/>
                  <a:gd name="T11" fmla="*/ 36 h 45"/>
                  <a:gd name="T12" fmla="*/ 0 w 65"/>
                  <a:gd name="T13" fmla="*/ 3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5">
                    <a:moveTo>
                      <a:pt x="0" y="36"/>
                    </a:moveTo>
                    <a:lnTo>
                      <a:pt x="5" y="14"/>
                    </a:lnTo>
                    <a:lnTo>
                      <a:pt x="33" y="0"/>
                    </a:lnTo>
                    <a:lnTo>
                      <a:pt x="64" y="24"/>
                    </a:lnTo>
                    <a:lnTo>
                      <a:pt x="27" y="44"/>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09" name="Freeform 94"/>
              <p:cNvSpPr>
                <a:spLocks/>
              </p:cNvSpPr>
              <p:nvPr/>
            </p:nvSpPr>
            <p:spPr bwMode="auto">
              <a:xfrm>
                <a:off x="3772" y="1071"/>
                <a:ext cx="97" cy="92"/>
              </a:xfrm>
              <a:custGeom>
                <a:avLst/>
                <a:gdLst>
                  <a:gd name="T0" fmla="*/ 0 w 97"/>
                  <a:gd name="T1" fmla="*/ 44 h 92"/>
                  <a:gd name="T2" fmla="*/ 39 w 97"/>
                  <a:gd name="T3" fmla="*/ 64 h 92"/>
                  <a:gd name="T4" fmla="*/ 36 w 97"/>
                  <a:gd name="T5" fmla="*/ 89 h 92"/>
                  <a:gd name="T6" fmla="*/ 96 w 97"/>
                  <a:gd name="T7" fmla="*/ 91 h 92"/>
                  <a:gd name="T8" fmla="*/ 63 w 97"/>
                  <a:gd name="T9" fmla="*/ 14 h 92"/>
                  <a:gd name="T10" fmla="*/ 27 w 97"/>
                  <a:gd name="T11" fmla="*/ 0 h 92"/>
                  <a:gd name="T12" fmla="*/ 0 w 97"/>
                  <a:gd name="T13" fmla="*/ 44 h 92"/>
                  <a:gd name="T14" fmla="*/ 0 w 97"/>
                  <a:gd name="T15" fmla="*/ 4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4"/>
                    </a:moveTo>
                    <a:lnTo>
                      <a:pt x="39" y="64"/>
                    </a:lnTo>
                    <a:lnTo>
                      <a:pt x="36" y="89"/>
                    </a:lnTo>
                    <a:lnTo>
                      <a:pt x="96" y="91"/>
                    </a:lnTo>
                    <a:lnTo>
                      <a:pt x="63" y="14"/>
                    </a:lnTo>
                    <a:lnTo>
                      <a:pt x="27" y="0"/>
                    </a:lnTo>
                    <a:lnTo>
                      <a:pt x="0" y="4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0" name="Freeform 95"/>
              <p:cNvSpPr>
                <a:spLocks/>
              </p:cNvSpPr>
              <p:nvPr/>
            </p:nvSpPr>
            <p:spPr bwMode="auto">
              <a:xfrm>
                <a:off x="3806" y="914"/>
                <a:ext cx="230" cy="153"/>
              </a:xfrm>
              <a:custGeom>
                <a:avLst/>
                <a:gdLst>
                  <a:gd name="T0" fmla="*/ 0 w 230"/>
                  <a:gd name="T1" fmla="*/ 132 h 153"/>
                  <a:gd name="T2" fmla="*/ 48 w 230"/>
                  <a:gd name="T3" fmla="*/ 152 h 153"/>
                  <a:gd name="T4" fmla="*/ 107 w 230"/>
                  <a:gd name="T5" fmla="*/ 80 h 153"/>
                  <a:gd name="T6" fmla="*/ 229 w 230"/>
                  <a:gd name="T7" fmla="*/ 31 h 153"/>
                  <a:gd name="T8" fmla="*/ 218 w 230"/>
                  <a:gd name="T9" fmla="*/ 0 h 153"/>
                  <a:gd name="T10" fmla="*/ 115 w 230"/>
                  <a:gd name="T11" fmla="*/ 28 h 153"/>
                  <a:gd name="T12" fmla="*/ 31 w 230"/>
                  <a:gd name="T13" fmla="*/ 75 h 153"/>
                  <a:gd name="T14" fmla="*/ 0 w 230"/>
                  <a:gd name="T15" fmla="*/ 132 h 153"/>
                  <a:gd name="T16" fmla="*/ 0 w 230"/>
                  <a:gd name="T17" fmla="*/ 132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3">
                    <a:moveTo>
                      <a:pt x="0" y="132"/>
                    </a:moveTo>
                    <a:lnTo>
                      <a:pt x="48" y="152"/>
                    </a:lnTo>
                    <a:lnTo>
                      <a:pt x="107" y="80"/>
                    </a:lnTo>
                    <a:lnTo>
                      <a:pt x="229" y="31"/>
                    </a:lnTo>
                    <a:lnTo>
                      <a:pt x="218" y="0"/>
                    </a:lnTo>
                    <a:lnTo>
                      <a:pt x="115" y="28"/>
                    </a:lnTo>
                    <a:lnTo>
                      <a:pt x="31" y="75"/>
                    </a:lnTo>
                    <a:lnTo>
                      <a:pt x="0" y="13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1" name="Freeform 96"/>
              <p:cNvSpPr>
                <a:spLocks/>
              </p:cNvSpPr>
              <p:nvPr/>
            </p:nvSpPr>
            <p:spPr bwMode="auto">
              <a:xfrm>
                <a:off x="2807" y="1661"/>
                <a:ext cx="72" cy="97"/>
              </a:xfrm>
              <a:custGeom>
                <a:avLst/>
                <a:gdLst>
                  <a:gd name="T0" fmla="*/ 6 w 72"/>
                  <a:gd name="T1" fmla="*/ 96 h 97"/>
                  <a:gd name="T2" fmla="*/ 59 w 72"/>
                  <a:gd name="T3" fmla="*/ 89 h 97"/>
                  <a:gd name="T4" fmla="*/ 71 w 72"/>
                  <a:gd name="T5" fmla="*/ 23 h 97"/>
                  <a:gd name="T6" fmla="*/ 43 w 72"/>
                  <a:gd name="T7" fmla="*/ 0 h 97"/>
                  <a:gd name="T8" fmla="*/ 0 w 72"/>
                  <a:gd name="T9" fmla="*/ 39 h 97"/>
                  <a:gd name="T10" fmla="*/ 18 w 72"/>
                  <a:gd name="T11" fmla="*/ 61 h 97"/>
                  <a:gd name="T12" fmla="*/ 6 w 72"/>
                  <a:gd name="T13" fmla="*/ 96 h 97"/>
                  <a:gd name="T14" fmla="*/ 6 w 72"/>
                  <a:gd name="T15" fmla="*/ 96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97">
                    <a:moveTo>
                      <a:pt x="6" y="96"/>
                    </a:moveTo>
                    <a:lnTo>
                      <a:pt x="59" y="89"/>
                    </a:lnTo>
                    <a:lnTo>
                      <a:pt x="71" y="23"/>
                    </a:lnTo>
                    <a:lnTo>
                      <a:pt x="43" y="0"/>
                    </a:lnTo>
                    <a:lnTo>
                      <a:pt x="0" y="39"/>
                    </a:lnTo>
                    <a:lnTo>
                      <a:pt x="18" y="61"/>
                    </a:lnTo>
                    <a:lnTo>
                      <a:pt x="6" y="9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2" name="Freeform 97"/>
              <p:cNvSpPr>
                <a:spLocks/>
              </p:cNvSpPr>
              <p:nvPr/>
            </p:nvSpPr>
            <p:spPr bwMode="auto">
              <a:xfrm>
                <a:off x="2870" y="1566"/>
                <a:ext cx="122" cy="243"/>
              </a:xfrm>
              <a:custGeom>
                <a:avLst/>
                <a:gdLst>
                  <a:gd name="T0" fmla="*/ 0 w 122"/>
                  <a:gd name="T1" fmla="*/ 56 h 243"/>
                  <a:gd name="T2" fmla="*/ 0 w 122"/>
                  <a:gd name="T3" fmla="*/ 56 h 243"/>
                  <a:gd name="T4" fmla="*/ 18 w 122"/>
                  <a:gd name="T5" fmla="*/ 0 h 243"/>
                  <a:gd name="T6" fmla="*/ 45 w 122"/>
                  <a:gd name="T7" fmla="*/ 0 h 243"/>
                  <a:gd name="T8" fmla="*/ 29 w 122"/>
                  <a:gd name="T9" fmla="*/ 30 h 243"/>
                  <a:gd name="T10" fmla="*/ 66 w 122"/>
                  <a:gd name="T11" fmla="*/ 34 h 243"/>
                  <a:gd name="T12" fmla="*/ 44 w 122"/>
                  <a:gd name="T13" fmla="*/ 76 h 243"/>
                  <a:gd name="T14" fmla="*/ 71 w 122"/>
                  <a:gd name="T15" fmla="*/ 88 h 243"/>
                  <a:gd name="T16" fmla="*/ 97 w 122"/>
                  <a:gd name="T17" fmla="*/ 139 h 243"/>
                  <a:gd name="T18" fmla="*/ 95 w 122"/>
                  <a:gd name="T19" fmla="*/ 165 h 243"/>
                  <a:gd name="T20" fmla="*/ 121 w 122"/>
                  <a:gd name="T21" fmla="*/ 168 h 243"/>
                  <a:gd name="T22" fmla="*/ 117 w 122"/>
                  <a:gd name="T23" fmla="*/ 211 h 243"/>
                  <a:gd name="T24" fmla="*/ 7 w 122"/>
                  <a:gd name="T25" fmla="*/ 242 h 243"/>
                  <a:gd name="T26" fmla="*/ 41 w 122"/>
                  <a:gd name="T27" fmla="*/ 205 h 243"/>
                  <a:gd name="T28" fmla="*/ 13 w 122"/>
                  <a:gd name="T29" fmla="*/ 191 h 243"/>
                  <a:gd name="T30" fmla="*/ 21 w 122"/>
                  <a:gd name="T31" fmla="*/ 165 h 243"/>
                  <a:gd name="T32" fmla="*/ 49 w 122"/>
                  <a:gd name="T33" fmla="*/ 149 h 243"/>
                  <a:gd name="T34" fmla="*/ 47 w 122"/>
                  <a:gd name="T35" fmla="*/ 105 h 243"/>
                  <a:gd name="T36" fmla="*/ 17 w 122"/>
                  <a:gd name="T37" fmla="*/ 112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8" y="0"/>
                    </a:lnTo>
                    <a:lnTo>
                      <a:pt x="45" y="0"/>
                    </a:lnTo>
                    <a:lnTo>
                      <a:pt x="29" y="30"/>
                    </a:lnTo>
                    <a:lnTo>
                      <a:pt x="66" y="34"/>
                    </a:lnTo>
                    <a:lnTo>
                      <a:pt x="44" y="76"/>
                    </a:lnTo>
                    <a:lnTo>
                      <a:pt x="71" y="88"/>
                    </a:lnTo>
                    <a:lnTo>
                      <a:pt x="97" y="139"/>
                    </a:lnTo>
                    <a:lnTo>
                      <a:pt x="95" y="165"/>
                    </a:lnTo>
                    <a:lnTo>
                      <a:pt x="121" y="168"/>
                    </a:lnTo>
                    <a:lnTo>
                      <a:pt x="117" y="211"/>
                    </a:lnTo>
                    <a:lnTo>
                      <a:pt x="7" y="242"/>
                    </a:lnTo>
                    <a:lnTo>
                      <a:pt x="41" y="205"/>
                    </a:lnTo>
                    <a:lnTo>
                      <a:pt x="13" y="191"/>
                    </a:lnTo>
                    <a:lnTo>
                      <a:pt x="21" y="165"/>
                    </a:lnTo>
                    <a:lnTo>
                      <a:pt x="49" y="149"/>
                    </a:lnTo>
                    <a:lnTo>
                      <a:pt x="47" y="105"/>
                    </a:lnTo>
                    <a:lnTo>
                      <a:pt x="17" y="112"/>
                    </a:lnTo>
                    <a:lnTo>
                      <a:pt x="12" y="59"/>
                    </a:lnTo>
                    <a:lnTo>
                      <a:pt x="0" y="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3" name="Freeform 98"/>
              <p:cNvSpPr>
                <a:spLocks/>
              </p:cNvSpPr>
              <p:nvPr/>
            </p:nvSpPr>
            <p:spPr bwMode="auto">
              <a:xfrm>
                <a:off x="3092" y="2029"/>
                <a:ext cx="26" cy="56"/>
              </a:xfrm>
              <a:custGeom>
                <a:avLst/>
                <a:gdLst>
                  <a:gd name="T0" fmla="*/ 0 w 26"/>
                  <a:gd name="T1" fmla="*/ 8 h 56"/>
                  <a:gd name="T2" fmla="*/ 0 w 26"/>
                  <a:gd name="T3" fmla="*/ 8 h 56"/>
                  <a:gd name="T4" fmla="*/ 5 w 26"/>
                  <a:gd name="T5" fmla="*/ 51 h 56"/>
                  <a:gd name="T6" fmla="*/ 14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1"/>
                    </a:lnTo>
                    <a:lnTo>
                      <a:pt x="14" y="55"/>
                    </a:lnTo>
                    <a:lnTo>
                      <a:pt x="25" y="21"/>
                    </a:lnTo>
                    <a:lnTo>
                      <a:pt x="15" y="0"/>
                    </a:lnTo>
                    <a:lnTo>
                      <a:pt x="0" y="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4" name="Freeform 99"/>
              <p:cNvSpPr>
                <a:spLocks/>
              </p:cNvSpPr>
              <p:nvPr/>
            </p:nvSpPr>
            <p:spPr bwMode="auto">
              <a:xfrm>
                <a:off x="3160" y="2101"/>
                <a:ext cx="49" cy="39"/>
              </a:xfrm>
              <a:custGeom>
                <a:avLst/>
                <a:gdLst>
                  <a:gd name="T0" fmla="*/ 0 w 49"/>
                  <a:gd name="T1" fmla="*/ 9 h 39"/>
                  <a:gd name="T2" fmla="*/ 0 w 49"/>
                  <a:gd name="T3" fmla="*/ 9 h 39"/>
                  <a:gd name="T4" fmla="*/ 41 w 49"/>
                  <a:gd name="T5" fmla="*/ 38 h 39"/>
                  <a:gd name="T6" fmla="*/ 48 w 49"/>
                  <a:gd name="T7" fmla="*/ 0 h 39"/>
                  <a:gd name="T8" fmla="*/ 0 w 49"/>
                  <a:gd name="T9" fmla="*/ 9 h 39"/>
                  <a:gd name="T10" fmla="*/ 0 w 49"/>
                  <a:gd name="T11" fmla="*/ 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9">
                    <a:moveTo>
                      <a:pt x="0" y="9"/>
                    </a:moveTo>
                    <a:lnTo>
                      <a:pt x="0" y="9"/>
                    </a:lnTo>
                    <a:lnTo>
                      <a:pt x="41" y="38"/>
                    </a:lnTo>
                    <a:lnTo>
                      <a:pt x="48" y="0"/>
                    </a:lnTo>
                    <a:lnTo>
                      <a:pt x="0" y="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5" name="Freeform 100"/>
              <p:cNvSpPr>
                <a:spLocks/>
              </p:cNvSpPr>
              <p:nvPr/>
            </p:nvSpPr>
            <p:spPr bwMode="auto">
              <a:xfrm>
                <a:off x="2820" y="882"/>
                <a:ext cx="3134" cy="2013"/>
              </a:xfrm>
              <a:custGeom>
                <a:avLst/>
                <a:gdLst>
                  <a:gd name="T0" fmla="*/ 788 w 3134"/>
                  <a:gd name="T1" fmla="*/ 1640 h 2013"/>
                  <a:gd name="T2" fmla="*/ 1053 w 3134"/>
                  <a:gd name="T3" fmla="*/ 1649 h 2013"/>
                  <a:gd name="T4" fmla="*/ 943 w 3134"/>
                  <a:gd name="T5" fmla="*/ 1526 h 2013"/>
                  <a:gd name="T6" fmla="*/ 1047 w 3134"/>
                  <a:gd name="T7" fmla="*/ 1506 h 2013"/>
                  <a:gd name="T8" fmla="*/ 1325 w 3134"/>
                  <a:gd name="T9" fmla="*/ 1791 h 2013"/>
                  <a:gd name="T10" fmla="*/ 1562 w 3134"/>
                  <a:gd name="T11" fmla="*/ 1590 h 2013"/>
                  <a:gd name="T12" fmla="*/ 1691 w 3134"/>
                  <a:gd name="T13" fmla="*/ 1876 h 2013"/>
                  <a:gd name="T14" fmla="*/ 1771 w 3134"/>
                  <a:gd name="T15" fmla="*/ 1941 h 2013"/>
                  <a:gd name="T16" fmla="*/ 1795 w 3134"/>
                  <a:gd name="T17" fmla="*/ 1867 h 2013"/>
                  <a:gd name="T18" fmla="*/ 1875 w 3134"/>
                  <a:gd name="T19" fmla="*/ 1623 h 2013"/>
                  <a:gd name="T20" fmla="*/ 2072 w 3134"/>
                  <a:gd name="T21" fmla="*/ 1244 h 2013"/>
                  <a:gd name="T22" fmla="*/ 2050 w 3134"/>
                  <a:gd name="T23" fmla="*/ 1211 h 2013"/>
                  <a:gd name="T24" fmla="*/ 2149 w 3134"/>
                  <a:gd name="T25" fmla="*/ 1184 h 2013"/>
                  <a:gd name="T26" fmla="*/ 2341 w 3134"/>
                  <a:gd name="T27" fmla="*/ 809 h 2013"/>
                  <a:gd name="T28" fmla="*/ 2615 w 3134"/>
                  <a:gd name="T29" fmla="*/ 588 h 2013"/>
                  <a:gd name="T30" fmla="*/ 2594 w 3134"/>
                  <a:gd name="T31" fmla="*/ 740 h 2013"/>
                  <a:gd name="T32" fmla="*/ 2786 w 3134"/>
                  <a:gd name="T33" fmla="*/ 621 h 2013"/>
                  <a:gd name="T34" fmla="*/ 2996 w 3134"/>
                  <a:gd name="T35" fmla="*/ 461 h 2013"/>
                  <a:gd name="T36" fmla="*/ 2825 w 3134"/>
                  <a:gd name="T37" fmla="*/ 304 h 2013"/>
                  <a:gd name="T38" fmla="*/ 2541 w 3134"/>
                  <a:gd name="T39" fmla="*/ 278 h 2013"/>
                  <a:gd name="T40" fmla="*/ 2207 w 3134"/>
                  <a:gd name="T41" fmla="*/ 282 h 2013"/>
                  <a:gd name="T42" fmla="*/ 1886 w 3134"/>
                  <a:gd name="T43" fmla="*/ 168 h 2013"/>
                  <a:gd name="T44" fmla="*/ 1812 w 3134"/>
                  <a:gd name="T45" fmla="*/ 53 h 2013"/>
                  <a:gd name="T46" fmla="*/ 1522 w 3134"/>
                  <a:gd name="T47" fmla="*/ 114 h 2013"/>
                  <a:gd name="T48" fmla="*/ 1376 w 3134"/>
                  <a:gd name="T49" fmla="*/ 219 h 2013"/>
                  <a:gd name="T50" fmla="*/ 1312 w 3134"/>
                  <a:gd name="T51" fmla="*/ 282 h 2013"/>
                  <a:gd name="T52" fmla="*/ 1231 w 3134"/>
                  <a:gd name="T53" fmla="*/ 349 h 2013"/>
                  <a:gd name="T54" fmla="*/ 1005 w 3134"/>
                  <a:gd name="T55" fmla="*/ 373 h 2013"/>
                  <a:gd name="T56" fmla="*/ 810 w 3134"/>
                  <a:gd name="T57" fmla="*/ 430 h 2013"/>
                  <a:gd name="T58" fmla="*/ 690 w 3134"/>
                  <a:gd name="T59" fmla="*/ 498 h 2013"/>
                  <a:gd name="T60" fmla="*/ 709 w 3134"/>
                  <a:gd name="T61" fmla="*/ 337 h 2013"/>
                  <a:gd name="T62" fmla="*/ 537 w 3134"/>
                  <a:gd name="T63" fmla="*/ 272 h 2013"/>
                  <a:gd name="T64" fmla="*/ 423 w 3134"/>
                  <a:gd name="T65" fmla="*/ 353 h 2013"/>
                  <a:gd name="T66" fmla="*/ 265 w 3134"/>
                  <a:gd name="T67" fmla="*/ 592 h 2013"/>
                  <a:gd name="T68" fmla="*/ 331 w 3134"/>
                  <a:gd name="T69" fmla="*/ 718 h 2013"/>
                  <a:gd name="T70" fmla="*/ 398 w 3134"/>
                  <a:gd name="T71" fmla="*/ 680 h 2013"/>
                  <a:gd name="T72" fmla="*/ 490 w 3134"/>
                  <a:gd name="T73" fmla="*/ 457 h 2013"/>
                  <a:gd name="T74" fmla="*/ 506 w 3134"/>
                  <a:gd name="T75" fmla="*/ 645 h 2013"/>
                  <a:gd name="T76" fmla="*/ 498 w 3134"/>
                  <a:gd name="T77" fmla="*/ 708 h 2013"/>
                  <a:gd name="T78" fmla="*/ 367 w 3134"/>
                  <a:gd name="T79" fmla="*/ 823 h 2013"/>
                  <a:gd name="T80" fmla="*/ 309 w 3134"/>
                  <a:gd name="T81" fmla="*/ 709 h 2013"/>
                  <a:gd name="T82" fmla="*/ 232 w 3134"/>
                  <a:gd name="T83" fmla="*/ 837 h 2013"/>
                  <a:gd name="T84" fmla="*/ 125 w 3134"/>
                  <a:gd name="T85" fmla="*/ 963 h 2013"/>
                  <a:gd name="T86" fmla="*/ 137 w 3134"/>
                  <a:gd name="T87" fmla="*/ 1049 h 2013"/>
                  <a:gd name="T88" fmla="*/ 10 w 3134"/>
                  <a:gd name="T89" fmla="*/ 1249 h 2013"/>
                  <a:gd name="T90" fmla="*/ 161 w 3134"/>
                  <a:gd name="T91" fmla="*/ 1160 h 2013"/>
                  <a:gd name="T92" fmla="*/ 265 w 3134"/>
                  <a:gd name="T93" fmla="*/ 1085 h 2013"/>
                  <a:gd name="T94" fmla="*/ 398 w 3134"/>
                  <a:gd name="T95" fmla="*/ 1227 h 2013"/>
                  <a:gd name="T96" fmla="*/ 341 w 3134"/>
                  <a:gd name="T97" fmla="*/ 1077 h 2013"/>
                  <a:gd name="T98" fmla="*/ 449 w 3134"/>
                  <a:gd name="T99" fmla="*/ 1168 h 2013"/>
                  <a:gd name="T100" fmla="*/ 486 w 3134"/>
                  <a:gd name="T101" fmla="*/ 1255 h 2013"/>
                  <a:gd name="T102" fmla="*/ 502 w 3134"/>
                  <a:gd name="T103" fmla="*/ 1165 h 2013"/>
                  <a:gd name="T104" fmla="*/ 620 w 3134"/>
                  <a:gd name="T105" fmla="*/ 1020 h 2013"/>
                  <a:gd name="T106" fmla="*/ 681 w 3134"/>
                  <a:gd name="T107" fmla="*/ 1068 h 2013"/>
                  <a:gd name="T108" fmla="*/ 761 w 3134"/>
                  <a:gd name="T109" fmla="*/ 996 h 2013"/>
                  <a:gd name="T110" fmla="*/ 745 w 3134"/>
                  <a:gd name="T111" fmla="*/ 1155 h 2013"/>
                  <a:gd name="T112" fmla="*/ 559 w 3134"/>
                  <a:gd name="T113" fmla="*/ 1177 h 2013"/>
                  <a:gd name="T114" fmla="*/ 663 w 3134"/>
                  <a:gd name="T115" fmla="*/ 1273 h 2013"/>
                  <a:gd name="T116" fmla="*/ 654 w 3134"/>
                  <a:gd name="T117" fmla="*/ 1420 h 20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3">
                    <a:moveTo>
                      <a:pt x="654" y="1420"/>
                    </a:moveTo>
                    <a:lnTo>
                      <a:pt x="695" y="1424"/>
                    </a:lnTo>
                    <a:lnTo>
                      <a:pt x="749" y="1548"/>
                    </a:lnTo>
                    <a:lnTo>
                      <a:pt x="788" y="1640"/>
                    </a:lnTo>
                    <a:lnTo>
                      <a:pt x="817" y="1705"/>
                    </a:lnTo>
                    <a:lnTo>
                      <a:pt x="829" y="1782"/>
                    </a:lnTo>
                    <a:lnTo>
                      <a:pt x="910" y="1757"/>
                    </a:lnTo>
                    <a:lnTo>
                      <a:pt x="1009" y="1694"/>
                    </a:lnTo>
                    <a:lnTo>
                      <a:pt x="1053" y="1649"/>
                    </a:lnTo>
                    <a:lnTo>
                      <a:pt x="1084" y="1576"/>
                    </a:lnTo>
                    <a:lnTo>
                      <a:pt x="1025" y="1498"/>
                    </a:lnTo>
                    <a:lnTo>
                      <a:pt x="993" y="1540"/>
                    </a:lnTo>
                    <a:lnTo>
                      <a:pt x="967" y="1539"/>
                    </a:lnTo>
                    <a:lnTo>
                      <a:pt x="943" y="1526"/>
                    </a:lnTo>
                    <a:lnTo>
                      <a:pt x="905" y="1442"/>
                    </a:lnTo>
                    <a:lnTo>
                      <a:pt x="900" y="1412"/>
                    </a:lnTo>
                    <a:lnTo>
                      <a:pt x="931" y="1409"/>
                    </a:lnTo>
                    <a:lnTo>
                      <a:pt x="954" y="1458"/>
                    </a:lnTo>
                    <a:lnTo>
                      <a:pt x="1047" y="1506"/>
                    </a:lnTo>
                    <a:lnTo>
                      <a:pt x="1189" y="1512"/>
                    </a:lnTo>
                    <a:lnTo>
                      <a:pt x="1251" y="1613"/>
                    </a:lnTo>
                    <a:lnTo>
                      <a:pt x="1274" y="1605"/>
                    </a:lnTo>
                    <a:lnTo>
                      <a:pt x="1311" y="1721"/>
                    </a:lnTo>
                    <a:lnTo>
                      <a:pt x="1325" y="1791"/>
                    </a:lnTo>
                    <a:lnTo>
                      <a:pt x="1360" y="1877"/>
                    </a:lnTo>
                    <a:lnTo>
                      <a:pt x="1398" y="1834"/>
                    </a:lnTo>
                    <a:lnTo>
                      <a:pt x="1407" y="1719"/>
                    </a:lnTo>
                    <a:lnTo>
                      <a:pt x="1528" y="1583"/>
                    </a:lnTo>
                    <a:lnTo>
                      <a:pt x="1562" y="1590"/>
                    </a:lnTo>
                    <a:lnTo>
                      <a:pt x="1583" y="1572"/>
                    </a:lnTo>
                    <a:lnTo>
                      <a:pt x="1628" y="1665"/>
                    </a:lnTo>
                    <a:lnTo>
                      <a:pt x="1627" y="1712"/>
                    </a:lnTo>
                    <a:lnTo>
                      <a:pt x="1665" y="1684"/>
                    </a:lnTo>
                    <a:lnTo>
                      <a:pt x="1691" y="1876"/>
                    </a:lnTo>
                    <a:lnTo>
                      <a:pt x="1721" y="1911"/>
                    </a:lnTo>
                    <a:lnTo>
                      <a:pt x="1738" y="1984"/>
                    </a:lnTo>
                    <a:lnTo>
                      <a:pt x="1779" y="2012"/>
                    </a:lnTo>
                    <a:lnTo>
                      <a:pt x="1771" y="1941"/>
                    </a:lnTo>
                    <a:lnTo>
                      <a:pt x="1726" y="1893"/>
                    </a:lnTo>
                    <a:lnTo>
                      <a:pt x="1704" y="1834"/>
                    </a:lnTo>
                    <a:lnTo>
                      <a:pt x="1719" y="1765"/>
                    </a:lnTo>
                    <a:lnTo>
                      <a:pt x="1772" y="1827"/>
                    </a:lnTo>
                    <a:lnTo>
                      <a:pt x="1795" y="1867"/>
                    </a:lnTo>
                    <a:lnTo>
                      <a:pt x="1860" y="1804"/>
                    </a:lnTo>
                    <a:lnTo>
                      <a:pt x="1855" y="1727"/>
                    </a:lnTo>
                    <a:lnTo>
                      <a:pt x="1804" y="1655"/>
                    </a:lnTo>
                    <a:lnTo>
                      <a:pt x="1841" y="1598"/>
                    </a:lnTo>
                    <a:lnTo>
                      <a:pt x="1875" y="1623"/>
                    </a:lnTo>
                    <a:lnTo>
                      <a:pt x="1920" y="1587"/>
                    </a:lnTo>
                    <a:lnTo>
                      <a:pt x="2009" y="1528"/>
                    </a:lnTo>
                    <a:lnTo>
                      <a:pt x="2060" y="1374"/>
                    </a:lnTo>
                    <a:lnTo>
                      <a:pt x="2018" y="1302"/>
                    </a:lnTo>
                    <a:lnTo>
                      <a:pt x="2072" y="1244"/>
                    </a:lnTo>
                    <a:lnTo>
                      <a:pt x="2044" y="1233"/>
                    </a:lnTo>
                    <a:lnTo>
                      <a:pt x="2015" y="1246"/>
                    </a:lnTo>
                    <a:lnTo>
                      <a:pt x="1993" y="1217"/>
                    </a:lnTo>
                    <a:lnTo>
                      <a:pt x="2058" y="1154"/>
                    </a:lnTo>
                    <a:lnTo>
                      <a:pt x="2050" y="1211"/>
                    </a:lnTo>
                    <a:lnTo>
                      <a:pt x="2117" y="1190"/>
                    </a:lnTo>
                    <a:lnTo>
                      <a:pt x="2133" y="1233"/>
                    </a:lnTo>
                    <a:lnTo>
                      <a:pt x="2128" y="1312"/>
                    </a:lnTo>
                    <a:lnTo>
                      <a:pt x="2181" y="1274"/>
                    </a:lnTo>
                    <a:lnTo>
                      <a:pt x="2149" y="1184"/>
                    </a:lnTo>
                    <a:lnTo>
                      <a:pt x="2217" y="1096"/>
                    </a:lnTo>
                    <a:lnTo>
                      <a:pt x="2239" y="1114"/>
                    </a:lnTo>
                    <a:lnTo>
                      <a:pt x="2349" y="966"/>
                    </a:lnTo>
                    <a:lnTo>
                      <a:pt x="2368" y="867"/>
                    </a:lnTo>
                    <a:lnTo>
                      <a:pt x="2341" y="809"/>
                    </a:lnTo>
                    <a:lnTo>
                      <a:pt x="2270" y="795"/>
                    </a:lnTo>
                    <a:lnTo>
                      <a:pt x="2386" y="665"/>
                    </a:lnTo>
                    <a:lnTo>
                      <a:pt x="2481" y="664"/>
                    </a:lnTo>
                    <a:lnTo>
                      <a:pt x="2578" y="667"/>
                    </a:lnTo>
                    <a:lnTo>
                      <a:pt x="2615" y="588"/>
                    </a:lnTo>
                    <a:lnTo>
                      <a:pt x="2664" y="580"/>
                    </a:lnTo>
                    <a:lnTo>
                      <a:pt x="2660" y="623"/>
                    </a:lnTo>
                    <a:lnTo>
                      <a:pt x="2723" y="571"/>
                    </a:lnTo>
                    <a:lnTo>
                      <a:pt x="2608" y="706"/>
                    </a:lnTo>
                    <a:lnTo>
                      <a:pt x="2594" y="740"/>
                    </a:lnTo>
                    <a:lnTo>
                      <a:pt x="2608" y="901"/>
                    </a:lnTo>
                    <a:lnTo>
                      <a:pt x="2691" y="796"/>
                    </a:lnTo>
                    <a:lnTo>
                      <a:pt x="2689" y="698"/>
                    </a:lnTo>
                    <a:lnTo>
                      <a:pt x="2713" y="645"/>
                    </a:lnTo>
                    <a:lnTo>
                      <a:pt x="2786" y="621"/>
                    </a:lnTo>
                    <a:lnTo>
                      <a:pt x="2819" y="643"/>
                    </a:lnTo>
                    <a:lnTo>
                      <a:pt x="2928" y="561"/>
                    </a:lnTo>
                    <a:lnTo>
                      <a:pt x="2962" y="544"/>
                    </a:lnTo>
                    <a:lnTo>
                      <a:pt x="2950" y="495"/>
                    </a:lnTo>
                    <a:lnTo>
                      <a:pt x="2996" y="461"/>
                    </a:lnTo>
                    <a:lnTo>
                      <a:pt x="3093" y="499"/>
                    </a:lnTo>
                    <a:lnTo>
                      <a:pt x="3133" y="443"/>
                    </a:lnTo>
                    <a:lnTo>
                      <a:pt x="3044" y="389"/>
                    </a:lnTo>
                    <a:lnTo>
                      <a:pt x="2946" y="327"/>
                    </a:lnTo>
                    <a:lnTo>
                      <a:pt x="2825" y="304"/>
                    </a:lnTo>
                    <a:lnTo>
                      <a:pt x="2816" y="351"/>
                    </a:lnTo>
                    <a:lnTo>
                      <a:pt x="2764" y="326"/>
                    </a:lnTo>
                    <a:lnTo>
                      <a:pt x="2680" y="332"/>
                    </a:lnTo>
                    <a:lnTo>
                      <a:pt x="2640" y="273"/>
                    </a:lnTo>
                    <a:lnTo>
                      <a:pt x="2541" y="278"/>
                    </a:lnTo>
                    <a:lnTo>
                      <a:pt x="2492" y="224"/>
                    </a:lnTo>
                    <a:lnTo>
                      <a:pt x="2361" y="200"/>
                    </a:lnTo>
                    <a:lnTo>
                      <a:pt x="2312" y="264"/>
                    </a:lnTo>
                    <a:lnTo>
                      <a:pt x="2230" y="233"/>
                    </a:lnTo>
                    <a:lnTo>
                      <a:pt x="2207" y="282"/>
                    </a:lnTo>
                    <a:lnTo>
                      <a:pt x="2179" y="192"/>
                    </a:lnTo>
                    <a:lnTo>
                      <a:pt x="2083" y="164"/>
                    </a:lnTo>
                    <a:lnTo>
                      <a:pt x="2080" y="192"/>
                    </a:lnTo>
                    <a:lnTo>
                      <a:pt x="1964" y="167"/>
                    </a:lnTo>
                    <a:lnTo>
                      <a:pt x="1886" y="168"/>
                    </a:lnTo>
                    <a:lnTo>
                      <a:pt x="1815" y="187"/>
                    </a:lnTo>
                    <a:lnTo>
                      <a:pt x="1922" y="112"/>
                    </a:lnTo>
                    <a:lnTo>
                      <a:pt x="1933" y="78"/>
                    </a:lnTo>
                    <a:lnTo>
                      <a:pt x="1890" y="41"/>
                    </a:lnTo>
                    <a:lnTo>
                      <a:pt x="1812" y="53"/>
                    </a:lnTo>
                    <a:lnTo>
                      <a:pt x="1829" y="32"/>
                    </a:lnTo>
                    <a:lnTo>
                      <a:pt x="1780" y="0"/>
                    </a:lnTo>
                    <a:lnTo>
                      <a:pt x="1694" y="61"/>
                    </a:lnTo>
                    <a:lnTo>
                      <a:pt x="1612" y="78"/>
                    </a:lnTo>
                    <a:lnTo>
                      <a:pt x="1522" y="114"/>
                    </a:lnTo>
                    <a:lnTo>
                      <a:pt x="1506" y="158"/>
                    </a:lnTo>
                    <a:lnTo>
                      <a:pt x="1411" y="172"/>
                    </a:lnTo>
                    <a:lnTo>
                      <a:pt x="1418" y="217"/>
                    </a:lnTo>
                    <a:lnTo>
                      <a:pt x="1455" y="246"/>
                    </a:lnTo>
                    <a:lnTo>
                      <a:pt x="1376" y="219"/>
                    </a:lnTo>
                    <a:lnTo>
                      <a:pt x="1376" y="273"/>
                    </a:lnTo>
                    <a:lnTo>
                      <a:pt x="1335" y="260"/>
                    </a:lnTo>
                    <a:lnTo>
                      <a:pt x="1323" y="222"/>
                    </a:lnTo>
                    <a:lnTo>
                      <a:pt x="1293" y="249"/>
                    </a:lnTo>
                    <a:lnTo>
                      <a:pt x="1312" y="282"/>
                    </a:lnTo>
                    <a:lnTo>
                      <a:pt x="1294" y="389"/>
                    </a:lnTo>
                    <a:lnTo>
                      <a:pt x="1270" y="196"/>
                    </a:lnTo>
                    <a:lnTo>
                      <a:pt x="1234" y="195"/>
                    </a:lnTo>
                    <a:lnTo>
                      <a:pt x="1196" y="321"/>
                    </a:lnTo>
                    <a:lnTo>
                      <a:pt x="1231" y="349"/>
                    </a:lnTo>
                    <a:lnTo>
                      <a:pt x="1217" y="370"/>
                    </a:lnTo>
                    <a:lnTo>
                      <a:pt x="1153" y="325"/>
                    </a:lnTo>
                    <a:lnTo>
                      <a:pt x="1102" y="312"/>
                    </a:lnTo>
                    <a:lnTo>
                      <a:pt x="1102" y="346"/>
                    </a:lnTo>
                    <a:lnTo>
                      <a:pt x="1005" y="373"/>
                    </a:lnTo>
                    <a:lnTo>
                      <a:pt x="990" y="346"/>
                    </a:lnTo>
                    <a:lnTo>
                      <a:pt x="900" y="393"/>
                    </a:lnTo>
                    <a:lnTo>
                      <a:pt x="838" y="367"/>
                    </a:lnTo>
                    <a:lnTo>
                      <a:pt x="839" y="452"/>
                    </a:lnTo>
                    <a:lnTo>
                      <a:pt x="810" y="430"/>
                    </a:lnTo>
                    <a:lnTo>
                      <a:pt x="772" y="461"/>
                    </a:lnTo>
                    <a:lnTo>
                      <a:pt x="789" y="498"/>
                    </a:lnTo>
                    <a:lnTo>
                      <a:pt x="722" y="490"/>
                    </a:lnTo>
                    <a:lnTo>
                      <a:pt x="736" y="523"/>
                    </a:lnTo>
                    <a:lnTo>
                      <a:pt x="690" y="498"/>
                    </a:lnTo>
                    <a:lnTo>
                      <a:pt x="693" y="452"/>
                    </a:lnTo>
                    <a:lnTo>
                      <a:pt x="648" y="411"/>
                    </a:lnTo>
                    <a:lnTo>
                      <a:pt x="757" y="445"/>
                    </a:lnTo>
                    <a:lnTo>
                      <a:pt x="790" y="391"/>
                    </a:lnTo>
                    <a:lnTo>
                      <a:pt x="709" y="337"/>
                    </a:lnTo>
                    <a:lnTo>
                      <a:pt x="647" y="310"/>
                    </a:lnTo>
                    <a:lnTo>
                      <a:pt x="596" y="302"/>
                    </a:lnTo>
                    <a:lnTo>
                      <a:pt x="632" y="292"/>
                    </a:lnTo>
                    <a:lnTo>
                      <a:pt x="580" y="268"/>
                    </a:lnTo>
                    <a:lnTo>
                      <a:pt x="537" y="272"/>
                    </a:lnTo>
                    <a:lnTo>
                      <a:pt x="510" y="308"/>
                    </a:lnTo>
                    <a:lnTo>
                      <a:pt x="485" y="296"/>
                    </a:lnTo>
                    <a:lnTo>
                      <a:pt x="452" y="336"/>
                    </a:lnTo>
                    <a:lnTo>
                      <a:pt x="432" y="326"/>
                    </a:lnTo>
                    <a:lnTo>
                      <a:pt x="423" y="353"/>
                    </a:lnTo>
                    <a:lnTo>
                      <a:pt x="392" y="377"/>
                    </a:lnTo>
                    <a:lnTo>
                      <a:pt x="341" y="475"/>
                    </a:lnTo>
                    <a:lnTo>
                      <a:pt x="299" y="518"/>
                    </a:lnTo>
                    <a:lnTo>
                      <a:pt x="228" y="573"/>
                    </a:lnTo>
                    <a:lnTo>
                      <a:pt x="265" y="592"/>
                    </a:lnTo>
                    <a:lnTo>
                      <a:pt x="226" y="611"/>
                    </a:lnTo>
                    <a:lnTo>
                      <a:pt x="236" y="684"/>
                    </a:lnTo>
                    <a:lnTo>
                      <a:pt x="273" y="694"/>
                    </a:lnTo>
                    <a:lnTo>
                      <a:pt x="312" y="644"/>
                    </a:lnTo>
                    <a:lnTo>
                      <a:pt x="331" y="718"/>
                    </a:lnTo>
                    <a:lnTo>
                      <a:pt x="348" y="743"/>
                    </a:lnTo>
                    <a:lnTo>
                      <a:pt x="346" y="775"/>
                    </a:lnTo>
                    <a:lnTo>
                      <a:pt x="395" y="754"/>
                    </a:lnTo>
                    <a:lnTo>
                      <a:pt x="409" y="686"/>
                    </a:lnTo>
                    <a:lnTo>
                      <a:pt x="398" y="680"/>
                    </a:lnTo>
                    <a:lnTo>
                      <a:pt x="440" y="643"/>
                    </a:lnTo>
                    <a:lnTo>
                      <a:pt x="417" y="622"/>
                    </a:lnTo>
                    <a:lnTo>
                      <a:pt x="417" y="561"/>
                    </a:lnTo>
                    <a:lnTo>
                      <a:pt x="485" y="499"/>
                    </a:lnTo>
                    <a:lnTo>
                      <a:pt x="490" y="457"/>
                    </a:lnTo>
                    <a:lnTo>
                      <a:pt x="523" y="449"/>
                    </a:lnTo>
                    <a:lnTo>
                      <a:pt x="547" y="482"/>
                    </a:lnTo>
                    <a:lnTo>
                      <a:pt x="476" y="553"/>
                    </a:lnTo>
                    <a:lnTo>
                      <a:pt x="480" y="620"/>
                    </a:lnTo>
                    <a:lnTo>
                      <a:pt x="506" y="645"/>
                    </a:lnTo>
                    <a:lnTo>
                      <a:pt x="580" y="622"/>
                    </a:lnTo>
                    <a:lnTo>
                      <a:pt x="620" y="642"/>
                    </a:lnTo>
                    <a:lnTo>
                      <a:pt x="515" y="661"/>
                    </a:lnTo>
                    <a:lnTo>
                      <a:pt x="524" y="732"/>
                    </a:lnTo>
                    <a:lnTo>
                      <a:pt x="498" y="708"/>
                    </a:lnTo>
                    <a:lnTo>
                      <a:pt x="476" y="737"/>
                    </a:lnTo>
                    <a:lnTo>
                      <a:pt x="475" y="777"/>
                    </a:lnTo>
                    <a:lnTo>
                      <a:pt x="453" y="802"/>
                    </a:lnTo>
                    <a:lnTo>
                      <a:pt x="417" y="794"/>
                    </a:lnTo>
                    <a:lnTo>
                      <a:pt x="367" y="823"/>
                    </a:lnTo>
                    <a:lnTo>
                      <a:pt x="343" y="802"/>
                    </a:lnTo>
                    <a:lnTo>
                      <a:pt x="318" y="805"/>
                    </a:lnTo>
                    <a:lnTo>
                      <a:pt x="294" y="791"/>
                    </a:lnTo>
                    <a:lnTo>
                      <a:pt x="316" y="751"/>
                    </a:lnTo>
                    <a:lnTo>
                      <a:pt x="309" y="709"/>
                    </a:lnTo>
                    <a:lnTo>
                      <a:pt x="276" y="733"/>
                    </a:lnTo>
                    <a:lnTo>
                      <a:pt x="273" y="772"/>
                    </a:lnTo>
                    <a:lnTo>
                      <a:pt x="281" y="835"/>
                    </a:lnTo>
                    <a:lnTo>
                      <a:pt x="267" y="825"/>
                    </a:lnTo>
                    <a:lnTo>
                      <a:pt x="232" y="837"/>
                    </a:lnTo>
                    <a:lnTo>
                      <a:pt x="224" y="879"/>
                    </a:lnTo>
                    <a:lnTo>
                      <a:pt x="175" y="901"/>
                    </a:lnTo>
                    <a:lnTo>
                      <a:pt x="156" y="940"/>
                    </a:lnTo>
                    <a:lnTo>
                      <a:pt x="119" y="933"/>
                    </a:lnTo>
                    <a:lnTo>
                      <a:pt x="125" y="963"/>
                    </a:lnTo>
                    <a:lnTo>
                      <a:pt x="75" y="965"/>
                    </a:lnTo>
                    <a:lnTo>
                      <a:pt x="80" y="983"/>
                    </a:lnTo>
                    <a:lnTo>
                      <a:pt x="121" y="998"/>
                    </a:lnTo>
                    <a:lnTo>
                      <a:pt x="115" y="1010"/>
                    </a:lnTo>
                    <a:lnTo>
                      <a:pt x="137" y="1049"/>
                    </a:lnTo>
                    <a:lnTo>
                      <a:pt x="120" y="1097"/>
                    </a:lnTo>
                    <a:lnTo>
                      <a:pt x="20" y="1089"/>
                    </a:lnTo>
                    <a:lnTo>
                      <a:pt x="3" y="1105"/>
                    </a:lnTo>
                    <a:lnTo>
                      <a:pt x="0" y="1209"/>
                    </a:lnTo>
                    <a:lnTo>
                      <a:pt x="10" y="1249"/>
                    </a:lnTo>
                    <a:lnTo>
                      <a:pt x="33" y="1246"/>
                    </a:lnTo>
                    <a:lnTo>
                      <a:pt x="117" y="1255"/>
                    </a:lnTo>
                    <a:lnTo>
                      <a:pt x="150" y="1212"/>
                    </a:lnTo>
                    <a:lnTo>
                      <a:pt x="143" y="1194"/>
                    </a:lnTo>
                    <a:lnTo>
                      <a:pt x="161" y="1160"/>
                    </a:lnTo>
                    <a:lnTo>
                      <a:pt x="196" y="1135"/>
                    </a:lnTo>
                    <a:lnTo>
                      <a:pt x="197" y="1101"/>
                    </a:lnTo>
                    <a:lnTo>
                      <a:pt x="210" y="1091"/>
                    </a:lnTo>
                    <a:lnTo>
                      <a:pt x="244" y="1104"/>
                    </a:lnTo>
                    <a:lnTo>
                      <a:pt x="265" y="1085"/>
                    </a:lnTo>
                    <a:lnTo>
                      <a:pt x="285" y="1069"/>
                    </a:lnTo>
                    <a:lnTo>
                      <a:pt x="306" y="1081"/>
                    </a:lnTo>
                    <a:lnTo>
                      <a:pt x="322" y="1119"/>
                    </a:lnTo>
                    <a:lnTo>
                      <a:pt x="392" y="1175"/>
                    </a:lnTo>
                    <a:lnTo>
                      <a:pt x="398" y="1227"/>
                    </a:lnTo>
                    <a:lnTo>
                      <a:pt x="415" y="1201"/>
                    </a:lnTo>
                    <a:lnTo>
                      <a:pt x="409" y="1171"/>
                    </a:lnTo>
                    <a:lnTo>
                      <a:pt x="437" y="1175"/>
                    </a:lnTo>
                    <a:lnTo>
                      <a:pt x="377" y="1127"/>
                    </a:lnTo>
                    <a:lnTo>
                      <a:pt x="341" y="1077"/>
                    </a:lnTo>
                    <a:lnTo>
                      <a:pt x="339" y="1045"/>
                    </a:lnTo>
                    <a:lnTo>
                      <a:pt x="374" y="1048"/>
                    </a:lnTo>
                    <a:lnTo>
                      <a:pt x="398" y="1091"/>
                    </a:lnTo>
                    <a:lnTo>
                      <a:pt x="449" y="1134"/>
                    </a:lnTo>
                    <a:lnTo>
                      <a:pt x="449" y="1168"/>
                    </a:lnTo>
                    <a:lnTo>
                      <a:pt x="464" y="1186"/>
                    </a:lnTo>
                    <a:lnTo>
                      <a:pt x="478" y="1219"/>
                    </a:lnTo>
                    <a:lnTo>
                      <a:pt x="510" y="1223"/>
                    </a:lnTo>
                    <a:lnTo>
                      <a:pt x="477" y="1232"/>
                    </a:lnTo>
                    <a:lnTo>
                      <a:pt x="486" y="1255"/>
                    </a:lnTo>
                    <a:lnTo>
                      <a:pt x="509" y="1264"/>
                    </a:lnTo>
                    <a:lnTo>
                      <a:pt x="523" y="1221"/>
                    </a:lnTo>
                    <a:lnTo>
                      <a:pt x="500" y="1205"/>
                    </a:lnTo>
                    <a:lnTo>
                      <a:pt x="512" y="1198"/>
                    </a:lnTo>
                    <a:lnTo>
                      <a:pt x="502" y="1165"/>
                    </a:lnTo>
                    <a:lnTo>
                      <a:pt x="580" y="1154"/>
                    </a:lnTo>
                    <a:lnTo>
                      <a:pt x="578" y="1117"/>
                    </a:lnTo>
                    <a:lnTo>
                      <a:pt x="596" y="1086"/>
                    </a:lnTo>
                    <a:lnTo>
                      <a:pt x="612" y="1046"/>
                    </a:lnTo>
                    <a:lnTo>
                      <a:pt x="620" y="1020"/>
                    </a:lnTo>
                    <a:lnTo>
                      <a:pt x="648" y="1010"/>
                    </a:lnTo>
                    <a:lnTo>
                      <a:pt x="647" y="1023"/>
                    </a:lnTo>
                    <a:lnTo>
                      <a:pt x="675" y="1027"/>
                    </a:lnTo>
                    <a:lnTo>
                      <a:pt x="658" y="1044"/>
                    </a:lnTo>
                    <a:lnTo>
                      <a:pt x="681" y="1068"/>
                    </a:lnTo>
                    <a:lnTo>
                      <a:pt x="722" y="1043"/>
                    </a:lnTo>
                    <a:lnTo>
                      <a:pt x="697" y="1047"/>
                    </a:lnTo>
                    <a:lnTo>
                      <a:pt x="696" y="1033"/>
                    </a:lnTo>
                    <a:lnTo>
                      <a:pt x="699" y="1018"/>
                    </a:lnTo>
                    <a:lnTo>
                      <a:pt x="761" y="996"/>
                    </a:lnTo>
                    <a:lnTo>
                      <a:pt x="740" y="1011"/>
                    </a:lnTo>
                    <a:lnTo>
                      <a:pt x="722" y="1049"/>
                    </a:lnTo>
                    <a:lnTo>
                      <a:pt x="795" y="1108"/>
                    </a:lnTo>
                    <a:lnTo>
                      <a:pt x="798" y="1139"/>
                    </a:lnTo>
                    <a:lnTo>
                      <a:pt x="745" y="1155"/>
                    </a:lnTo>
                    <a:lnTo>
                      <a:pt x="699" y="1127"/>
                    </a:lnTo>
                    <a:lnTo>
                      <a:pt x="636" y="1153"/>
                    </a:lnTo>
                    <a:lnTo>
                      <a:pt x="606" y="1147"/>
                    </a:lnTo>
                    <a:lnTo>
                      <a:pt x="616" y="1161"/>
                    </a:lnTo>
                    <a:lnTo>
                      <a:pt x="559" y="1177"/>
                    </a:lnTo>
                    <a:lnTo>
                      <a:pt x="573" y="1217"/>
                    </a:lnTo>
                    <a:lnTo>
                      <a:pt x="577" y="1258"/>
                    </a:lnTo>
                    <a:lnTo>
                      <a:pt x="616" y="1269"/>
                    </a:lnTo>
                    <a:lnTo>
                      <a:pt x="633" y="1253"/>
                    </a:lnTo>
                    <a:lnTo>
                      <a:pt x="663" y="1273"/>
                    </a:lnTo>
                    <a:lnTo>
                      <a:pt x="713" y="1254"/>
                    </a:lnTo>
                    <a:lnTo>
                      <a:pt x="711" y="1304"/>
                    </a:lnTo>
                    <a:lnTo>
                      <a:pt x="681" y="1382"/>
                    </a:lnTo>
                    <a:lnTo>
                      <a:pt x="628" y="1375"/>
                    </a:lnTo>
                    <a:lnTo>
                      <a:pt x="654" y="142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6" name="Freeform 101"/>
              <p:cNvSpPr>
                <a:spLocks/>
              </p:cNvSpPr>
              <p:nvPr/>
            </p:nvSpPr>
            <p:spPr bwMode="auto">
              <a:xfrm>
                <a:off x="1821" y="606"/>
                <a:ext cx="953" cy="915"/>
              </a:xfrm>
              <a:custGeom>
                <a:avLst/>
                <a:gdLst>
                  <a:gd name="T0" fmla="*/ 0 w 953"/>
                  <a:gd name="T1" fmla="*/ 256 h 915"/>
                  <a:gd name="T2" fmla="*/ 66 w 953"/>
                  <a:gd name="T3" fmla="*/ 216 h 915"/>
                  <a:gd name="T4" fmla="*/ 139 w 953"/>
                  <a:gd name="T5" fmla="*/ 159 h 915"/>
                  <a:gd name="T6" fmla="*/ 83 w 953"/>
                  <a:gd name="T7" fmla="*/ 159 h 915"/>
                  <a:gd name="T8" fmla="*/ 179 w 953"/>
                  <a:gd name="T9" fmla="*/ 117 h 915"/>
                  <a:gd name="T10" fmla="*/ 240 w 953"/>
                  <a:gd name="T11" fmla="*/ 107 h 915"/>
                  <a:gd name="T12" fmla="*/ 275 w 953"/>
                  <a:gd name="T13" fmla="*/ 59 h 915"/>
                  <a:gd name="T14" fmla="*/ 357 w 953"/>
                  <a:gd name="T15" fmla="*/ 80 h 915"/>
                  <a:gd name="T16" fmla="*/ 433 w 953"/>
                  <a:gd name="T17" fmla="*/ 88 h 915"/>
                  <a:gd name="T18" fmla="*/ 418 w 953"/>
                  <a:gd name="T19" fmla="*/ 19 h 915"/>
                  <a:gd name="T20" fmla="*/ 522 w 953"/>
                  <a:gd name="T21" fmla="*/ 39 h 915"/>
                  <a:gd name="T22" fmla="*/ 535 w 953"/>
                  <a:gd name="T23" fmla="*/ 0 h 915"/>
                  <a:gd name="T24" fmla="*/ 756 w 953"/>
                  <a:gd name="T25" fmla="*/ 31 h 915"/>
                  <a:gd name="T26" fmla="*/ 629 w 953"/>
                  <a:gd name="T27" fmla="*/ 68 h 915"/>
                  <a:gd name="T28" fmla="*/ 735 w 953"/>
                  <a:gd name="T29" fmla="*/ 86 h 915"/>
                  <a:gd name="T30" fmla="*/ 786 w 953"/>
                  <a:gd name="T31" fmla="*/ 73 h 915"/>
                  <a:gd name="T32" fmla="*/ 753 w 953"/>
                  <a:gd name="T33" fmla="*/ 151 h 915"/>
                  <a:gd name="T34" fmla="*/ 869 w 953"/>
                  <a:gd name="T35" fmla="*/ 86 h 915"/>
                  <a:gd name="T36" fmla="*/ 952 w 953"/>
                  <a:gd name="T37" fmla="*/ 97 h 915"/>
                  <a:gd name="T38" fmla="*/ 807 w 953"/>
                  <a:gd name="T39" fmla="*/ 147 h 915"/>
                  <a:gd name="T40" fmla="*/ 823 w 953"/>
                  <a:gd name="T41" fmla="*/ 168 h 915"/>
                  <a:gd name="T42" fmla="*/ 812 w 953"/>
                  <a:gd name="T43" fmla="*/ 229 h 915"/>
                  <a:gd name="T44" fmla="*/ 822 w 953"/>
                  <a:gd name="T45" fmla="*/ 289 h 915"/>
                  <a:gd name="T46" fmla="*/ 818 w 953"/>
                  <a:gd name="T47" fmla="*/ 316 h 915"/>
                  <a:gd name="T48" fmla="*/ 837 w 953"/>
                  <a:gd name="T49" fmla="*/ 385 h 915"/>
                  <a:gd name="T50" fmla="*/ 814 w 953"/>
                  <a:gd name="T51" fmla="*/ 405 h 915"/>
                  <a:gd name="T52" fmla="*/ 791 w 953"/>
                  <a:gd name="T53" fmla="*/ 420 h 915"/>
                  <a:gd name="T54" fmla="*/ 792 w 953"/>
                  <a:gd name="T55" fmla="*/ 461 h 915"/>
                  <a:gd name="T56" fmla="*/ 722 w 953"/>
                  <a:gd name="T57" fmla="*/ 459 h 915"/>
                  <a:gd name="T58" fmla="*/ 757 w 953"/>
                  <a:gd name="T59" fmla="*/ 495 h 915"/>
                  <a:gd name="T60" fmla="*/ 805 w 953"/>
                  <a:gd name="T61" fmla="*/ 567 h 915"/>
                  <a:gd name="T62" fmla="*/ 711 w 953"/>
                  <a:gd name="T63" fmla="*/ 516 h 915"/>
                  <a:gd name="T64" fmla="*/ 728 w 953"/>
                  <a:gd name="T65" fmla="*/ 572 h 915"/>
                  <a:gd name="T66" fmla="*/ 793 w 953"/>
                  <a:gd name="T67" fmla="*/ 587 h 915"/>
                  <a:gd name="T68" fmla="*/ 670 w 953"/>
                  <a:gd name="T69" fmla="*/ 652 h 915"/>
                  <a:gd name="T70" fmla="*/ 599 w 953"/>
                  <a:gd name="T71" fmla="*/ 712 h 915"/>
                  <a:gd name="T72" fmla="*/ 543 w 953"/>
                  <a:gd name="T73" fmla="*/ 738 h 915"/>
                  <a:gd name="T74" fmla="*/ 497 w 953"/>
                  <a:gd name="T75" fmla="*/ 760 h 915"/>
                  <a:gd name="T76" fmla="*/ 474 w 953"/>
                  <a:gd name="T77" fmla="*/ 834 h 915"/>
                  <a:gd name="T78" fmla="*/ 469 w 953"/>
                  <a:gd name="T79" fmla="*/ 914 h 915"/>
                  <a:gd name="T80" fmla="*/ 399 w 953"/>
                  <a:gd name="T81" fmla="*/ 885 h 915"/>
                  <a:gd name="T82" fmla="*/ 329 w 953"/>
                  <a:gd name="T83" fmla="*/ 784 h 915"/>
                  <a:gd name="T84" fmla="*/ 299 w 953"/>
                  <a:gd name="T85" fmla="*/ 682 h 915"/>
                  <a:gd name="T86" fmla="*/ 346 w 953"/>
                  <a:gd name="T87" fmla="*/ 610 h 915"/>
                  <a:gd name="T88" fmla="*/ 323 w 953"/>
                  <a:gd name="T89" fmla="*/ 580 h 915"/>
                  <a:gd name="T90" fmla="*/ 350 w 953"/>
                  <a:gd name="T91" fmla="*/ 559 h 915"/>
                  <a:gd name="T92" fmla="*/ 331 w 953"/>
                  <a:gd name="T93" fmla="*/ 523 h 915"/>
                  <a:gd name="T94" fmla="*/ 275 w 953"/>
                  <a:gd name="T95" fmla="*/ 532 h 915"/>
                  <a:gd name="T96" fmla="*/ 290 w 953"/>
                  <a:gd name="T97" fmla="*/ 477 h 915"/>
                  <a:gd name="T98" fmla="*/ 225 w 953"/>
                  <a:gd name="T99" fmla="*/ 361 h 915"/>
                  <a:gd name="T100" fmla="*/ 122 w 953"/>
                  <a:gd name="T101" fmla="*/ 351 h 915"/>
                  <a:gd name="T102" fmla="*/ 76 w 953"/>
                  <a:gd name="T103" fmla="*/ 321 h 915"/>
                  <a:gd name="T104" fmla="*/ 113 w 953"/>
                  <a:gd name="T105" fmla="*/ 280 h 915"/>
                  <a:gd name="T106" fmla="*/ 0 w 953"/>
                  <a:gd name="T107" fmla="*/ 256 h 9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5">
                    <a:moveTo>
                      <a:pt x="0" y="256"/>
                    </a:moveTo>
                    <a:lnTo>
                      <a:pt x="0" y="256"/>
                    </a:lnTo>
                    <a:lnTo>
                      <a:pt x="6" y="241"/>
                    </a:lnTo>
                    <a:lnTo>
                      <a:pt x="66" y="216"/>
                    </a:lnTo>
                    <a:lnTo>
                      <a:pt x="106" y="216"/>
                    </a:lnTo>
                    <a:lnTo>
                      <a:pt x="139" y="159"/>
                    </a:lnTo>
                    <a:lnTo>
                      <a:pt x="110" y="174"/>
                    </a:lnTo>
                    <a:lnTo>
                      <a:pt x="83" y="159"/>
                    </a:lnTo>
                    <a:lnTo>
                      <a:pt x="138" y="118"/>
                    </a:lnTo>
                    <a:lnTo>
                      <a:pt x="179" y="117"/>
                    </a:lnTo>
                    <a:lnTo>
                      <a:pt x="176" y="86"/>
                    </a:lnTo>
                    <a:lnTo>
                      <a:pt x="240" y="107"/>
                    </a:lnTo>
                    <a:lnTo>
                      <a:pt x="203" y="78"/>
                    </a:lnTo>
                    <a:lnTo>
                      <a:pt x="275" y="59"/>
                    </a:lnTo>
                    <a:lnTo>
                      <a:pt x="305" y="75"/>
                    </a:lnTo>
                    <a:lnTo>
                      <a:pt x="357" y="80"/>
                    </a:lnTo>
                    <a:lnTo>
                      <a:pt x="343" y="50"/>
                    </a:lnTo>
                    <a:lnTo>
                      <a:pt x="433" y="88"/>
                    </a:lnTo>
                    <a:lnTo>
                      <a:pt x="495" y="59"/>
                    </a:lnTo>
                    <a:lnTo>
                      <a:pt x="418" y="19"/>
                    </a:lnTo>
                    <a:lnTo>
                      <a:pt x="457" y="13"/>
                    </a:lnTo>
                    <a:lnTo>
                      <a:pt x="522" y="39"/>
                    </a:lnTo>
                    <a:lnTo>
                      <a:pt x="544" y="19"/>
                    </a:lnTo>
                    <a:lnTo>
                      <a:pt x="535" y="0"/>
                    </a:lnTo>
                    <a:lnTo>
                      <a:pt x="695" y="13"/>
                    </a:lnTo>
                    <a:lnTo>
                      <a:pt x="756" y="31"/>
                    </a:lnTo>
                    <a:lnTo>
                      <a:pt x="800" y="47"/>
                    </a:lnTo>
                    <a:lnTo>
                      <a:pt x="629" y="68"/>
                    </a:lnTo>
                    <a:lnTo>
                      <a:pt x="611" y="94"/>
                    </a:lnTo>
                    <a:lnTo>
                      <a:pt x="735" y="86"/>
                    </a:lnTo>
                    <a:lnTo>
                      <a:pt x="710" y="105"/>
                    </a:lnTo>
                    <a:lnTo>
                      <a:pt x="786" y="73"/>
                    </a:lnTo>
                    <a:lnTo>
                      <a:pt x="790" y="102"/>
                    </a:lnTo>
                    <a:lnTo>
                      <a:pt x="753" y="151"/>
                    </a:lnTo>
                    <a:lnTo>
                      <a:pt x="824" y="105"/>
                    </a:lnTo>
                    <a:lnTo>
                      <a:pt x="869" y="86"/>
                    </a:lnTo>
                    <a:lnTo>
                      <a:pt x="906" y="80"/>
                    </a:lnTo>
                    <a:lnTo>
                      <a:pt x="952" y="97"/>
                    </a:lnTo>
                    <a:lnTo>
                      <a:pt x="911" y="132"/>
                    </a:lnTo>
                    <a:lnTo>
                      <a:pt x="807" y="147"/>
                    </a:lnTo>
                    <a:lnTo>
                      <a:pt x="891" y="149"/>
                    </a:lnTo>
                    <a:lnTo>
                      <a:pt x="823" y="168"/>
                    </a:lnTo>
                    <a:lnTo>
                      <a:pt x="845" y="205"/>
                    </a:lnTo>
                    <a:lnTo>
                      <a:pt x="812" y="229"/>
                    </a:lnTo>
                    <a:lnTo>
                      <a:pt x="843" y="274"/>
                    </a:lnTo>
                    <a:lnTo>
                      <a:pt x="822" y="289"/>
                    </a:lnTo>
                    <a:lnTo>
                      <a:pt x="858" y="294"/>
                    </a:lnTo>
                    <a:lnTo>
                      <a:pt x="818" y="316"/>
                    </a:lnTo>
                    <a:lnTo>
                      <a:pt x="832" y="340"/>
                    </a:lnTo>
                    <a:lnTo>
                      <a:pt x="837" y="385"/>
                    </a:lnTo>
                    <a:lnTo>
                      <a:pt x="797" y="372"/>
                    </a:lnTo>
                    <a:lnTo>
                      <a:pt x="814" y="405"/>
                    </a:lnTo>
                    <a:lnTo>
                      <a:pt x="845" y="415"/>
                    </a:lnTo>
                    <a:lnTo>
                      <a:pt x="791" y="420"/>
                    </a:lnTo>
                    <a:lnTo>
                      <a:pt x="826" y="438"/>
                    </a:lnTo>
                    <a:lnTo>
                      <a:pt x="792" y="461"/>
                    </a:lnTo>
                    <a:lnTo>
                      <a:pt x="764" y="440"/>
                    </a:lnTo>
                    <a:lnTo>
                      <a:pt x="722" y="459"/>
                    </a:lnTo>
                    <a:lnTo>
                      <a:pt x="744" y="507"/>
                    </a:lnTo>
                    <a:lnTo>
                      <a:pt x="757" y="495"/>
                    </a:lnTo>
                    <a:lnTo>
                      <a:pt x="803" y="530"/>
                    </a:lnTo>
                    <a:lnTo>
                      <a:pt x="805" y="567"/>
                    </a:lnTo>
                    <a:lnTo>
                      <a:pt x="756" y="535"/>
                    </a:lnTo>
                    <a:lnTo>
                      <a:pt x="711" y="516"/>
                    </a:lnTo>
                    <a:lnTo>
                      <a:pt x="702" y="550"/>
                    </a:lnTo>
                    <a:lnTo>
                      <a:pt x="728" y="572"/>
                    </a:lnTo>
                    <a:lnTo>
                      <a:pt x="696" y="582"/>
                    </a:lnTo>
                    <a:lnTo>
                      <a:pt x="793" y="587"/>
                    </a:lnTo>
                    <a:lnTo>
                      <a:pt x="732" y="631"/>
                    </a:lnTo>
                    <a:lnTo>
                      <a:pt x="670" y="652"/>
                    </a:lnTo>
                    <a:lnTo>
                      <a:pt x="623" y="666"/>
                    </a:lnTo>
                    <a:lnTo>
                      <a:pt x="599" y="712"/>
                    </a:lnTo>
                    <a:lnTo>
                      <a:pt x="551" y="710"/>
                    </a:lnTo>
                    <a:lnTo>
                      <a:pt x="543" y="738"/>
                    </a:lnTo>
                    <a:lnTo>
                      <a:pt x="514" y="741"/>
                    </a:lnTo>
                    <a:lnTo>
                      <a:pt x="497" y="760"/>
                    </a:lnTo>
                    <a:lnTo>
                      <a:pt x="505" y="802"/>
                    </a:lnTo>
                    <a:lnTo>
                      <a:pt x="474" y="834"/>
                    </a:lnTo>
                    <a:lnTo>
                      <a:pt x="484" y="860"/>
                    </a:lnTo>
                    <a:lnTo>
                      <a:pt x="469" y="914"/>
                    </a:lnTo>
                    <a:lnTo>
                      <a:pt x="438" y="914"/>
                    </a:lnTo>
                    <a:lnTo>
                      <a:pt x="399" y="885"/>
                    </a:lnTo>
                    <a:lnTo>
                      <a:pt x="367" y="856"/>
                    </a:lnTo>
                    <a:lnTo>
                      <a:pt x="329" y="784"/>
                    </a:lnTo>
                    <a:lnTo>
                      <a:pt x="307" y="724"/>
                    </a:lnTo>
                    <a:lnTo>
                      <a:pt x="299" y="682"/>
                    </a:lnTo>
                    <a:lnTo>
                      <a:pt x="315" y="643"/>
                    </a:lnTo>
                    <a:lnTo>
                      <a:pt x="346" y="610"/>
                    </a:lnTo>
                    <a:lnTo>
                      <a:pt x="353" y="583"/>
                    </a:lnTo>
                    <a:lnTo>
                      <a:pt x="323" y="580"/>
                    </a:lnTo>
                    <a:lnTo>
                      <a:pt x="290" y="559"/>
                    </a:lnTo>
                    <a:lnTo>
                      <a:pt x="350" y="559"/>
                    </a:lnTo>
                    <a:lnTo>
                      <a:pt x="313" y="532"/>
                    </a:lnTo>
                    <a:lnTo>
                      <a:pt x="331" y="523"/>
                    </a:lnTo>
                    <a:lnTo>
                      <a:pt x="297" y="530"/>
                    </a:lnTo>
                    <a:lnTo>
                      <a:pt x="275" y="532"/>
                    </a:lnTo>
                    <a:lnTo>
                      <a:pt x="274" y="509"/>
                    </a:lnTo>
                    <a:lnTo>
                      <a:pt x="290" y="477"/>
                    </a:lnTo>
                    <a:lnTo>
                      <a:pt x="254" y="414"/>
                    </a:lnTo>
                    <a:lnTo>
                      <a:pt x="225" y="361"/>
                    </a:lnTo>
                    <a:lnTo>
                      <a:pt x="190" y="345"/>
                    </a:lnTo>
                    <a:lnTo>
                      <a:pt x="122" y="351"/>
                    </a:lnTo>
                    <a:lnTo>
                      <a:pt x="53" y="333"/>
                    </a:lnTo>
                    <a:lnTo>
                      <a:pt x="76" y="321"/>
                    </a:lnTo>
                    <a:lnTo>
                      <a:pt x="24" y="309"/>
                    </a:lnTo>
                    <a:lnTo>
                      <a:pt x="113" y="280"/>
                    </a:lnTo>
                    <a:lnTo>
                      <a:pt x="57" y="286"/>
                    </a:lnTo>
                    <a:lnTo>
                      <a:pt x="0" y="2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7" name="Freeform 102"/>
              <p:cNvSpPr>
                <a:spLocks/>
              </p:cNvSpPr>
              <p:nvPr/>
            </p:nvSpPr>
            <p:spPr bwMode="auto">
              <a:xfrm>
                <a:off x="1462" y="1035"/>
                <a:ext cx="84" cy="71"/>
              </a:xfrm>
              <a:custGeom>
                <a:avLst/>
                <a:gdLst>
                  <a:gd name="T0" fmla="*/ 0 w 84"/>
                  <a:gd name="T1" fmla="*/ 50 h 71"/>
                  <a:gd name="T2" fmla="*/ 42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2" y="70"/>
                    </a:lnTo>
                    <a:lnTo>
                      <a:pt x="83" y="5"/>
                    </a:lnTo>
                    <a:lnTo>
                      <a:pt x="4" y="0"/>
                    </a:lnTo>
                    <a:lnTo>
                      <a:pt x="0" y="5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8" name="Freeform 103"/>
              <p:cNvSpPr>
                <a:spLocks/>
              </p:cNvSpPr>
              <p:nvPr/>
            </p:nvSpPr>
            <p:spPr bwMode="auto">
              <a:xfrm>
                <a:off x="1355" y="931"/>
                <a:ext cx="80" cy="64"/>
              </a:xfrm>
              <a:custGeom>
                <a:avLst/>
                <a:gdLst>
                  <a:gd name="T0" fmla="*/ 0 w 80"/>
                  <a:gd name="T1" fmla="*/ 42 h 64"/>
                  <a:gd name="T2" fmla="*/ 8 w 80"/>
                  <a:gd name="T3" fmla="*/ 4 h 64"/>
                  <a:gd name="T4" fmla="*/ 70 w 80"/>
                  <a:gd name="T5" fmla="*/ 0 h 64"/>
                  <a:gd name="T6" fmla="*/ 79 w 80"/>
                  <a:gd name="T7" fmla="*/ 47 h 64"/>
                  <a:gd name="T8" fmla="*/ 68 w 80"/>
                  <a:gd name="T9" fmla="*/ 63 h 64"/>
                  <a:gd name="T10" fmla="*/ 30 w 80"/>
                  <a:gd name="T11" fmla="*/ 61 h 64"/>
                  <a:gd name="T12" fmla="*/ 0 w 80"/>
                  <a:gd name="T13" fmla="*/ 42 h 64"/>
                  <a:gd name="T14" fmla="*/ 0 w 80"/>
                  <a:gd name="T15" fmla="*/ 42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4">
                    <a:moveTo>
                      <a:pt x="0" y="42"/>
                    </a:moveTo>
                    <a:lnTo>
                      <a:pt x="8" y="4"/>
                    </a:lnTo>
                    <a:lnTo>
                      <a:pt x="70" y="0"/>
                    </a:lnTo>
                    <a:lnTo>
                      <a:pt x="79" y="47"/>
                    </a:lnTo>
                    <a:lnTo>
                      <a:pt x="68" y="63"/>
                    </a:lnTo>
                    <a:lnTo>
                      <a:pt x="30" y="61"/>
                    </a:lnTo>
                    <a:lnTo>
                      <a:pt x="0" y="4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19" name="Freeform 104"/>
              <p:cNvSpPr>
                <a:spLocks/>
              </p:cNvSpPr>
              <p:nvPr/>
            </p:nvSpPr>
            <p:spPr bwMode="auto">
              <a:xfrm>
                <a:off x="1355" y="1034"/>
                <a:ext cx="95" cy="107"/>
              </a:xfrm>
              <a:custGeom>
                <a:avLst/>
                <a:gdLst>
                  <a:gd name="T0" fmla="*/ 0 w 95"/>
                  <a:gd name="T1" fmla="*/ 57 h 107"/>
                  <a:gd name="T2" fmla="*/ 36 w 95"/>
                  <a:gd name="T3" fmla="*/ 0 h 107"/>
                  <a:gd name="T4" fmla="*/ 81 w 95"/>
                  <a:gd name="T5" fmla="*/ 30 h 107"/>
                  <a:gd name="T6" fmla="*/ 64 w 95"/>
                  <a:gd name="T7" fmla="*/ 47 h 107"/>
                  <a:gd name="T8" fmla="*/ 91 w 95"/>
                  <a:gd name="T9" fmla="*/ 52 h 107"/>
                  <a:gd name="T10" fmla="*/ 94 w 95"/>
                  <a:gd name="T11" fmla="*/ 87 h 107"/>
                  <a:gd name="T12" fmla="*/ 54 w 95"/>
                  <a:gd name="T13" fmla="*/ 106 h 107"/>
                  <a:gd name="T14" fmla="*/ 0 w 95"/>
                  <a:gd name="T15" fmla="*/ 57 h 107"/>
                  <a:gd name="T16" fmla="*/ 0 w 95"/>
                  <a:gd name="T17" fmla="*/ 5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107">
                    <a:moveTo>
                      <a:pt x="0" y="57"/>
                    </a:moveTo>
                    <a:lnTo>
                      <a:pt x="36" y="0"/>
                    </a:lnTo>
                    <a:lnTo>
                      <a:pt x="81" y="30"/>
                    </a:lnTo>
                    <a:lnTo>
                      <a:pt x="64" y="47"/>
                    </a:lnTo>
                    <a:lnTo>
                      <a:pt x="91" y="52"/>
                    </a:lnTo>
                    <a:lnTo>
                      <a:pt x="94" y="87"/>
                    </a:lnTo>
                    <a:lnTo>
                      <a:pt x="54" y="106"/>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0" name="Freeform 105"/>
              <p:cNvSpPr>
                <a:spLocks/>
              </p:cNvSpPr>
              <p:nvPr/>
            </p:nvSpPr>
            <p:spPr bwMode="auto">
              <a:xfrm>
                <a:off x="1116" y="918"/>
                <a:ext cx="193" cy="101"/>
              </a:xfrm>
              <a:custGeom>
                <a:avLst/>
                <a:gdLst>
                  <a:gd name="T0" fmla="*/ 0 w 193"/>
                  <a:gd name="T1" fmla="*/ 66 h 101"/>
                  <a:gd name="T2" fmla="*/ 42 w 193"/>
                  <a:gd name="T3" fmla="*/ 14 h 101"/>
                  <a:gd name="T4" fmla="*/ 81 w 193"/>
                  <a:gd name="T5" fmla="*/ 27 h 101"/>
                  <a:gd name="T6" fmla="*/ 100 w 193"/>
                  <a:gd name="T7" fmla="*/ 54 h 101"/>
                  <a:gd name="T8" fmla="*/ 137 w 193"/>
                  <a:gd name="T9" fmla="*/ 55 h 101"/>
                  <a:gd name="T10" fmla="*/ 114 w 193"/>
                  <a:gd name="T11" fmla="*/ 17 h 101"/>
                  <a:gd name="T12" fmla="*/ 139 w 193"/>
                  <a:gd name="T13" fmla="*/ 0 h 101"/>
                  <a:gd name="T14" fmla="*/ 151 w 193"/>
                  <a:gd name="T15" fmla="*/ 23 h 101"/>
                  <a:gd name="T16" fmla="*/ 180 w 193"/>
                  <a:gd name="T17" fmla="*/ 34 h 101"/>
                  <a:gd name="T18" fmla="*/ 192 w 193"/>
                  <a:gd name="T19" fmla="*/ 51 h 101"/>
                  <a:gd name="T20" fmla="*/ 181 w 193"/>
                  <a:gd name="T21" fmla="*/ 74 h 101"/>
                  <a:gd name="T22" fmla="*/ 141 w 193"/>
                  <a:gd name="T23" fmla="*/ 72 h 101"/>
                  <a:gd name="T24" fmla="*/ 79 w 193"/>
                  <a:gd name="T25" fmla="*/ 100 h 101"/>
                  <a:gd name="T26" fmla="*/ 0 w 193"/>
                  <a:gd name="T27" fmla="*/ 66 h 101"/>
                  <a:gd name="T28" fmla="*/ 0 w 193"/>
                  <a:gd name="T29" fmla="*/ 6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1">
                    <a:moveTo>
                      <a:pt x="0" y="66"/>
                    </a:moveTo>
                    <a:lnTo>
                      <a:pt x="42" y="14"/>
                    </a:lnTo>
                    <a:lnTo>
                      <a:pt x="81" y="27"/>
                    </a:lnTo>
                    <a:lnTo>
                      <a:pt x="100" y="54"/>
                    </a:lnTo>
                    <a:lnTo>
                      <a:pt x="137" y="55"/>
                    </a:lnTo>
                    <a:lnTo>
                      <a:pt x="114" y="17"/>
                    </a:lnTo>
                    <a:lnTo>
                      <a:pt x="139" y="0"/>
                    </a:lnTo>
                    <a:lnTo>
                      <a:pt x="151" y="23"/>
                    </a:lnTo>
                    <a:lnTo>
                      <a:pt x="180" y="34"/>
                    </a:lnTo>
                    <a:lnTo>
                      <a:pt x="192" y="51"/>
                    </a:lnTo>
                    <a:lnTo>
                      <a:pt x="181" y="74"/>
                    </a:lnTo>
                    <a:lnTo>
                      <a:pt x="141" y="72"/>
                    </a:lnTo>
                    <a:lnTo>
                      <a:pt x="79" y="100"/>
                    </a:lnTo>
                    <a:lnTo>
                      <a:pt x="0" y="6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1" name="Freeform 106"/>
              <p:cNvSpPr>
                <a:spLocks/>
              </p:cNvSpPr>
              <p:nvPr/>
            </p:nvSpPr>
            <p:spPr bwMode="auto">
              <a:xfrm>
                <a:off x="1035" y="885"/>
                <a:ext cx="114" cy="76"/>
              </a:xfrm>
              <a:custGeom>
                <a:avLst/>
                <a:gdLst>
                  <a:gd name="T0" fmla="*/ 0 w 114"/>
                  <a:gd name="T1" fmla="*/ 58 h 76"/>
                  <a:gd name="T2" fmla="*/ 39 w 114"/>
                  <a:gd name="T3" fmla="*/ 75 h 76"/>
                  <a:gd name="T4" fmla="*/ 78 w 114"/>
                  <a:gd name="T5" fmla="*/ 34 h 76"/>
                  <a:gd name="T6" fmla="*/ 82 w 114"/>
                  <a:gd name="T7" fmla="*/ 56 h 76"/>
                  <a:gd name="T8" fmla="*/ 107 w 114"/>
                  <a:gd name="T9" fmla="*/ 38 h 76"/>
                  <a:gd name="T10" fmla="*/ 113 w 114"/>
                  <a:gd name="T11" fmla="*/ 10 h 76"/>
                  <a:gd name="T12" fmla="*/ 99 w 114"/>
                  <a:gd name="T13" fmla="*/ 0 h 76"/>
                  <a:gd name="T14" fmla="*/ 56 w 114"/>
                  <a:gd name="T15" fmla="*/ 11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9" y="75"/>
                    </a:lnTo>
                    <a:lnTo>
                      <a:pt x="78" y="34"/>
                    </a:lnTo>
                    <a:lnTo>
                      <a:pt x="82" y="56"/>
                    </a:lnTo>
                    <a:lnTo>
                      <a:pt x="107" y="38"/>
                    </a:lnTo>
                    <a:lnTo>
                      <a:pt x="113" y="10"/>
                    </a:lnTo>
                    <a:lnTo>
                      <a:pt x="99" y="0"/>
                    </a:lnTo>
                    <a:lnTo>
                      <a:pt x="56" y="11"/>
                    </a:lnTo>
                    <a:lnTo>
                      <a:pt x="0" y="5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2" name="Freeform 107"/>
              <p:cNvSpPr>
                <a:spLocks/>
              </p:cNvSpPr>
              <p:nvPr/>
            </p:nvSpPr>
            <p:spPr bwMode="auto">
              <a:xfrm>
                <a:off x="1308" y="810"/>
                <a:ext cx="100" cy="65"/>
              </a:xfrm>
              <a:custGeom>
                <a:avLst/>
                <a:gdLst>
                  <a:gd name="T0" fmla="*/ 0 w 100"/>
                  <a:gd name="T1" fmla="*/ 0 h 65"/>
                  <a:gd name="T2" fmla="*/ 0 w 100"/>
                  <a:gd name="T3" fmla="*/ 0 h 65"/>
                  <a:gd name="T4" fmla="*/ 8 w 100"/>
                  <a:gd name="T5" fmla="*/ 23 h 65"/>
                  <a:gd name="T6" fmla="*/ 9 w 100"/>
                  <a:gd name="T7" fmla="*/ 39 h 65"/>
                  <a:gd name="T8" fmla="*/ 99 w 100"/>
                  <a:gd name="T9" fmla="*/ 64 h 65"/>
                  <a:gd name="T10" fmla="*/ 93 w 100"/>
                  <a:gd name="T11" fmla="*/ 28 h 65"/>
                  <a:gd name="T12" fmla="*/ 52 w 100"/>
                  <a:gd name="T13" fmla="*/ 5 h 65"/>
                  <a:gd name="T14" fmla="*/ 35 w 100"/>
                  <a:gd name="T15" fmla="*/ 0 h 65"/>
                  <a:gd name="T16" fmla="*/ 0 w 100"/>
                  <a:gd name="T17" fmla="*/ 0 h 65"/>
                  <a:gd name="T18" fmla="*/ 0 w 10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65">
                    <a:moveTo>
                      <a:pt x="0" y="0"/>
                    </a:moveTo>
                    <a:lnTo>
                      <a:pt x="0" y="0"/>
                    </a:lnTo>
                    <a:lnTo>
                      <a:pt x="8" y="23"/>
                    </a:lnTo>
                    <a:lnTo>
                      <a:pt x="9" y="39"/>
                    </a:lnTo>
                    <a:lnTo>
                      <a:pt x="99" y="64"/>
                    </a:lnTo>
                    <a:lnTo>
                      <a:pt x="93" y="28"/>
                    </a:lnTo>
                    <a:lnTo>
                      <a:pt x="52" y="5"/>
                    </a:lnTo>
                    <a:lnTo>
                      <a:pt x="35" y="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3" name="Freeform 108"/>
              <p:cNvSpPr>
                <a:spLocks/>
              </p:cNvSpPr>
              <p:nvPr/>
            </p:nvSpPr>
            <p:spPr bwMode="auto">
              <a:xfrm>
                <a:off x="1441" y="908"/>
                <a:ext cx="272" cy="106"/>
              </a:xfrm>
              <a:custGeom>
                <a:avLst/>
                <a:gdLst>
                  <a:gd name="T0" fmla="*/ 0 w 272"/>
                  <a:gd name="T1" fmla="*/ 15 h 106"/>
                  <a:gd name="T2" fmla="*/ 17 w 272"/>
                  <a:gd name="T3" fmla="*/ 0 h 106"/>
                  <a:gd name="T4" fmla="*/ 129 w 272"/>
                  <a:gd name="T5" fmla="*/ 45 h 106"/>
                  <a:gd name="T6" fmla="*/ 176 w 272"/>
                  <a:gd name="T7" fmla="*/ 72 h 106"/>
                  <a:gd name="T8" fmla="*/ 228 w 272"/>
                  <a:gd name="T9" fmla="*/ 52 h 106"/>
                  <a:gd name="T10" fmla="*/ 271 w 272"/>
                  <a:gd name="T11" fmla="*/ 76 h 106"/>
                  <a:gd name="T12" fmla="*/ 263 w 272"/>
                  <a:gd name="T13" fmla="*/ 105 h 106"/>
                  <a:gd name="T14" fmla="*/ 82 w 272"/>
                  <a:gd name="T15" fmla="*/ 104 h 106"/>
                  <a:gd name="T16" fmla="*/ 31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7" y="0"/>
                    </a:lnTo>
                    <a:lnTo>
                      <a:pt x="129" y="45"/>
                    </a:lnTo>
                    <a:lnTo>
                      <a:pt x="176" y="72"/>
                    </a:lnTo>
                    <a:lnTo>
                      <a:pt x="228" y="52"/>
                    </a:lnTo>
                    <a:lnTo>
                      <a:pt x="271" y="76"/>
                    </a:lnTo>
                    <a:lnTo>
                      <a:pt x="263" y="105"/>
                    </a:lnTo>
                    <a:lnTo>
                      <a:pt x="82" y="104"/>
                    </a:lnTo>
                    <a:lnTo>
                      <a:pt x="31" y="37"/>
                    </a:lnTo>
                    <a:lnTo>
                      <a:pt x="0" y="1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4" name="Freeform 109"/>
              <p:cNvSpPr>
                <a:spLocks/>
              </p:cNvSpPr>
              <p:nvPr/>
            </p:nvSpPr>
            <p:spPr bwMode="auto">
              <a:xfrm>
                <a:off x="1519" y="631"/>
                <a:ext cx="483" cy="320"/>
              </a:xfrm>
              <a:custGeom>
                <a:avLst/>
                <a:gdLst>
                  <a:gd name="T0" fmla="*/ 0 w 483"/>
                  <a:gd name="T1" fmla="*/ 68 h 320"/>
                  <a:gd name="T2" fmla="*/ 0 w 483"/>
                  <a:gd name="T3" fmla="*/ 68 h 320"/>
                  <a:gd name="T4" fmla="*/ 42 w 483"/>
                  <a:gd name="T5" fmla="*/ 69 h 320"/>
                  <a:gd name="T6" fmla="*/ 42 w 483"/>
                  <a:gd name="T7" fmla="*/ 105 h 320"/>
                  <a:gd name="T8" fmla="*/ 74 w 483"/>
                  <a:gd name="T9" fmla="*/ 120 h 320"/>
                  <a:gd name="T10" fmla="*/ 225 w 483"/>
                  <a:gd name="T11" fmla="*/ 77 h 320"/>
                  <a:gd name="T12" fmla="*/ 135 w 483"/>
                  <a:gd name="T13" fmla="*/ 132 h 320"/>
                  <a:gd name="T14" fmla="*/ 86 w 483"/>
                  <a:gd name="T15" fmla="*/ 132 h 320"/>
                  <a:gd name="T16" fmla="*/ 85 w 483"/>
                  <a:gd name="T17" fmla="*/ 154 h 320"/>
                  <a:gd name="T18" fmla="*/ 135 w 483"/>
                  <a:gd name="T19" fmla="*/ 191 h 320"/>
                  <a:gd name="T20" fmla="*/ 164 w 483"/>
                  <a:gd name="T21" fmla="*/ 195 h 320"/>
                  <a:gd name="T22" fmla="*/ 137 w 483"/>
                  <a:gd name="T23" fmla="*/ 203 h 320"/>
                  <a:gd name="T24" fmla="*/ 106 w 483"/>
                  <a:gd name="T25" fmla="*/ 197 h 320"/>
                  <a:gd name="T26" fmla="*/ 81 w 483"/>
                  <a:gd name="T27" fmla="*/ 204 h 320"/>
                  <a:gd name="T28" fmla="*/ 71 w 483"/>
                  <a:gd name="T29" fmla="*/ 233 h 320"/>
                  <a:gd name="T30" fmla="*/ 97 w 483"/>
                  <a:gd name="T31" fmla="*/ 241 h 320"/>
                  <a:gd name="T32" fmla="*/ 57 w 483"/>
                  <a:gd name="T33" fmla="*/ 247 h 320"/>
                  <a:gd name="T34" fmla="*/ 81 w 483"/>
                  <a:gd name="T35" fmla="*/ 274 h 320"/>
                  <a:gd name="T36" fmla="*/ 40 w 483"/>
                  <a:gd name="T37" fmla="*/ 290 h 320"/>
                  <a:gd name="T38" fmla="*/ 44 w 483"/>
                  <a:gd name="T39" fmla="*/ 307 h 320"/>
                  <a:gd name="T40" fmla="*/ 82 w 483"/>
                  <a:gd name="T41" fmla="*/ 299 h 320"/>
                  <a:gd name="T42" fmla="*/ 102 w 483"/>
                  <a:gd name="T43" fmla="*/ 314 h 320"/>
                  <a:gd name="T44" fmla="*/ 106 w 483"/>
                  <a:gd name="T45" fmla="*/ 301 h 320"/>
                  <a:gd name="T46" fmla="*/ 171 w 483"/>
                  <a:gd name="T47" fmla="*/ 319 h 320"/>
                  <a:gd name="T48" fmla="*/ 211 w 483"/>
                  <a:gd name="T49" fmla="*/ 303 h 320"/>
                  <a:gd name="T50" fmla="*/ 224 w 483"/>
                  <a:gd name="T51" fmla="*/ 254 h 320"/>
                  <a:gd name="T52" fmla="*/ 215 w 483"/>
                  <a:gd name="T53" fmla="*/ 240 h 320"/>
                  <a:gd name="T54" fmla="*/ 250 w 483"/>
                  <a:gd name="T55" fmla="*/ 241 h 320"/>
                  <a:gd name="T56" fmla="*/ 273 w 483"/>
                  <a:gd name="T57" fmla="*/ 211 h 320"/>
                  <a:gd name="T58" fmla="*/ 223 w 483"/>
                  <a:gd name="T59" fmla="*/ 197 h 320"/>
                  <a:gd name="T60" fmla="*/ 288 w 483"/>
                  <a:gd name="T61" fmla="*/ 169 h 320"/>
                  <a:gd name="T62" fmla="*/ 271 w 483"/>
                  <a:gd name="T63" fmla="*/ 156 h 320"/>
                  <a:gd name="T64" fmla="*/ 318 w 483"/>
                  <a:gd name="T65" fmla="*/ 161 h 320"/>
                  <a:gd name="T66" fmla="*/ 349 w 483"/>
                  <a:gd name="T67" fmla="*/ 131 h 320"/>
                  <a:gd name="T68" fmla="*/ 430 w 483"/>
                  <a:gd name="T69" fmla="*/ 79 h 320"/>
                  <a:gd name="T70" fmla="*/ 341 w 483"/>
                  <a:gd name="T71" fmla="*/ 97 h 320"/>
                  <a:gd name="T72" fmla="*/ 392 w 483"/>
                  <a:gd name="T73" fmla="*/ 75 h 320"/>
                  <a:gd name="T74" fmla="*/ 354 w 483"/>
                  <a:gd name="T75" fmla="*/ 65 h 320"/>
                  <a:gd name="T76" fmla="*/ 409 w 483"/>
                  <a:gd name="T77" fmla="*/ 68 h 320"/>
                  <a:gd name="T78" fmla="*/ 482 w 483"/>
                  <a:gd name="T79" fmla="*/ 40 h 320"/>
                  <a:gd name="T80" fmla="*/ 443 w 483"/>
                  <a:gd name="T81" fmla="*/ 6 h 320"/>
                  <a:gd name="T82" fmla="*/ 360 w 483"/>
                  <a:gd name="T83" fmla="*/ 20 h 320"/>
                  <a:gd name="T84" fmla="*/ 396 w 483"/>
                  <a:gd name="T85" fmla="*/ 3 h 320"/>
                  <a:gd name="T86" fmla="*/ 217 w 483"/>
                  <a:gd name="T87" fmla="*/ 0 h 320"/>
                  <a:gd name="T88" fmla="*/ 175 w 483"/>
                  <a:gd name="T89" fmla="*/ 3 h 320"/>
                  <a:gd name="T90" fmla="*/ 134 w 483"/>
                  <a:gd name="T91" fmla="*/ 30 h 320"/>
                  <a:gd name="T92" fmla="*/ 93 w 483"/>
                  <a:gd name="T93" fmla="*/ 28 h 320"/>
                  <a:gd name="T94" fmla="*/ 74 w 483"/>
                  <a:gd name="T95" fmla="*/ 42 h 320"/>
                  <a:gd name="T96" fmla="*/ 54 w 483"/>
                  <a:gd name="T97" fmla="*/ 45 h 320"/>
                  <a:gd name="T98" fmla="*/ 0 w 483"/>
                  <a:gd name="T99" fmla="*/ 68 h 320"/>
                  <a:gd name="T100" fmla="*/ 0 w 483"/>
                  <a:gd name="T101" fmla="*/ 6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320">
                    <a:moveTo>
                      <a:pt x="0" y="68"/>
                    </a:moveTo>
                    <a:lnTo>
                      <a:pt x="0" y="68"/>
                    </a:lnTo>
                    <a:lnTo>
                      <a:pt x="42" y="69"/>
                    </a:lnTo>
                    <a:lnTo>
                      <a:pt x="42" y="105"/>
                    </a:lnTo>
                    <a:lnTo>
                      <a:pt x="74" y="120"/>
                    </a:lnTo>
                    <a:lnTo>
                      <a:pt x="225" y="77"/>
                    </a:lnTo>
                    <a:lnTo>
                      <a:pt x="135" y="132"/>
                    </a:lnTo>
                    <a:lnTo>
                      <a:pt x="86" y="132"/>
                    </a:lnTo>
                    <a:lnTo>
                      <a:pt x="85" y="154"/>
                    </a:lnTo>
                    <a:lnTo>
                      <a:pt x="135" y="191"/>
                    </a:lnTo>
                    <a:lnTo>
                      <a:pt x="164" y="195"/>
                    </a:lnTo>
                    <a:lnTo>
                      <a:pt x="137" y="203"/>
                    </a:lnTo>
                    <a:lnTo>
                      <a:pt x="106" y="197"/>
                    </a:lnTo>
                    <a:lnTo>
                      <a:pt x="81" y="204"/>
                    </a:lnTo>
                    <a:lnTo>
                      <a:pt x="71" y="233"/>
                    </a:lnTo>
                    <a:lnTo>
                      <a:pt x="97" y="241"/>
                    </a:lnTo>
                    <a:lnTo>
                      <a:pt x="57" y="247"/>
                    </a:lnTo>
                    <a:lnTo>
                      <a:pt x="81" y="274"/>
                    </a:lnTo>
                    <a:lnTo>
                      <a:pt x="40" y="290"/>
                    </a:lnTo>
                    <a:lnTo>
                      <a:pt x="44" y="307"/>
                    </a:lnTo>
                    <a:lnTo>
                      <a:pt x="82" y="299"/>
                    </a:lnTo>
                    <a:lnTo>
                      <a:pt x="102" y="314"/>
                    </a:lnTo>
                    <a:lnTo>
                      <a:pt x="106" y="301"/>
                    </a:lnTo>
                    <a:lnTo>
                      <a:pt x="171" y="319"/>
                    </a:lnTo>
                    <a:lnTo>
                      <a:pt x="211" y="303"/>
                    </a:lnTo>
                    <a:lnTo>
                      <a:pt x="224" y="254"/>
                    </a:lnTo>
                    <a:lnTo>
                      <a:pt x="215" y="240"/>
                    </a:lnTo>
                    <a:lnTo>
                      <a:pt x="250" y="241"/>
                    </a:lnTo>
                    <a:lnTo>
                      <a:pt x="273" y="211"/>
                    </a:lnTo>
                    <a:lnTo>
                      <a:pt x="223" y="197"/>
                    </a:lnTo>
                    <a:lnTo>
                      <a:pt x="288" y="169"/>
                    </a:lnTo>
                    <a:lnTo>
                      <a:pt x="271" y="156"/>
                    </a:lnTo>
                    <a:lnTo>
                      <a:pt x="318" y="161"/>
                    </a:lnTo>
                    <a:lnTo>
                      <a:pt x="349" y="131"/>
                    </a:lnTo>
                    <a:lnTo>
                      <a:pt x="430" y="79"/>
                    </a:lnTo>
                    <a:lnTo>
                      <a:pt x="341" y="97"/>
                    </a:lnTo>
                    <a:lnTo>
                      <a:pt x="392" y="75"/>
                    </a:lnTo>
                    <a:lnTo>
                      <a:pt x="354" y="65"/>
                    </a:lnTo>
                    <a:lnTo>
                      <a:pt x="409" y="68"/>
                    </a:lnTo>
                    <a:lnTo>
                      <a:pt x="482" y="40"/>
                    </a:lnTo>
                    <a:lnTo>
                      <a:pt x="443" y="6"/>
                    </a:lnTo>
                    <a:lnTo>
                      <a:pt x="360" y="20"/>
                    </a:lnTo>
                    <a:lnTo>
                      <a:pt x="396" y="3"/>
                    </a:lnTo>
                    <a:lnTo>
                      <a:pt x="217" y="0"/>
                    </a:lnTo>
                    <a:lnTo>
                      <a:pt x="175" y="3"/>
                    </a:lnTo>
                    <a:lnTo>
                      <a:pt x="134" y="30"/>
                    </a:lnTo>
                    <a:lnTo>
                      <a:pt x="93" y="28"/>
                    </a:lnTo>
                    <a:lnTo>
                      <a:pt x="74" y="42"/>
                    </a:lnTo>
                    <a:lnTo>
                      <a:pt x="54" y="45"/>
                    </a:lnTo>
                    <a:lnTo>
                      <a:pt x="0" y="6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5" name="Freeform 110"/>
              <p:cNvSpPr>
                <a:spLocks/>
              </p:cNvSpPr>
              <p:nvPr/>
            </p:nvSpPr>
            <p:spPr bwMode="auto">
              <a:xfrm>
                <a:off x="1452" y="725"/>
                <a:ext cx="177" cy="140"/>
              </a:xfrm>
              <a:custGeom>
                <a:avLst/>
                <a:gdLst>
                  <a:gd name="T0" fmla="*/ 0 w 177"/>
                  <a:gd name="T1" fmla="*/ 36 h 140"/>
                  <a:gd name="T2" fmla="*/ 43 w 177"/>
                  <a:gd name="T3" fmla="*/ 28 h 140"/>
                  <a:gd name="T4" fmla="*/ 20 w 177"/>
                  <a:gd name="T5" fmla="*/ 8 h 140"/>
                  <a:gd name="T6" fmla="*/ 75 w 177"/>
                  <a:gd name="T7" fmla="*/ 0 h 140"/>
                  <a:gd name="T8" fmla="*/ 88 w 177"/>
                  <a:gd name="T9" fmla="*/ 29 h 140"/>
                  <a:gd name="T10" fmla="*/ 136 w 177"/>
                  <a:gd name="T11" fmla="*/ 36 h 140"/>
                  <a:gd name="T12" fmla="*/ 136 w 177"/>
                  <a:gd name="T13" fmla="*/ 71 h 140"/>
                  <a:gd name="T14" fmla="*/ 164 w 177"/>
                  <a:gd name="T15" fmla="*/ 70 h 140"/>
                  <a:gd name="T16" fmla="*/ 176 w 177"/>
                  <a:gd name="T17" fmla="*/ 88 h 140"/>
                  <a:gd name="T18" fmla="*/ 128 w 177"/>
                  <a:gd name="T19" fmla="*/ 96 h 140"/>
                  <a:gd name="T20" fmla="*/ 119 w 177"/>
                  <a:gd name="T21" fmla="*/ 139 h 140"/>
                  <a:gd name="T22" fmla="*/ 67 w 177"/>
                  <a:gd name="T23" fmla="*/ 136 h 140"/>
                  <a:gd name="T24" fmla="*/ 39 w 177"/>
                  <a:gd name="T25" fmla="*/ 100 h 140"/>
                  <a:gd name="T26" fmla="*/ 96 w 177"/>
                  <a:gd name="T27" fmla="*/ 85 h 140"/>
                  <a:gd name="T28" fmla="*/ 28 w 177"/>
                  <a:gd name="T29" fmla="*/ 88 h 140"/>
                  <a:gd name="T30" fmla="*/ 0 w 177"/>
                  <a:gd name="T31" fmla="*/ 36 h 140"/>
                  <a:gd name="T32" fmla="*/ 0 w 177"/>
                  <a:gd name="T33" fmla="*/ 3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6"/>
                    </a:moveTo>
                    <a:lnTo>
                      <a:pt x="43" y="28"/>
                    </a:lnTo>
                    <a:lnTo>
                      <a:pt x="20" y="8"/>
                    </a:lnTo>
                    <a:lnTo>
                      <a:pt x="75" y="0"/>
                    </a:lnTo>
                    <a:lnTo>
                      <a:pt x="88" y="29"/>
                    </a:lnTo>
                    <a:lnTo>
                      <a:pt x="136" y="36"/>
                    </a:lnTo>
                    <a:lnTo>
                      <a:pt x="136" y="71"/>
                    </a:lnTo>
                    <a:lnTo>
                      <a:pt x="164" y="70"/>
                    </a:lnTo>
                    <a:lnTo>
                      <a:pt x="176" y="88"/>
                    </a:lnTo>
                    <a:lnTo>
                      <a:pt x="128" y="96"/>
                    </a:lnTo>
                    <a:lnTo>
                      <a:pt x="119" y="139"/>
                    </a:lnTo>
                    <a:lnTo>
                      <a:pt x="67" y="136"/>
                    </a:lnTo>
                    <a:lnTo>
                      <a:pt x="39" y="100"/>
                    </a:lnTo>
                    <a:lnTo>
                      <a:pt x="96" y="85"/>
                    </a:lnTo>
                    <a:lnTo>
                      <a:pt x="28" y="88"/>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426" name="Freeform 111"/>
              <p:cNvSpPr>
                <a:spLocks/>
              </p:cNvSpPr>
              <p:nvPr/>
            </p:nvSpPr>
            <p:spPr bwMode="auto">
              <a:xfrm>
                <a:off x="1549" y="1044"/>
                <a:ext cx="452" cy="421"/>
              </a:xfrm>
              <a:custGeom>
                <a:avLst/>
                <a:gdLst>
                  <a:gd name="T0" fmla="*/ 0 w 452"/>
                  <a:gd name="T1" fmla="*/ 92 h 421"/>
                  <a:gd name="T2" fmla="*/ 0 w 452"/>
                  <a:gd name="T3" fmla="*/ 92 h 421"/>
                  <a:gd name="T4" fmla="*/ 4 w 452"/>
                  <a:gd name="T5" fmla="*/ 47 h 421"/>
                  <a:gd name="T6" fmla="*/ 53 w 452"/>
                  <a:gd name="T7" fmla="*/ 0 h 421"/>
                  <a:gd name="T8" fmla="*/ 81 w 452"/>
                  <a:gd name="T9" fmla="*/ 5 h 421"/>
                  <a:gd name="T10" fmla="*/ 58 w 452"/>
                  <a:gd name="T11" fmla="*/ 57 h 421"/>
                  <a:gd name="T12" fmla="*/ 78 w 452"/>
                  <a:gd name="T13" fmla="*/ 86 h 421"/>
                  <a:gd name="T14" fmla="*/ 82 w 452"/>
                  <a:gd name="T15" fmla="*/ 56 h 421"/>
                  <a:gd name="T16" fmla="*/ 100 w 452"/>
                  <a:gd name="T17" fmla="*/ 20 h 421"/>
                  <a:gd name="T18" fmla="*/ 134 w 452"/>
                  <a:gd name="T19" fmla="*/ 3 h 421"/>
                  <a:gd name="T20" fmla="*/ 144 w 452"/>
                  <a:gd name="T21" fmla="*/ 74 h 421"/>
                  <a:gd name="T22" fmla="*/ 195 w 452"/>
                  <a:gd name="T23" fmla="*/ 41 h 421"/>
                  <a:gd name="T24" fmla="*/ 232 w 452"/>
                  <a:gd name="T25" fmla="*/ 50 h 421"/>
                  <a:gd name="T26" fmla="*/ 248 w 452"/>
                  <a:gd name="T27" fmla="*/ 74 h 421"/>
                  <a:gd name="T28" fmla="*/ 264 w 452"/>
                  <a:gd name="T29" fmla="*/ 97 h 421"/>
                  <a:gd name="T30" fmla="*/ 276 w 452"/>
                  <a:gd name="T31" fmla="*/ 82 h 421"/>
                  <a:gd name="T32" fmla="*/ 306 w 452"/>
                  <a:gd name="T33" fmla="*/ 106 h 421"/>
                  <a:gd name="T34" fmla="*/ 308 w 452"/>
                  <a:gd name="T35" fmla="*/ 127 h 421"/>
                  <a:gd name="T36" fmla="*/ 344 w 452"/>
                  <a:gd name="T37" fmla="*/ 134 h 421"/>
                  <a:gd name="T38" fmla="*/ 360 w 452"/>
                  <a:gd name="T39" fmla="*/ 148 h 421"/>
                  <a:gd name="T40" fmla="*/ 335 w 452"/>
                  <a:gd name="T41" fmla="*/ 162 h 421"/>
                  <a:gd name="T42" fmla="*/ 371 w 452"/>
                  <a:gd name="T43" fmla="*/ 172 h 421"/>
                  <a:gd name="T44" fmla="*/ 342 w 452"/>
                  <a:gd name="T45" fmla="*/ 195 h 421"/>
                  <a:gd name="T46" fmla="*/ 379 w 452"/>
                  <a:gd name="T47" fmla="*/ 220 h 421"/>
                  <a:gd name="T48" fmla="*/ 395 w 452"/>
                  <a:gd name="T49" fmla="*/ 215 h 421"/>
                  <a:gd name="T50" fmla="*/ 451 w 452"/>
                  <a:gd name="T51" fmla="*/ 262 h 421"/>
                  <a:gd name="T52" fmla="*/ 418 w 452"/>
                  <a:gd name="T53" fmla="*/ 294 h 421"/>
                  <a:gd name="T54" fmla="*/ 416 w 452"/>
                  <a:gd name="T55" fmla="*/ 322 h 421"/>
                  <a:gd name="T56" fmla="*/ 365 w 452"/>
                  <a:gd name="T57" fmla="*/ 268 h 421"/>
                  <a:gd name="T58" fmla="*/ 345 w 452"/>
                  <a:gd name="T59" fmla="*/ 272 h 421"/>
                  <a:gd name="T60" fmla="*/ 368 w 452"/>
                  <a:gd name="T61" fmla="*/ 326 h 421"/>
                  <a:gd name="T62" fmla="*/ 395 w 452"/>
                  <a:gd name="T63" fmla="*/ 333 h 421"/>
                  <a:gd name="T64" fmla="*/ 396 w 452"/>
                  <a:gd name="T65" fmla="*/ 399 h 421"/>
                  <a:gd name="T66" fmla="*/ 333 w 452"/>
                  <a:gd name="T67" fmla="*/ 362 h 421"/>
                  <a:gd name="T68" fmla="*/ 378 w 452"/>
                  <a:gd name="T69" fmla="*/ 420 h 421"/>
                  <a:gd name="T70" fmla="*/ 296 w 452"/>
                  <a:gd name="T71" fmla="*/ 384 h 421"/>
                  <a:gd name="T72" fmla="*/ 243 w 452"/>
                  <a:gd name="T73" fmla="*/ 337 h 421"/>
                  <a:gd name="T74" fmla="*/ 209 w 452"/>
                  <a:gd name="T75" fmla="*/ 345 h 421"/>
                  <a:gd name="T76" fmla="*/ 199 w 452"/>
                  <a:gd name="T77" fmla="*/ 305 h 421"/>
                  <a:gd name="T78" fmla="*/ 259 w 452"/>
                  <a:gd name="T79" fmla="*/ 305 h 421"/>
                  <a:gd name="T80" fmla="*/ 245 w 452"/>
                  <a:gd name="T81" fmla="*/ 280 h 421"/>
                  <a:gd name="T82" fmla="*/ 279 w 452"/>
                  <a:gd name="T83" fmla="*/ 242 h 421"/>
                  <a:gd name="T84" fmla="*/ 254 w 452"/>
                  <a:gd name="T85" fmla="*/ 192 h 421"/>
                  <a:gd name="T86" fmla="*/ 211 w 452"/>
                  <a:gd name="T87" fmla="*/ 194 h 421"/>
                  <a:gd name="T88" fmla="*/ 209 w 452"/>
                  <a:gd name="T89" fmla="*/ 180 h 421"/>
                  <a:gd name="T90" fmla="*/ 224 w 452"/>
                  <a:gd name="T91" fmla="*/ 172 h 421"/>
                  <a:gd name="T92" fmla="*/ 196 w 452"/>
                  <a:gd name="T93" fmla="*/ 151 h 421"/>
                  <a:gd name="T94" fmla="*/ 170 w 452"/>
                  <a:gd name="T95" fmla="*/ 129 h 421"/>
                  <a:gd name="T96" fmla="*/ 176 w 452"/>
                  <a:gd name="T97" fmla="*/ 149 h 421"/>
                  <a:gd name="T98" fmla="*/ 144 w 452"/>
                  <a:gd name="T99" fmla="*/ 155 h 421"/>
                  <a:gd name="T100" fmla="*/ 28 w 452"/>
                  <a:gd name="T101" fmla="*/ 133 h 421"/>
                  <a:gd name="T102" fmla="*/ 9 w 452"/>
                  <a:gd name="T103" fmla="*/ 106 h 421"/>
                  <a:gd name="T104" fmla="*/ 45 w 452"/>
                  <a:gd name="T105" fmla="*/ 108 h 421"/>
                  <a:gd name="T106" fmla="*/ 0 w 452"/>
                  <a:gd name="T107" fmla="*/ 92 h 421"/>
                  <a:gd name="T108" fmla="*/ 0 w 452"/>
                  <a:gd name="T109" fmla="*/ 92 h 4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1">
                    <a:moveTo>
                      <a:pt x="0" y="92"/>
                    </a:moveTo>
                    <a:lnTo>
                      <a:pt x="0" y="92"/>
                    </a:lnTo>
                    <a:lnTo>
                      <a:pt x="4" y="47"/>
                    </a:lnTo>
                    <a:lnTo>
                      <a:pt x="53" y="0"/>
                    </a:lnTo>
                    <a:lnTo>
                      <a:pt x="81" y="5"/>
                    </a:lnTo>
                    <a:lnTo>
                      <a:pt x="58" y="57"/>
                    </a:lnTo>
                    <a:lnTo>
                      <a:pt x="78" y="86"/>
                    </a:lnTo>
                    <a:lnTo>
                      <a:pt x="82" y="56"/>
                    </a:lnTo>
                    <a:lnTo>
                      <a:pt x="100" y="20"/>
                    </a:lnTo>
                    <a:lnTo>
                      <a:pt x="134" y="3"/>
                    </a:lnTo>
                    <a:lnTo>
                      <a:pt x="144" y="74"/>
                    </a:lnTo>
                    <a:lnTo>
                      <a:pt x="195" y="41"/>
                    </a:lnTo>
                    <a:lnTo>
                      <a:pt x="232" y="50"/>
                    </a:lnTo>
                    <a:lnTo>
                      <a:pt x="248" y="74"/>
                    </a:lnTo>
                    <a:lnTo>
                      <a:pt x="264" y="97"/>
                    </a:lnTo>
                    <a:lnTo>
                      <a:pt x="276" y="82"/>
                    </a:lnTo>
                    <a:lnTo>
                      <a:pt x="306" y="106"/>
                    </a:lnTo>
                    <a:lnTo>
                      <a:pt x="308" y="127"/>
                    </a:lnTo>
                    <a:lnTo>
                      <a:pt x="344" y="134"/>
                    </a:lnTo>
                    <a:lnTo>
                      <a:pt x="360" y="148"/>
                    </a:lnTo>
                    <a:lnTo>
                      <a:pt x="335" y="162"/>
                    </a:lnTo>
                    <a:lnTo>
                      <a:pt x="371" y="172"/>
                    </a:lnTo>
                    <a:lnTo>
                      <a:pt x="342" y="195"/>
                    </a:lnTo>
                    <a:lnTo>
                      <a:pt x="379" y="220"/>
                    </a:lnTo>
                    <a:lnTo>
                      <a:pt x="395" y="215"/>
                    </a:lnTo>
                    <a:lnTo>
                      <a:pt x="451" y="262"/>
                    </a:lnTo>
                    <a:lnTo>
                      <a:pt x="418" y="294"/>
                    </a:lnTo>
                    <a:lnTo>
                      <a:pt x="416" y="322"/>
                    </a:lnTo>
                    <a:lnTo>
                      <a:pt x="365" y="268"/>
                    </a:lnTo>
                    <a:lnTo>
                      <a:pt x="345" y="272"/>
                    </a:lnTo>
                    <a:lnTo>
                      <a:pt x="368" y="326"/>
                    </a:lnTo>
                    <a:lnTo>
                      <a:pt x="395" y="333"/>
                    </a:lnTo>
                    <a:lnTo>
                      <a:pt x="396" y="399"/>
                    </a:lnTo>
                    <a:lnTo>
                      <a:pt x="333" y="362"/>
                    </a:lnTo>
                    <a:lnTo>
                      <a:pt x="378" y="420"/>
                    </a:lnTo>
                    <a:lnTo>
                      <a:pt x="296" y="384"/>
                    </a:lnTo>
                    <a:lnTo>
                      <a:pt x="243" y="337"/>
                    </a:lnTo>
                    <a:lnTo>
                      <a:pt x="209" y="345"/>
                    </a:lnTo>
                    <a:lnTo>
                      <a:pt x="199" y="305"/>
                    </a:lnTo>
                    <a:lnTo>
                      <a:pt x="259" y="305"/>
                    </a:lnTo>
                    <a:lnTo>
                      <a:pt x="245" y="280"/>
                    </a:lnTo>
                    <a:lnTo>
                      <a:pt x="279" y="242"/>
                    </a:lnTo>
                    <a:lnTo>
                      <a:pt x="254" y="192"/>
                    </a:lnTo>
                    <a:lnTo>
                      <a:pt x="211" y="194"/>
                    </a:lnTo>
                    <a:lnTo>
                      <a:pt x="209" y="180"/>
                    </a:lnTo>
                    <a:lnTo>
                      <a:pt x="224" y="172"/>
                    </a:lnTo>
                    <a:lnTo>
                      <a:pt x="196" y="151"/>
                    </a:lnTo>
                    <a:lnTo>
                      <a:pt x="170" y="129"/>
                    </a:lnTo>
                    <a:lnTo>
                      <a:pt x="176" y="149"/>
                    </a:lnTo>
                    <a:lnTo>
                      <a:pt x="144" y="155"/>
                    </a:lnTo>
                    <a:lnTo>
                      <a:pt x="28" y="133"/>
                    </a:lnTo>
                    <a:lnTo>
                      <a:pt x="9" y="106"/>
                    </a:lnTo>
                    <a:lnTo>
                      <a:pt x="45" y="108"/>
                    </a:lnTo>
                    <a:lnTo>
                      <a:pt x="0" y="9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grpSp>
        <p:sp>
          <p:nvSpPr>
            <p:cNvPr id="12378" name="Line 113"/>
            <p:cNvSpPr>
              <a:spLocks noChangeShapeType="1"/>
            </p:cNvSpPr>
            <p:nvPr/>
          </p:nvSpPr>
          <p:spPr bwMode="auto">
            <a:xfrm flipH="1">
              <a:off x="176" y="2806"/>
              <a:ext cx="5807" cy="0"/>
            </a:xfrm>
            <a:prstGeom prst="line">
              <a:avLst/>
            </a:prstGeom>
            <a:noFill/>
            <a:ln w="31202">
              <a:solidFill>
                <a:srgbClr val="8200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grpSp>
      <p:sp>
        <p:nvSpPr>
          <p:cNvPr id="12291" name="Rectangle 3"/>
          <p:cNvSpPr>
            <a:spLocks noGrp="1" noChangeArrowheads="1"/>
          </p:cNvSpPr>
          <p:nvPr>
            <p:ph type="body" idx="4294967295"/>
          </p:nvPr>
        </p:nvSpPr>
        <p:spPr>
          <a:xfrm>
            <a:off x="0" y="293688"/>
            <a:ext cx="9144000" cy="1485900"/>
          </a:xfrm>
          <a:noFill/>
        </p:spPr>
        <p:txBody>
          <a:bodyPr lIns="0" tIns="0" rIns="0" bIns="0" anchor="b"/>
          <a:lstStyle/>
          <a:p>
            <a:pPr marL="0" indent="0" algn="ctr" defTabSz="411668" eaLnBrk="1" hangingPunct="1">
              <a:spcBef>
                <a:spcPct val="0"/>
              </a:spcBef>
              <a:buClr>
                <a:srgbClr val="FFFF00"/>
              </a:buClr>
              <a:buSzPct val="90000"/>
              <a:buNone/>
            </a:pPr>
            <a:r>
              <a:rPr lang="en-US" altLang="en-US" sz="4400" b="1" cap="small" dirty="0" smtClean="0">
                <a:solidFill>
                  <a:schemeClr val="bg1"/>
                </a:solidFill>
                <a:latin typeface="Arial Rounded MT Bold" panose="020F0704030504030204" pitchFamily="34" charset="0"/>
              </a:rPr>
              <a:t>Construction Law Services LLC</a:t>
            </a:r>
          </a:p>
        </p:txBody>
      </p:sp>
      <p:sp>
        <p:nvSpPr>
          <p:cNvPr id="12292" name="Text Box 115"/>
          <p:cNvSpPr txBox="1">
            <a:spLocks noChangeArrowheads="1"/>
          </p:cNvSpPr>
          <p:nvPr/>
        </p:nvSpPr>
        <p:spPr bwMode="auto">
          <a:xfrm>
            <a:off x="952500" y="2277597"/>
            <a:ext cx="7521864" cy="48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eaLnBrk="0" hangingPunct="0">
              <a:spcBef>
                <a:spcPct val="20000"/>
              </a:spcBef>
              <a:buChar char="•"/>
              <a:defRPr sz="3200">
                <a:solidFill>
                  <a:schemeClr val="tx1"/>
                </a:solidFill>
                <a:latin typeface="Times New Roman" charset="0"/>
              </a:defRPr>
            </a:lvl1pPr>
            <a:lvl2pPr marL="742950" indent="-285750" defTabSz="458788" eaLnBrk="0" hangingPunct="0">
              <a:spcBef>
                <a:spcPct val="20000"/>
              </a:spcBef>
              <a:buChar char="–"/>
              <a:defRPr sz="2800">
                <a:solidFill>
                  <a:schemeClr val="tx1"/>
                </a:solidFill>
                <a:latin typeface="Times New Roman" charset="0"/>
              </a:defRPr>
            </a:lvl2pPr>
            <a:lvl3pPr marL="1143000" indent="-228600" defTabSz="458788" eaLnBrk="0" hangingPunct="0">
              <a:spcBef>
                <a:spcPct val="20000"/>
              </a:spcBef>
              <a:buChar char="•"/>
              <a:defRPr sz="2400">
                <a:solidFill>
                  <a:schemeClr val="tx1"/>
                </a:solidFill>
                <a:latin typeface="Times New Roman" charset="0"/>
              </a:defRPr>
            </a:lvl3pPr>
            <a:lvl4pPr marL="1600200" indent="-228600" defTabSz="458788" eaLnBrk="0" hangingPunct="0">
              <a:spcBef>
                <a:spcPct val="20000"/>
              </a:spcBef>
              <a:buChar char="–"/>
              <a:defRPr sz="2000">
                <a:solidFill>
                  <a:schemeClr val="tx1"/>
                </a:solidFill>
                <a:latin typeface="Times New Roman" charset="0"/>
              </a:defRPr>
            </a:lvl4pPr>
            <a:lvl5pPr marL="2057400" indent="-228600" defTabSz="458788" eaLnBrk="0" hangingPunct="0">
              <a:spcBef>
                <a:spcPct val="20000"/>
              </a:spcBef>
              <a:buChar char="»"/>
              <a:defRPr sz="2000">
                <a:solidFill>
                  <a:schemeClr val="tx1"/>
                </a:solidFill>
                <a:latin typeface="Times New Roman" charset="0"/>
              </a:defRPr>
            </a:lvl5pPr>
            <a:lvl6pPr marL="2514600" indent="-228600" defTabSz="458788" eaLnBrk="0" fontAlgn="base" hangingPunct="0">
              <a:spcBef>
                <a:spcPct val="20000"/>
              </a:spcBef>
              <a:spcAft>
                <a:spcPct val="0"/>
              </a:spcAft>
              <a:buChar char="»"/>
              <a:defRPr sz="2000">
                <a:solidFill>
                  <a:schemeClr val="tx1"/>
                </a:solidFill>
                <a:latin typeface="Times New Roman" charset="0"/>
              </a:defRPr>
            </a:lvl6pPr>
            <a:lvl7pPr marL="2971800" indent="-228600" defTabSz="458788" eaLnBrk="0" fontAlgn="base" hangingPunct="0">
              <a:spcBef>
                <a:spcPct val="20000"/>
              </a:spcBef>
              <a:spcAft>
                <a:spcPct val="0"/>
              </a:spcAft>
              <a:buChar char="»"/>
              <a:defRPr sz="2000">
                <a:solidFill>
                  <a:schemeClr val="tx1"/>
                </a:solidFill>
                <a:latin typeface="Times New Roman" charset="0"/>
              </a:defRPr>
            </a:lvl7pPr>
            <a:lvl8pPr marL="3429000" indent="-228600" defTabSz="458788" eaLnBrk="0" fontAlgn="base" hangingPunct="0">
              <a:spcBef>
                <a:spcPct val="20000"/>
              </a:spcBef>
              <a:spcAft>
                <a:spcPct val="0"/>
              </a:spcAft>
              <a:buChar char="»"/>
              <a:defRPr sz="2000">
                <a:solidFill>
                  <a:schemeClr val="tx1"/>
                </a:solidFill>
                <a:latin typeface="Times New Roman" charset="0"/>
              </a:defRPr>
            </a:lvl8pPr>
            <a:lvl9pPr marL="3886200" indent="-228600" defTabSz="458788"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Clr>
                <a:srgbClr val="FFFF00"/>
              </a:buClr>
              <a:buSzPct val="90000"/>
              <a:buFont typeface="Monotype Sorts" pitchFamily="2" charset="2"/>
              <a:buNone/>
            </a:pPr>
            <a:endParaRPr lang="en-US" altLang="en-US" sz="2200" b="1" dirty="0">
              <a:solidFill>
                <a:srgbClr val="FFFFFF"/>
              </a:solidFill>
              <a:latin typeface="Arial" charset="0"/>
            </a:endParaRPr>
          </a:p>
          <a:p>
            <a:pPr algn="ctr" eaLnBrk="1" hangingPunct="1">
              <a:spcBef>
                <a:spcPct val="0"/>
              </a:spcBef>
              <a:buClr>
                <a:srgbClr val="FFFF00"/>
              </a:buClr>
              <a:buSzPct val="90000"/>
              <a:buFont typeface="Monotype Sorts" pitchFamily="2" charset="2"/>
              <a:buNone/>
            </a:pPr>
            <a:endParaRPr lang="en-US" altLang="en-US" sz="2200" dirty="0">
              <a:solidFill>
                <a:srgbClr val="FFFFFF"/>
              </a:solidFill>
            </a:endParaRPr>
          </a:p>
        </p:txBody>
      </p:sp>
      <p:grpSp>
        <p:nvGrpSpPr>
          <p:cNvPr id="12484" name="Group 196"/>
          <p:cNvGrpSpPr>
            <a:grpSpLocks/>
          </p:cNvGrpSpPr>
          <p:nvPr/>
        </p:nvGrpSpPr>
        <p:grpSpPr bwMode="auto">
          <a:xfrm>
            <a:off x="6960468" y="4877362"/>
            <a:ext cx="1721715" cy="1644463"/>
            <a:chOff x="4823" y="3482"/>
            <a:chExt cx="1193" cy="1174"/>
          </a:xfrm>
        </p:grpSpPr>
        <p:sp>
          <p:nvSpPr>
            <p:cNvPr id="12295" name="Freeform 116"/>
            <p:cNvSpPr>
              <a:spLocks/>
            </p:cNvSpPr>
            <p:nvPr/>
          </p:nvSpPr>
          <p:spPr bwMode="auto">
            <a:xfrm>
              <a:off x="4981" y="4285"/>
              <a:ext cx="407" cy="369"/>
            </a:xfrm>
            <a:custGeom>
              <a:avLst/>
              <a:gdLst>
                <a:gd name="T0" fmla="*/ 65 w 407"/>
                <a:gd name="T1" fmla="*/ 17 h 369"/>
                <a:gd name="T2" fmla="*/ 65 w 407"/>
                <a:gd name="T3" fmla="*/ 17 h 369"/>
                <a:gd name="T4" fmla="*/ 66 w 407"/>
                <a:gd name="T5" fmla="*/ 17 h 369"/>
                <a:gd name="T6" fmla="*/ 66 w 407"/>
                <a:gd name="T7" fmla="*/ 19 h 369"/>
                <a:gd name="T8" fmla="*/ 67 w 407"/>
                <a:gd name="T9" fmla="*/ 19 h 369"/>
                <a:gd name="T10" fmla="*/ 67 w 407"/>
                <a:gd name="T11" fmla="*/ 24 h 369"/>
                <a:gd name="T12" fmla="*/ 66 w 407"/>
                <a:gd name="T13" fmla="*/ 36 h 369"/>
                <a:gd name="T14" fmla="*/ 60 w 407"/>
                <a:gd name="T15" fmla="*/ 50 h 369"/>
                <a:gd name="T16" fmla="*/ 55 w 407"/>
                <a:gd name="T17" fmla="*/ 64 h 369"/>
                <a:gd name="T18" fmla="*/ 49 w 407"/>
                <a:gd name="T19" fmla="*/ 78 h 369"/>
                <a:gd name="T20" fmla="*/ 47 w 407"/>
                <a:gd name="T21" fmla="*/ 88 h 369"/>
                <a:gd name="T22" fmla="*/ 36 w 407"/>
                <a:gd name="T23" fmla="*/ 134 h 369"/>
                <a:gd name="T24" fmla="*/ 26 w 407"/>
                <a:gd name="T25" fmla="*/ 188 h 369"/>
                <a:gd name="T26" fmla="*/ 17 w 407"/>
                <a:gd name="T27" fmla="*/ 246 h 369"/>
                <a:gd name="T28" fmla="*/ 8 w 407"/>
                <a:gd name="T29" fmla="*/ 302 h 369"/>
                <a:gd name="T30" fmla="*/ 1 w 407"/>
                <a:gd name="T31" fmla="*/ 353 h 369"/>
                <a:gd name="T32" fmla="*/ 20 w 407"/>
                <a:gd name="T33" fmla="*/ 368 h 369"/>
                <a:gd name="T34" fmla="*/ 98 w 407"/>
                <a:gd name="T35" fmla="*/ 367 h 369"/>
                <a:gd name="T36" fmla="*/ 204 w 407"/>
                <a:gd name="T37" fmla="*/ 367 h 369"/>
                <a:gd name="T38" fmla="*/ 306 w 407"/>
                <a:gd name="T39" fmla="*/ 367 h 369"/>
                <a:gd name="T40" fmla="*/ 377 w 407"/>
                <a:gd name="T41" fmla="*/ 365 h 369"/>
                <a:gd name="T42" fmla="*/ 391 w 407"/>
                <a:gd name="T43" fmla="*/ 362 h 369"/>
                <a:gd name="T44" fmla="*/ 390 w 407"/>
                <a:gd name="T45" fmla="*/ 355 h 369"/>
                <a:gd name="T46" fmla="*/ 392 w 407"/>
                <a:gd name="T47" fmla="*/ 344 h 369"/>
                <a:gd name="T48" fmla="*/ 396 w 407"/>
                <a:gd name="T49" fmla="*/ 328 h 369"/>
                <a:gd name="T50" fmla="*/ 398 w 407"/>
                <a:gd name="T51" fmla="*/ 310 h 369"/>
                <a:gd name="T52" fmla="*/ 402 w 407"/>
                <a:gd name="T53" fmla="*/ 289 h 369"/>
                <a:gd name="T54" fmla="*/ 402 w 407"/>
                <a:gd name="T55" fmla="*/ 266 h 369"/>
                <a:gd name="T56" fmla="*/ 404 w 407"/>
                <a:gd name="T57" fmla="*/ 238 h 369"/>
                <a:gd name="T58" fmla="*/ 404 w 407"/>
                <a:gd name="T59" fmla="*/ 207 h 369"/>
                <a:gd name="T60" fmla="*/ 404 w 407"/>
                <a:gd name="T61" fmla="*/ 175 h 369"/>
                <a:gd name="T62" fmla="*/ 399 w 407"/>
                <a:gd name="T63" fmla="*/ 150 h 369"/>
                <a:gd name="T64" fmla="*/ 397 w 407"/>
                <a:gd name="T65" fmla="*/ 136 h 369"/>
                <a:gd name="T66" fmla="*/ 393 w 407"/>
                <a:gd name="T67" fmla="*/ 114 h 369"/>
                <a:gd name="T68" fmla="*/ 391 w 407"/>
                <a:gd name="T69" fmla="*/ 85 h 369"/>
                <a:gd name="T70" fmla="*/ 389 w 407"/>
                <a:gd name="T71" fmla="*/ 60 h 369"/>
                <a:gd name="T72" fmla="*/ 388 w 407"/>
                <a:gd name="T73" fmla="*/ 41 h 369"/>
                <a:gd name="T74" fmla="*/ 375 w 407"/>
                <a:gd name="T75" fmla="*/ 37 h 369"/>
                <a:gd name="T76" fmla="*/ 317 w 407"/>
                <a:gd name="T77" fmla="*/ 29 h 369"/>
                <a:gd name="T78" fmla="*/ 240 w 407"/>
                <a:gd name="T79" fmla="*/ 16 h 369"/>
                <a:gd name="T80" fmla="*/ 161 w 407"/>
                <a:gd name="T81" fmla="*/ 3 h 369"/>
                <a:gd name="T82" fmla="*/ 96 w 407"/>
                <a:gd name="T83" fmla="*/ 1 h 369"/>
                <a:gd name="T84" fmla="*/ 65 w 407"/>
                <a:gd name="T85" fmla="*/ 16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7" h="369">
                  <a:moveTo>
                    <a:pt x="65" y="16"/>
                  </a:moveTo>
                  <a:lnTo>
                    <a:pt x="65" y="17"/>
                  </a:lnTo>
                  <a:lnTo>
                    <a:pt x="66" y="17"/>
                  </a:lnTo>
                  <a:lnTo>
                    <a:pt x="66" y="19"/>
                  </a:lnTo>
                  <a:lnTo>
                    <a:pt x="67" y="19"/>
                  </a:lnTo>
                  <a:lnTo>
                    <a:pt x="69" y="19"/>
                  </a:lnTo>
                  <a:lnTo>
                    <a:pt x="67" y="24"/>
                  </a:lnTo>
                  <a:lnTo>
                    <a:pt x="67" y="27"/>
                  </a:lnTo>
                  <a:lnTo>
                    <a:pt x="66" y="32"/>
                  </a:lnTo>
                  <a:lnTo>
                    <a:pt x="66" y="36"/>
                  </a:lnTo>
                  <a:lnTo>
                    <a:pt x="64" y="41"/>
                  </a:lnTo>
                  <a:lnTo>
                    <a:pt x="62" y="45"/>
                  </a:lnTo>
                  <a:lnTo>
                    <a:pt x="60" y="50"/>
                  </a:lnTo>
                  <a:lnTo>
                    <a:pt x="59" y="54"/>
                  </a:lnTo>
                  <a:lnTo>
                    <a:pt x="56" y="59"/>
                  </a:lnTo>
                  <a:lnTo>
                    <a:pt x="55" y="64"/>
                  </a:lnTo>
                  <a:lnTo>
                    <a:pt x="53" y="70"/>
                  </a:lnTo>
                  <a:lnTo>
                    <a:pt x="51" y="74"/>
                  </a:lnTo>
                  <a:lnTo>
                    <a:pt x="49" y="78"/>
                  </a:lnTo>
                  <a:lnTo>
                    <a:pt x="48" y="82"/>
                  </a:lnTo>
                  <a:lnTo>
                    <a:pt x="47" y="86"/>
                  </a:lnTo>
                  <a:lnTo>
                    <a:pt x="47" y="88"/>
                  </a:lnTo>
                  <a:lnTo>
                    <a:pt x="44" y="103"/>
                  </a:lnTo>
                  <a:lnTo>
                    <a:pt x="40" y="118"/>
                  </a:lnTo>
                  <a:lnTo>
                    <a:pt x="36" y="134"/>
                  </a:lnTo>
                  <a:lnTo>
                    <a:pt x="34" y="151"/>
                  </a:lnTo>
                  <a:lnTo>
                    <a:pt x="30" y="170"/>
                  </a:lnTo>
                  <a:lnTo>
                    <a:pt x="26" y="188"/>
                  </a:lnTo>
                  <a:lnTo>
                    <a:pt x="22" y="207"/>
                  </a:lnTo>
                  <a:lnTo>
                    <a:pt x="20" y="225"/>
                  </a:lnTo>
                  <a:lnTo>
                    <a:pt x="17" y="246"/>
                  </a:lnTo>
                  <a:lnTo>
                    <a:pt x="14" y="265"/>
                  </a:lnTo>
                  <a:lnTo>
                    <a:pt x="10" y="283"/>
                  </a:lnTo>
                  <a:lnTo>
                    <a:pt x="8" y="302"/>
                  </a:lnTo>
                  <a:lnTo>
                    <a:pt x="5" y="320"/>
                  </a:lnTo>
                  <a:lnTo>
                    <a:pt x="3" y="337"/>
                  </a:lnTo>
                  <a:lnTo>
                    <a:pt x="1" y="353"/>
                  </a:lnTo>
                  <a:lnTo>
                    <a:pt x="0" y="368"/>
                  </a:lnTo>
                  <a:lnTo>
                    <a:pt x="6" y="368"/>
                  </a:lnTo>
                  <a:lnTo>
                    <a:pt x="20" y="368"/>
                  </a:lnTo>
                  <a:lnTo>
                    <a:pt x="41" y="368"/>
                  </a:lnTo>
                  <a:lnTo>
                    <a:pt x="67" y="367"/>
                  </a:lnTo>
                  <a:lnTo>
                    <a:pt x="98" y="367"/>
                  </a:lnTo>
                  <a:lnTo>
                    <a:pt x="132" y="367"/>
                  </a:lnTo>
                  <a:lnTo>
                    <a:pt x="166" y="367"/>
                  </a:lnTo>
                  <a:lnTo>
                    <a:pt x="204" y="367"/>
                  </a:lnTo>
                  <a:lnTo>
                    <a:pt x="240" y="367"/>
                  </a:lnTo>
                  <a:lnTo>
                    <a:pt x="275" y="367"/>
                  </a:lnTo>
                  <a:lnTo>
                    <a:pt x="306" y="367"/>
                  </a:lnTo>
                  <a:lnTo>
                    <a:pt x="335" y="367"/>
                  </a:lnTo>
                  <a:lnTo>
                    <a:pt x="359" y="367"/>
                  </a:lnTo>
                  <a:lnTo>
                    <a:pt x="377" y="365"/>
                  </a:lnTo>
                  <a:lnTo>
                    <a:pt x="389" y="364"/>
                  </a:lnTo>
                  <a:lnTo>
                    <a:pt x="393" y="362"/>
                  </a:lnTo>
                  <a:lnTo>
                    <a:pt x="391" y="362"/>
                  </a:lnTo>
                  <a:lnTo>
                    <a:pt x="390" y="360"/>
                  </a:lnTo>
                  <a:lnTo>
                    <a:pt x="390" y="359"/>
                  </a:lnTo>
                  <a:lnTo>
                    <a:pt x="390" y="355"/>
                  </a:lnTo>
                  <a:lnTo>
                    <a:pt x="390" y="352"/>
                  </a:lnTo>
                  <a:lnTo>
                    <a:pt x="392" y="349"/>
                  </a:lnTo>
                  <a:lnTo>
                    <a:pt x="392" y="344"/>
                  </a:lnTo>
                  <a:lnTo>
                    <a:pt x="394" y="339"/>
                  </a:lnTo>
                  <a:lnTo>
                    <a:pt x="394" y="333"/>
                  </a:lnTo>
                  <a:lnTo>
                    <a:pt x="396" y="328"/>
                  </a:lnTo>
                  <a:lnTo>
                    <a:pt x="396" y="322"/>
                  </a:lnTo>
                  <a:lnTo>
                    <a:pt x="398" y="316"/>
                  </a:lnTo>
                  <a:lnTo>
                    <a:pt x="398" y="310"/>
                  </a:lnTo>
                  <a:lnTo>
                    <a:pt x="399" y="303"/>
                  </a:lnTo>
                  <a:lnTo>
                    <a:pt x="400" y="296"/>
                  </a:lnTo>
                  <a:lnTo>
                    <a:pt x="402" y="289"/>
                  </a:lnTo>
                  <a:lnTo>
                    <a:pt x="402" y="283"/>
                  </a:lnTo>
                  <a:lnTo>
                    <a:pt x="402" y="275"/>
                  </a:lnTo>
                  <a:lnTo>
                    <a:pt x="402" y="266"/>
                  </a:lnTo>
                  <a:lnTo>
                    <a:pt x="404" y="257"/>
                  </a:lnTo>
                  <a:lnTo>
                    <a:pt x="404" y="248"/>
                  </a:lnTo>
                  <a:lnTo>
                    <a:pt x="404" y="238"/>
                  </a:lnTo>
                  <a:lnTo>
                    <a:pt x="404" y="227"/>
                  </a:lnTo>
                  <a:lnTo>
                    <a:pt x="406" y="216"/>
                  </a:lnTo>
                  <a:lnTo>
                    <a:pt x="404" y="207"/>
                  </a:lnTo>
                  <a:lnTo>
                    <a:pt x="404" y="195"/>
                  </a:lnTo>
                  <a:lnTo>
                    <a:pt x="404" y="185"/>
                  </a:lnTo>
                  <a:lnTo>
                    <a:pt x="404" y="175"/>
                  </a:lnTo>
                  <a:lnTo>
                    <a:pt x="402" y="167"/>
                  </a:lnTo>
                  <a:lnTo>
                    <a:pt x="401" y="158"/>
                  </a:lnTo>
                  <a:lnTo>
                    <a:pt x="399" y="150"/>
                  </a:lnTo>
                  <a:lnTo>
                    <a:pt x="399" y="143"/>
                  </a:lnTo>
                  <a:lnTo>
                    <a:pt x="398" y="141"/>
                  </a:lnTo>
                  <a:lnTo>
                    <a:pt x="397" y="136"/>
                  </a:lnTo>
                  <a:lnTo>
                    <a:pt x="395" y="130"/>
                  </a:lnTo>
                  <a:lnTo>
                    <a:pt x="395" y="121"/>
                  </a:lnTo>
                  <a:lnTo>
                    <a:pt x="393" y="114"/>
                  </a:lnTo>
                  <a:lnTo>
                    <a:pt x="393" y="104"/>
                  </a:lnTo>
                  <a:lnTo>
                    <a:pt x="391" y="95"/>
                  </a:lnTo>
                  <a:lnTo>
                    <a:pt x="391" y="85"/>
                  </a:lnTo>
                  <a:lnTo>
                    <a:pt x="389" y="77"/>
                  </a:lnTo>
                  <a:lnTo>
                    <a:pt x="389" y="67"/>
                  </a:lnTo>
                  <a:lnTo>
                    <a:pt x="389" y="60"/>
                  </a:lnTo>
                  <a:lnTo>
                    <a:pt x="389" y="52"/>
                  </a:lnTo>
                  <a:lnTo>
                    <a:pt x="388" y="46"/>
                  </a:lnTo>
                  <a:lnTo>
                    <a:pt x="388" y="41"/>
                  </a:lnTo>
                  <a:lnTo>
                    <a:pt x="388" y="38"/>
                  </a:lnTo>
                  <a:lnTo>
                    <a:pt x="388" y="36"/>
                  </a:lnTo>
                  <a:lnTo>
                    <a:pt x="375" y="37"/>
                  </a:lnTo>
                  <a:lnTo>
                    <a:pt x="359" y="35"/>
                  </a:lnTo>
                  <a:lnTo>
                    <a:pt x="339" y="33"/>
                  </a:lnTo>
                  <a:lnTo>
                    <a:pt x="317" y="29"/>
                  </a:lnTo>
                  <a:lnTo>
                    <a:pt x="292" y="25"/>
                  </a:lnTo>
                  <a:lnTo>
                    <a:pt x="266" y="20"/>
                  </a:lnTo>
                  <a:lnTo>
                    <a:pt x="240" y="16"/>
                  </a:lnTo>
                  <a:lnTo>
                    <a:pt x="213" y="10"/>
                  </a:lnTo>
                  <a:lnTo>
                    <a:pt x="187" y="7"/>
                  </a:lnTo>
                  <a:lnTo>
                    <a:pt x="161" y="3"/>
                  </a:lnTo>
                  <a:lnTo>
                    <a:pt x="136" y="1"/>
                  </a:lnTo>
                  <a:lnTo>
                    <a:pt x="116" y="0"/>
                  </a:lnTo>
                  <a:lnTo>
                    <a:pt x="96" y="1"/>
                  </a:lnTo>
                  <a:lnTo>
                    <a:pt x="81" y="4"/>
                  </a:lnTo>
                  <a:lnTo>
                    <a:pt x="70" y="9"/>
                  </a:lnTo>
                  <a:lnTo>
                    <a:pt x="65" y="16"/>
                  </a:lnTo>
                </a:path>
              </a:pathLst>
            </a:custGeom>
            <a:solidFill>
              <a:srgbClr val="404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296" name="Freeform 117"/>
            <p:cNvSpPr>
              <a:spLocks/>
            </p:cNvSpPr>
            <p:nvPr/>
          </p:nvSpPr>
          <p:spPr bwMode="auto">
            <a:xfrm>
              <a:off x="5331" y="4455"/>
              <a:ext cx="53" cy="195"/>
            </a:xfrm>
            <a:custGeom>
              <a:avLst/>
              <a:gdLst>
                <a:gd name="T0" fmla="*/ 12 w 53"/>
                <a:gd name="T1" fmla="*/ 0 h 195"/>
                <a:gd name="T2" fmla="*/ 17 w 53"/>
                <a:gd name="T3" fmla="*/ 53 h 195"/>
                <a:gd name="T4" fmla="*/ 0 w 53"/>
                <a:gd name="T5" fmla="*/ 194 h 195"/>
                <a:gd name="T6" fmla="*/ 41 w 53"/>
                <a:gd name="T7" fmla="*/ 188 h 195"/>
                <a:gd name="T8" fmla="*/ 52 w 53"/>
                <a:gd name="T9" fmla="*/ 29 h 195"/>
                <a:gd name="T10" fmla="*/ 12 w 53"/>
                <a:gd name="T11" fmla="*/ 0 h 195"/>
                <a:gd name="T12" fmla="*/ 12 w 53"/>
                <a:gd name="T13" fmla="*/ 0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95">
                  <a:moveTo>
                    <a:pt x="12" y="0"/>
                  </a:moveTo>
                  <a:lnTo>
                    <a:pt x="17" y="53"/>
                  </a:lnTo>
                  <a:lnTo>
                    <a:pt x="0" y="194"/>
                  </a:lnTo>
                  <a:lnTo>
                    <a:pt x="41" y="188"/>
                  </a:lnTo>
                  <a:lnTo>
                    <a:pt x="52" y="29"/>
                  </a:lnTo>
                  <a:lnTo>
                    <a:pt x="12" y="0"/>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297" name="Freeform 118"/>
            <p:cNvSpPr>
              <a:spLocks/>
            </p:cNvSpPr>
            <p:nvPr/>
          </p:nvSpPr>
          <p:spPr bwMode="auto">
            <a:xfrm>
              <a:off x="5149" y="4549"/>
              <a:ext cx="33" cy="98"/>
            </a:xfrm>
            <a:custGeom>
              <a:avLst/>
              <a:gdLst>
                <a:gd name="T0" fmla="*/ 32 w 33"/>
                <a:gd name="T1" fmla="*/ 97 h 98"/>
                <a:gd name="T2" fmla="*/ 32 w 33"/>
                <a:gd name="T3" fmla="*/ 0 h 98"/>
                <a:gd name="T4" fmla="*/ 15 w 33"/>
                <a:gd name="T5" fmla="*/ 49 h 98"/>
                <a:gd name="T6" fmla="*/ 0 w 33"/>
                <a:gd name="T7" fmla="*/ 97 h 98"/>
                <a:gd name="T8" fmla="*/ 32 w 33"/>
                <a:gd name="T9" fmla="*/ 97 h 98"/>
                <a:gd name="T10" fmla="*/ 32 w 33"/>
                <a:gd name="T11" fmla="*/ 97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8">
                  <a:moveTo>
                    <a:pt x="32" y="97"/>
                  </a:moveTo>
                  <a:lnTo>
                    <a:pt x="32" y="0"/>
                  </a:lnTo>
                  <a:lnTo>
                    <a:pt x="15" y="49"/>
                  </a:lnTo>
                  <a:lnTo>
                    <a:pt x="0" y="97"/>
                  </a:lnTo>
                  <a:lnTo>
                    <a:pt x="32" y="97"/>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298" name="Freeform 119"/>
            <p:cNvSpPr>
              <a:spLocks/>
            </p:cNvSpPr>
            <p:nvPr/>
          </p:nvSpPr>
          <p:spPr bwMode="auto">
            <a:xfrm>
              <a:off x="5042" y="4315"/>
              <a:ext cx="319" cy="207"/>
            </a:xfrm>
            <a:custGeom>
              <a:avLst/>
              <a:gdLst>
                <a:gd name="T0" fmla="*/ 0 w 319"/>
                <a:gd name="T1" fmla="*/ 11 h 207"/>
                <a:gd name="T2" fmla="*/ 0 w 319"/>
                <a:gd name="T3" fmla="*/ 47 h 207"/>
                <a:gd name="T4" fmla="*/ 71 w 319"/>
                <a:gd name="T5" fmla="*/ 47 h 207"/>
                <a:gd name="T6" fmla="*/ 136 w 319"/>
                <a:gd name="T7" fmla="*/ 76 h 207"/>
                <a:gd name="T8" fmla="*/ 201 w 319"/>
                <a:gd name="T9" fmla="*/ 93 h 207"/>
                <a:gd name="T10" fmla="*/ 301 w 319"/>
                <a:gd name="T11" fmla="*/ 206 h 207"/>
                <a:gd name="T12" fmla="*/ 318 w 319"/>
                <a:gd name="T13" fmla="*/ 147 h 207"/>
                <a:gd name="T14" fmla="*/ 170 w 319"/>
                <a:gd name="T15" fmla="*/ 17 h 207"/>
                <a:gd name="T16" fmla="*/ 6 w 319"/>
                <a:gd name="T17" fmla="*/ 0 h 207"/>
                <a:gd name="T18" fmla="*/ 0 w 319"/>
                <a:gd name="T19" fmla="*/ 11 h 207"/>
                <a:gd name="T20" fmla="*/ 0 w 319"/>
                <a:gd name="T21" fmla="*/ 11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9" h="207">
                  <a:moveTo>
                    <a:pt x="0" y="11"/>
                  </a:moveTo>
                  <a:lnTo>
                    <a:pt x="0" y="47"/>
                  </a:lnTo>
                  <a:lnTo>
                    <a:pt x="71" y="47"/>
                  </a:lnTo>
                  <a:lnTo>
                    <a:pt x="136" y="76"/>
                  </a:lnTo>
                  <a:lnTo>
                    <a:pt x="201" y="93"/>
                  </a:lnTo>
                  <a:lnTo>
                    <a:pt x="301" y="206"/>
                  </a:lnTo>
                  <a:lnTo>
                    <a:pt x="318" y="147"/>
                  </a:lnTo>
                  <a:lnTo>
                    <a:pt x="170" y="17"/>
                  </a:lnTo>
                  <a:lnTo>
                    <a:pt x="6" y="0"/>
                  </a:lnTo>
                  <a:lnTo>
                    <a:pt x="0" y="11"/>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299" name="Freeform 120"/>
            <p:cNvSpPr>
              <a:spLocks/>
            </p:cNvSpPr>
            <p:nvPr/>
          </p:nvSpPr>
          <p:spPr bwMode="auto">
            <a:xfrm>
              <a:off x="5208" y="3720"/>
              <a:ext cx="21" cy="57"/>
            </a:xfrm>
            <a:custGeom>
              <a:avLst/>
              <a:gdLst>
                <a:gd name="T0" fmla="*/ 2 w 21"/>
                <a:gd name="T1" fmla="*/ 34 h 57"/>
                <a:gd name="T2" fmla="*/ 2 w 21"/>
                <a:gd name="T3" fmla="*/ 36 h 57"/>
                <a:gd name="T4" fmla="*/ 4 w 21"/>
                <a:gd name="T5" fmla="*/ 40 h 57"/>
                <a:gd name="T6" fmla="*/ 6 w 21"/>
                <a:gd name="T7" fmla="*/ 44 h 57"/>
                <a:gd name="T8" fmla="*/ 8 w 21"/>
                <a:gd name="T9" fmla="*/ 49 h 57"/>
                <a:gd name="T10" fmla="*/ 11 w 21"/>
                <a:gd name="T11" fmla="*/ 52 h 57"/>
                <a:gd name="T12" fmla="*/ 13 w 21"/>
                <a:gd name="T13" fmla="*/ 56 h 57"/>
                <a:gd name="T14" fmla="*/ 14 w 21"/>
                <a:gd name="T15" fmla="*/ 56 h 57"/>
                <a:gd name="T16" fmla="*/ 16 w 21"/>
                <a:gd name="T17" fmla="*/ 55 h 57"/>
                <a:gd name="T18" fmla="*/ 17 w 21"/>
                <a:gd name="T19" fmla="*/ 50 h 57"/>
                <a:gd name="T20" fmla="*/ 18 w 21"/>
                <a:gd name="T21" fmla="*/ 44 h 57"/>
                <a:gd name="T22" fmla="*/ 18 w 21"/>
                <a:gd name="T23" fmla="*/ 36 h 57"/>
                <a:gd name="T24" fmla="*/ 19 w 21"/>
                <a:gd name="T25" fmla="*/ 28 h 57"/>
                <a:gd name="T26" fmla="*/ 19 w 21"/>
                <a:gd name="T27" fmla="*/ 21 h 57"/>
                <a:gd name="T28" fmla="*/ 19 w 21"/>
                <a:gd name="T29" fmla="*/ 15 h 57"/>
                <a:gd name="T30" fmla="*/ 19 w 21"/>
                <a:gd name="T31" fmla="*/ 11 h 57"/>
                <a:gd name="T32" fmla="*/ 17 w 21"/>
                <a:gd name="T33" fmla="*/ 9 h 57"/>
                <a:gd name="T34" fmla="*/ 14 w 21"/>
                <a:gd name="T35" fmla="*/ 9 h 57"/>
                <a:gd name="T36" fmla="*/ 12 w 21"/>
                <a:gd name="T37" fmla="*/ 7 h 57"/>
                <a:gd name="T38" fmla="*/ 8 w 21"/>
                <a:gd name="T39" fmla="*/ 5 h 57"/>
                <a:gd name="T40" fmla="*/ 6 w 21"/>
                <a:gd name="T41" fmla="*/ 3 h 57"/>
                <a:gd name="T42" fmla="*/ 2 w 21"/>
                <a:gd name="T43" fmla="*/ 3 h 57"/>
                <a:gd name="T44" fmla="*/ 1 w 21"/>
                <a:gd name="T45" fmla="*/ 1 h 57"/>
                <a:gd name="T46" fmla="*/ 1 w 21"/>
                <a:gd name="T47" fmla="*/ 1 h 57"/>
                <a:gd name="T48" fmla="*/ 0 w 21"/>
                <a:gd name="T49" fmla="*/ 1 h 57"/>
                <a:gd name="T50" fmla="*/ 0 w 21"/>
                <a:gd name="T51" fmla="*/ 4 h 57"/>
                <a:gd name="T52" fmla="*/ 0 w 21"/>
                <a:gd name="T53" fmla="*/ 8 h 57"/>
                <a:gd name="T54" fmla="*/ 0 w 21"/>
                <a:gd name="T55" fmla="*/ 12 h 57"/>
                <a:gd name="T56" fmla="*/ 0 w 21"/>
                <a:gd name="T57" fmla="*/ 18 h 57"/>
                <a:gd name="T58" fmla="*/ 0 w 21"/>
                <a:gd name="T59" fmla="*/ 23 h 57"/>
                <a:gd name="T60" fmla="*/ 0 w 21"/>
                <a:gd name="T61" fmla="*/ 28 h 57"/>
                <a:gd name="T62" fmla="*/ 1 w 21"/>
                <a:gd name="T63" fmla="*/ 31 h 57"/>
                <a:gd name="T64" fmla="*/ 2 w 21"/>
                <a:gd name="T65" fmla="*/ 3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2" y="32"/>
                  </a:moveTo>
                  <a:lnTo>
                    <a:pt x="2" y="34"/>
                  </a:lnTo>
                  <a:lnTo>
                    <a:pt x="2" y="36"/>
                  </a:lnTo>
                  <a:lnTo>
                    <a:pt x="4" y="37"/>
                  </a:lnTo>
                  <a:lnTo>
                    <a:pt x="4" y="40"/>
                  </a:lnTo>
                  <a:lnTo>
                    <a:pt x="6" y="42"/>
                  </a:lnTo>
                  <a:lnTo>
                    <a:pt x="6" y="44"/>
                  </a:lnTo>
                  <a:lnTo>
                    <a:pt x="8" y="46"/>
                  </a:lnTo>
                  <a:lnTo>
                    <a:pt x="8" y="49"/>
                  </a:lnTo>
                  <a:lnTo>
                    <a:pt x="10" y="50"/>
                  </a:lnTo>
                  <a:lnTo>
                    <a:pt x="11" y="52"/>
                  </a:lnTo>
                  <a:lnTo>
                    <a:pt x="13" y="54"/>
                  </a:lnTo>
                  <a:lnTo>
                    <a:pt x="13" y="56"/>
                  </a:lnTo>
                  <a:lnTo>
                    <a:pt x="14" y="56"/>
                  </a:lnTo>
                  <a:lnTo>
                    <a:pt x="16" y="56"/>
                  </a:lnTo>
                  <a:lnTo>
                    <a:pt x="16" y="55"/>
                  </a:lnTo>
                  <a:lnTo>
                    <a:pt x="17" y="53"/>
                  </a:lnTo>
                  <a:lnTo>
                    <a:pt x="17" y="50"/>
                  </a:lnTo>
                  <a:lnTo>
                    <a:pt x="18" y="47"/>
                  </a:lnTo>
                  <a:lnTo>
                    <a:pt x="18" y="44"/>
                  </a:lnTo>
                  <a:lnTo>
                    <a:pt x="18" y="40"/>
                  </a:lnTo>
                  <a:lnTo>
                    <a:pt x="18" y="36"/>
                  </a:lnTo>
                  <a:lnTo>
                    <a:pt x="20" y="31"/>
                  </a:lnTo>
                  <a:lnTo>
                    <a:pt x="19" y="28"/>
                  </a:lnTo>
                  <a:lnTo>
                    <a:pt x="19" y="24"/>
                  </a:lnTo>
                  <a:lnTo>
                    <a:pt x="19" y="21"/>
                  </a:lnTo>
                  <a:lnTo>
                    <a:pt x="19" y="17"/>
                  </a:lnTo>
                  <a:lnTo>
                    <a:pt x="19" y="15"/>
                  </a:lnTo>
                  <a:lnTo>
                    <a:pt x="19" y="12"/>
                  </a:lnTo>
                  <a:lnTo>
                    <a:pt x="19" y="11"/>
                  </a:lnTo>
                  <a:lnTo>
                    <a:pt x="19" y="9"/>
                  </a:lnTo>
                  <a:lnTo>
                    <a:pt x="17" y="9"/>
                  </a:lnTo>
                  <a:lnTo>
                    <a:pt x="16" y="9"/>
                  </a:lnTo>
                  <a:lnTo>
                    <a:pt x="14" y="9"/>
                  </a:lnTo>
                  <a:lnTo>
                    <a:pt x="14" y="7"/>
                  </a:lnTo>
                  <a:lnTo>
                    <a:pt x="12" y="7"/>
                  </a:lnTo>
                  <a:lnTo>
                    <a:pt x="10" y="5"/>
                  </a:lnTo>
                  <a:lnTo>
                    <a:pt x="8" y="5"/>
                  </a:lnTo>
                  <a:lnTo>
                    <a:pt x="8" y="3"/>
                  </a:lnTo>
                  <a:lnTo>
                    <a:pt x="6" y="3"/>
                  </a:lnTo>
                  <a:lnTo>
                    <a:pt x="4" y="3"/>
                  </a:lnTo>
                  <a:lnTo>
                    <a:pt x="2" y="3"/>
                  </a:lnTo>
                  <a:lnTo>
                    <a:pt x="2" y="1"/>
                  </a:lnTo>
                  <a:lnTo>
                    <a:pt x="1" y="1"/>
                  </a:lnTo>
                  <a:lnTo>
                    <a:pt x="1" y="0"/>
                  </a:lnTo>
                  <a:lnTo>
                    <a:pt x="0" y="1"/>
                  </a:lnTo>
                  <a:lnTo>
                    <a:pt x="0" y="2"/>
                  </a:lnTo>
                  <a:lnTo>
                    <a:pt x="0" y="4"/>
                  </a:lnTo>
                  <a:lnTo>
                    <a:pt x="0" y="5"/>
                  </a:lnTo>
                  <a:lnTo>
                    <a:pt x="0" y="8"/>
                  </a:lnTo>
                  <a:lnTo>
                    <a:pt x="0" y="10"/>
                  </a:lnTo>
                  <a:lnTo>
                    <a:pt x="0" y="12"/>
                  </a:lnTo>
                  <a:lnTo>
                    <a:pt x="0" y="14"/>
                  </a:lnTo>
                  <a:lnTo>
                    <a:pt x="0" y="18"/>
                  </a:lnTo>
                  <a:lnTo>
                    <a:pt x="0" y="20"/>
                  </a:lnTo>
                  <a:lnTo>
                    <a:pt x="0" y="23"/>
                  </a:lnTo>
                  <a:lnTo>
                    <a:pt x="0" y="25"/>
                  </a:lnTo>
                  <a:lnTo>
                    <a:pt x="0" y="28"/>
                  </a:lnTo>
                  <a:lnTo>
                    <a:pt x="1" y="29"/>
                  </a:lnTo>
                  <a:lnTo>
                    <a:pt x="1" y="31"/>
                  </a:lnTo>
                  <a:lnTo>
                    <a:pt x="2" y="32"/>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0" name="Freeform 121"/>
            <p:cNvSpPr>
              <a:spLocks/>
            </p:cNvSpPr>
            <p:nvPr/>
          </p:nvSpPr>
          <p:spPr bwMode="auto">
            <a:xfrm>
              <a:off x="5203" y="3590"/>
              <a:ext cx="196" cy="234"/>
            </a:xfrm>
            <a:custGeom>
              <a:avLst/>
              <a:gdLst>
                <a:gd name="T0" fmla="*/ 165 w 196"/>
                <a:gd name="T1" fmla="*/ 226 h 234"/>
                <a:gd name="T2" fmla="*/ 162 w 196"/>
                <a:gd name="T3" fmla="*/ 227 h 234"/>
                <a:gd name="T4" fmla="*/ 162 w 196"/>
                <a:gd name="T5" fmla="*/ 227 h 234"/>
                <a:gd name="T6" fmla="*/ 158 w 196"/>
                <a:gd name="T7" fmla="*/ 229 h 234"/>
                <a:gd name="T8" fmla="*/ 156 w 196"/>
                <a:gd name="T9" fmla="*/ 231 h 234"/>
                <a:gd name="T10" fmla="*/ 151 w 196"/>
                <a:gd name="T11" fmla="*/ 233 h 234"/>
                <a:gd name="T12" fmla="*/ 148 w 196"/>
                <a:gd name="T13" fmla="*/ 224 h 234"/>
                <a:gd name="T14" fmla="*/ 152 w 196"/>
                <a:gd name="T15" fmla="*/ 207 h 234"/>
                <a:gd name="T16" fmla="*/ 158 w 196"/>
                <a:gd name="T17" fmla="*/ 187 h 234"/>
                <a:gd name="T18" fmla="*/ 163 w 196"/>
                <a:gd name="T19" fmla="*/ 170 h 234"/>
                <a:gd name="T20" fmla="*/ 167 w 196"/>
                <a:gd name="T21" fmla="*/ 162 h 234"/>
                <a:gd name="T22" fmla="*/ 162 w 196"/>
                <a:gd name="T23" fmla="*/ 159 h 234"/>
                <a:gd name="T24" fmla="*/ 160 w 196"/>
                <a:gd name="T25" fmla="*/ 155 h 234"/>
                <a:gd name="T26" fmla="*/ 157 w 196"/>
                <a:gd name="T27" fmla="*/ 151 h 234"/>
                <a:gd name="T28" fmla="*/ 156 w 196"/>
                <a:gd name="T29" fmla="*/ 146 h 234"/>
                <a:gd name="T30" fmla="*/ 156 w 196"/>
                <a:gd name="T31" fmla="*/ 144 h 234"/>
                <a:gd name="T32" fmla="*/ 148 w 196"/>
                <a:gd name="T33" fmla="*/ 145 h 234"/>
                <a:gd name="T34" fmla="*/ 120 w 196"/>
                <a:gd name="T35" fmla="*/ 154 h 234"/>
                <a:gd name="T36" fmla="*/ 83 w 196"/>
                <a:gd name="T37" fmla="*/ 165 h 234"/>
                <a:gd name="T38" fmla="*/ 43 w 196"/>
                <a:gd name="T39" fmla="*/ 179 h 234"/>
                <a:gd name="T40" fmla="*/ 17 w 196"/>
                <a:gd name="T41" fmla="*/ 188 h 234"/>
                <a:gd name="T42" fmla="*/ 9 w 196"/>
                <a:gd name="T43" fmla="*/ 188 h 234"/>
                <a:gd name="T44" fmla="*/ 6 w 196"/>
                <a:gd name="T45" fmla="*/ 165 h 234"/>
                <a:gd name="T46" fmla="*/ 1 w 196"/>
                <a:gd name="T47" fmla="*/ 125 h 234"/>
                <a:gd name="T48" fmla="*/ 1 w 196"/>
                <a:gd name="T49" fmla="*/ 81 h 234"/>
                <a:gd name="T50" fmla="*/ 7 w 196"/>
                <a:gd name="T51" fmla="*/ 43 h 234"/>
                <a:gd name="T52" fmla="*/ 28 w 196"/>
                <a:gd name="T53" fmla="*/ 24 h 234"/>
                <a:gd name="T54" fmla="*/ 32 w 196"/>
                <a:gd name="T55" fmla="*/ 23 h 234"/>
                <a:gd name="T56" fmla="*/ 38 w 196"/>
                <a:gd name="T57" fmla="*/ 18 h 234"/>
                <a:gd name="T58" fmla="*/ 46 w 196"/>
                <a:gd name="T59" fmla="*/ 12 h 234"/>
                <a:gd name="T60" fmla="*/ 56 w 196"/>
                <a:gd name="T61" fmla="*/ 7 h 234"/>
                <a:gd name="T62" fmla="*/ 67 w 196"/>
                <a:gd name="T63" fmla="*/ 2 h 234"/>
                <a:gd name="T64" fmla="*/ 81 w 196"/>
                <a:gd name="T65" fmla="*/ 0 h 234"/>
                <a:gd name="T66" fmla="*/ 95 w 196"/>
                <a:gd name="T67" fmla="*/ 2 h 234"/>
                <a:gd name="T68" fmla="*/ 111 w 196"/>
                <a:gd name="T69" fmla="*/ 2 h 234"/>
                <a:gd name="T70" fmla="*/ 123 w 196"/>
                <a:gd name="T71" fmla="*/ 5 h 234"/>
                <a:gd name="T72" fmla="*/ 134 w 196"/>
                <a:gd name="T73" fmla="*/ 7 h 234"/>
                <a:gd name="T74" fmla="*/ 145 w 196"/>
                <a:gd name="T75" fmla="*/ 10 h 234"/>
                <a:gd name="T76" fmla="*/ 162 w 196"/>
                <a:gd name="T77" fmla="*/ 18 h 234"/>
                <a:gd name="T78" fmla="*/ 174 w 196"/>
                <a:gd name="T79" fmla="*/ 30 h 234"/>
                <a:gd name="T80" fmla="*/ 184 w 196"/>
                <a:gd name="T81" fmla="*/ 42 h 234"/>
                <a:gd name="T82" fmla="*/ 190 w 196"/>
                <a:gd name="T83" fmla="*/ 51 h 234"/>
                <a:gd name="T84" fmla="*/ 194 w 196"/>
                <a:gd name="T85" fmla="*/ 53 h 234"/>
                <a:gd name="T86" fmla="*/ 194 w 196"/>
                <a:gd name="T87" fmla="*/ 63 h 234"/>
                <a:gd name="T88" fmla="*/ 194 w 196"/>
                <a:gd name="T89" fmla="*/ 83 h 234"/>
                <a:gd name="T90" fmla="*/ 195 w 196"/>
                <a:gd name="T91" fmla="*/ 109 h 234"/>
                <a:gd name="T92" fmla="*/ 195 w 196"/>
                <a:gd name="T93" fmla="*/ 134 h 234"/>
                <a:gd name="T94" fmla="*/ 195 w 196"/>
                <a:gd name="T95" fmla="*/ 152 h 234"/>
                <a:gd name="T96" fmla="*/ 192 w 196"/>
                <a:gd name="T97" fmla="*/ 168 h 234"/>
                <a:gd name="T98" fmla="*/ 185 w 196"/>
                <a:gd name="T99" fmla="*/ 184 h 234"/>
                <a:gd name="T100" fmla="*/ 180 w 196"/>
                <a:gd name="T101" fmla="*/ 199 h 234"/>
                <a:gd name="T102" fmla="*/ 173 w 196"/>
                <a:gd name="T103" fmla="*/ 212 h 234"/>
                <a:gd name="T104" fmla="*/ 167 w 196"/>
                <a:gd name="T105" fmla="*/ 221 h 234"/>
                <a:gd name="T106" fmla="*/ 166 w 196"/>
                <a:gd name="T107" fmla="*/ 225 h 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6" h="234">
                  <a:moveTo>
                    <a:pt x="166" y="225"/>
                  </a:moveTo>
                  <a:lnTo>
                    <a:pt x="165" y="226"/>
                  </a:lnTo>
                  <a:lnTo>
                    <a:pt x="164" y="226"/>
                  </a:lnTo>
                  <a:lnTo>
                    <a:pt x="162" y="227"/>
                  </a:lnTo>
                  <a:lnTo>
                    <a:pt x="160" y="229"/>
                  </a:lnTo>
                  <a:lnTo>
                    <a:pt x="158" y="229"/>
                  </a:lnTo>
                  <a:lnTo>
                    <a:pt x="156" y="231"/>
                  </a:lnTo>
                  <a:lnTo>
                    <a:pt x="154" y="231"/>
                  </a:lnTo>
                  <a:lnTo>
                    <a:pt x="151" y="233"/>
                  </a:lnTo>
                  <a:lnTo>
                    <a:pt x="149" y="231"/>
                  </a:lnTo>
                  <a:lnTo>
                    <a:pt x="148" y="228"/>
                  </a:lnTo>
                  <a:lnTo>
                    <a:pt x="148" y="224"/>
                  </a:lnTo>
                  <a:lnTo>
                    <a:pt x="148" y="219"/>
                  </a:lnTo>
                  <a:lnTo>
                    <a:pt x="150" y="213"/>
                  </a:lnTo>
                  <a:lnTo>
                    <a:pt x="152" y="207"/>
                  </a:lnTo>
                  <a:lnTo>
                    <a:pt x="154" y="199"/>
                  </a:lnTo>
                  <a:lnTo>
                    <a:pt x="156" y="194"/>
                  </a:lnTo>
                  <a:lnTo>
                    <a:pt x="158" y="187"/>
                  </a:lnTo>
                  <a:lnTo>
                    <a:pt x="160" y="181"/>
                  </a:lnTo>
                  <a:lnTo>
                    <a:pt x="162" y="174"/>
                  </a:lnTo>
                  <a:lnTo>
                    <a:pt x="163" y="170"/>
                  </a:lnTo>
                  <a:lnTo>
                    <a:pt x="165" y="166"/>
                  </a:lnTo>
                  <a:lnTo>
                    <a:pt x="166" y="163"/>
                  </a:lnTo>
                  <a:lnTo>
                    <a:pt x="167" y="162"/>
                  </a:lnTo>
                  <a:lnTo>
                    <a:pt x="165" y="162"/>
                  </a:lnTo>
                  <a:lnTo>
                    <a:pt x="164" y="160"/>
                  </a:lnTo>
                  <a:lnTo>
                    <a:pt x="162" y="159"/>
                  </a:lnTo>
                  <a:lnTo>
                    <a:pt x="162" y="158"/>
                  </a:lnTo>
                  <a:lnTo>
                    <a:pt x="160" y="157"/>
                  </a:lnTo>
                  <a:lnTo>
                    <a:pt x="160" y="155"/>
                  </a:lnTo>
                  <a:lnTo>
                    <a:pt x="158" y="153"/>
                  </a:lnTo>
                  <a:lnTo>
                    <a:pt x="158" y="151"/>
                  </a:lnTo>
                  <a:lnTo>
                    <a:pt x="157" y="151"/>
                  </a:lnTo>
                  <a:lnTo>
                    <a:pt x="157" y="149"/>
                  </a:lnTo>
                  <a:lnTo>
                    <a:pt x="156" y="148"/>
                  </a:lnTo>
                  <a:lnTo>
                    <a:pt x="156" y="146"/>
                  </a:lnTo>
                  <a:lnTo>
                    <a:pt x="156" y="144"/>
                  </a:lnTo>
                  <a:lnTo>
                    <a:pt x="156" y="143"/>
                  </a:lnTo>
                  <a:lnTo>
                    <a:pt x="153" y="144"/>
                  </a:lnTo>
                  <a:lnTo>
                    <a:pt x="148" y="145"/>
                  </a:lnTo>
                  <a:lnTo>
                    <a:pt x="141" y="148"/>
                  </a:lnTo>
                  <a:lnTo>
                    <a:pt x="132" y="149"/>
                  </a:lnTo>
                  <a:lnTo>
                    <a:pt x="120" y="154"/>
                  </a:lnTo>
                  <a:lnTo>
                    <a:pt x="109" y="158"/>
                  </a:lnTo>
                  <a:lnTo>
                    <a:pt x="95" y="161"/>
                  </a:lnTo>
                  <a:lnTo>
                    <a:pt x="83" y="165"/>
                  </a:lnTo>
                  <a:lnTo>
                    <a:pt x="68" y="170"/>
                  </a:lnTo>
                  <a:lnTo>
                    <a:pt x="55" y="174"/>
                  </a:lnTo>
                  <a:lnTo>
                    <a:pt x="43" y="179"/>
                  </a:lnTo>
                  <a:lnTo>
                    <a:pt x="33" y="182"/>
                  </a:lnTo>
                  <a:lnTo>
                    <a:pt x="23" y="186"/>
                  </a:lnTo>
                  <a:lnTo>
                    <a:pt x="17" y="188"/>
                  </a:lnTo>
                  <a:lnTo>
                    <a:pt x="12" y="189"/>
                  </a:lnTo>
                  <a:lnTo>
                    <a:pt x="11" y="189"/>
                  </a:lnTo>
                  <a:lnTo>
                    <a:pt x="9" y="188"/>
                  </a:lnTo>
                  <a:lnTo>
                    <a:pt x="9" y="183"/>
                  </a:lnTo>
                  <a:lnTo>
                    <a:pt x="7" y="176"/>
                  </a:lnTo>
                  <a:lnTo>
                    <a:pt x="6" y="165"/>
                  </a:lnTo>
                  <a:lnTo>
                    <a:pt x="4" y="153"/>
                  </a:lnTo>
                  <a:lnTo>
                    <a:pt x="2" y="139"/>
                  </a:lnTo>
                  <a:lnTo>
                    <a:pt x="1" y="125"/>
                  </a:lnTo>
                  <a:lnTo>
                    <a:pt x="1" y="110"/>
                  </a:lnTo>
                  <a:lnTo>
                    <a:pt x="0" y="95"/>
                  </a:lnTo>
                  <a:lnTo>
                    <a:pt x="1" y="81"/>
                  </a:lnTo>
                  <a:lnTo>
                    <a:pt x="2" y="67"/>
                  </a:lnTo>
                  <a:lnTo>
                    <a:pt x="5" y="54"/>
                  </a:lnTo>
                  <a:lnTo>
                    <a:pt x="7" y="43"/>
                  </a:lnTo>
                  <a:lnTo>
                    <a:pt x="13" y="34"/>
                  </a:lnTo>
                  <a:lnTo>
                    <a:pt x="20" y="27"/>
                  </a:lnTo>
                  <a:lnTo>
                    <a:pt x="28" y="24"/>
                  </a:lnTo>
                  <a:lnTo>
                    <a:pt x="30" y="24"/>
                  </a:lnTo>
                  <a:lnTo>
                    <a:pt x="32" y="23"/>
                  </a:lnTo>
                  <a:lnTo>
                    <a:pt x="34" y="21"/>
                  </a:lnTo>
                  <a:lnTo>
                    <a:pt x="36" y="20"/>
                  </a:lnTo>
                  <a:lnTo>
                    <a:pt x="38" y="18"/>
                  </a:lnTo>
                  <a:lnTo>
                    <a:pt x="40" y="16"/>
                  </a:lnTo>
                  <a:lnTo>
                    <a:pt x="44" y="14"/>
                  </a:lnTo>
                  <a:lnTo>
                    <a:pt x="46" y="12"/>
                  </a:lnTo>
                  <a:lnTo>
                    <a:pt x="50" y="10"/>
                  </a:lnTo>
                  <a:lnTo>
                    <a:pt x="52" y="8"/>
                  </a:lnTo>
                  <a:lnTo>
                    <a:pt x="56" y="7"/>
                  </a:lnTo>
                  <a:lnTo>
                    <a:pt x="60" y="6"/>
                  </a:lnTo>
                  <a:lnTo>
                    <a:pt x="63" y="4"/>
                  </a:lnTo>
                  <a:lnTo>
                    <a:pt x="67" y="2"/>
                  </a:lnTo>
                  <a:lnTo>
                    <a:pt x="72" y="0"/>
                  </a:lnTo>
                  <a:lnTo>
                    <a:pt x="75" y="0"/>
                  </a:lnTo>
                  <a:lnTo>
                    <a:pt x="81" y="0"/>
                  </a:lnTo>
                  <a:lnTo>
                    <a:pt x="86" y="0"/>
                  </a:lnTo>
                  <a:lnTo>
                    <a:pt x="91" y="0"/>
                  </a:lnTo>
                  <a:lnTo>
                    <a:pt x="95" y="2"/>
                  </a:lnTo>
                  <a:lnTo>
                    <a:pt x="101" y="2"/>
                  </a:lnTo>
                  <a:lnTo>
                    <a:pt x="105" y="2"/>
                  </a:lnTo>
                  <a:lnTo>
                    <a:pt x="111" y="2"/>
                  </a:lnTo>
                  <a:lnTo>
                    <a:pt x="115" y="4"/>
                  </a:lnTo>
                  <a:lnTo>
                    <a:pt x="119" y="4"/>
                  </a:lnTo>
                  <a:lnTo>
                    <a:pt x="123" y="5"/>
                  </a:lnTo>
                  <a:lnTo>
                    <a:pt x="128" y="5"/>
                  </a:lnTo>
                  <a:lnTo>
                    <a:pt x="130" y="7"/>
                  </a:lnTo>
                  <a:lnTo>
                    <a:pt x="134" y="7"/>
                  </a:lnTo>
                  <a:lnTo>
                    <a:pt x="137" y="7"/>
                  </a:lnTo>
                  <a:lnTo>
                    <a:pt x="141" y="7"/>
                  </a:lnTo>
                  <a:lnTo>
                    <a:pt x="145" y="10"/>
                  </a:lnTo>
                  <a:lnTo>
                    <a:pt x="151" y="12"/>
                  </a:lnTo>
                  <a:lnTo>
                    <a:pt x="156" y="16"/>
                  </a:lnTo>
                  <a:lnTo>
                    <a:pt x="162" y="18"/>
                  </a:lnTo>
                  <a:lnTo>
                    <a:pt x="166" y="23"/>
                  </a:lnTo>
                  <a:lnTo>
                    <a:pt x="170" y="27"/>
                  </a:lnTo>
                  <a:lnTo>
                    <a:pt x="174" y="30"/>
                  </a:lnTo>
                  <a:lnTo>
                    <a:pt x="178" y="34"/>
                  </a:lnTo>
                  <a:lnTo>
                    <a:pt x="180" y="38"/>
                  </a:lnTo>
                  <a:lnTo>
                    <a:pt x="184" y="42"/>
                  </a:lnTo>
                  <a:lnTo>
                    <a:pt x="186" y="45"/>
                  </a:lnTo>
                  <a:lnTo>
                    <a:pt x="189" y="48"/>
                  </a:lnTo>
                  <a:lnTo>
                    <a:pt x="190" y="51"/>
                  </a:lnTo>
                  <a:lnTo>
                    <a:pt x="192" y="53"/>
                  </a:lnTo>
                  <a:lnTo>
                    <a:pt x="194" y="53"/>
                  </a:lnTo>
                  <a:lnTo>
                    <a:pt x="194" y="55"/>
                  </a:lnTo>
                  <a:lnTo>
                    <a:pt x="194" y="57"/>
                  </a:lnTo>
                  <a:lnTo>
                    <a:pt x="194" y="63"/>
                  </a:lnTo>
                  <a:lnTo>
                    <a:pt x="194" y="67"/>
                  </a:lnTo>
                  <a:lnTo>
                    <a:pt x="194" y="75"/>
                  </a:lnTo>
                  <a:lnTo>
                    <a:pt x="194" y="83"/>
                  </a:lnTo>
                  <a:lnTo>
                    <a:pt x="194" y="92"/>
                  </a:lnTo>
                  <a:lnTo>
                    <a:pt x="195" y="100"/>
                  </a:lnTo>
                  <a:lnTo>
                    <a:pt x="195" y="109"/>
                  </a:lnTo>
                  <a:lnTo>
                    <a:pt x="195" y="118"/>
                  </a:lnTo>
                  <a:lnTo>
                    <a:pt x="195" y="127"/>
                  </a:lnTo>
                  <a:lnTo>
                    <a:pt x="195" y="134"/>
                  </a:lnTo>
                  <a:lnTo>
                    <a:pt x="195" y="142"/>
                  </a:lnTo>
                  <a:lnTo>
                    <a:pt x="195" y="148"/>
                  </a:lnTo>
                  <a:lnTo>
                    <a:pt x="195" y="152"/>
                  </a:lnTo>
                  <a:lnTo>
                    <a:pt x="195" y="154"/>
                  </a:lnTo>
                  <a:lnTo>
                    <a:pt x="194" y="162"/>
                  </a:lnTo>
                  <a:lnTo>
                    <a:pt x="192" y="168"/>
                  </a:lnTo>
                  <a:lnTo>
                    <a:pt x="190" y="173"/>
                  </a:lnTo>
                  <a:lnTo>
                    <a:pt x="188" y="179"/>
                  </a:lnTo>
                  <a:lnTo>
                    <a:pt x="185" y="184"/>
                  </a:lnTo>
                  <a:lnTo>
                    <a:pt x="184" y="190"/>
                  </a:lnTo>
                  <a:lnTo>
                    <a:pt x="182" y="196"/>
                  </a:lnTo>
                  <a:lnTo>
                    <a:pt x="180" y="199"/>
                  </a:lnTo>
                  <a:lnTo>
                    <a:pt x="177" y="205"/>
                  </a:lnTo>
                  <a:lnTo>
                    <a:pt x="175" y="208"/>
                  </a:lnTo>
                  <a:lnTo>
                    <a:pt x="173" y="212"/>
                  </a:lnTo>
                  <a:lnTo>
                    <a:pt x="171" y="215"/>
                  </a:lnTo>
                  <a:lnTo>
                    <a:pt x="169" y="219"/>
                  </a:lnTo>
                  <a:lnTo>
                    <a:pt x="167" y="221"/>
                  </a:lnTo>
                  <a:lnTo>
                    <a:pt x="166" y="223"/>
                  </a:lnTo>
                  <a:lnTo>
                    <a:pt x="166" y="22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1" name="Freeform 122"/>
            <p:cNvSpPr>
              <a:spLocks/>
            </p:cNvSpPr>
            <p:nvPr/>
          </p:nvSpPr>
          <p:spPr bwMode="auto">
            <a:xfrm>
              <a:off x="5369" y="3730"/>
              <a:ext cx="27" cy="66"/>
            </a:xfrm>
            <a:custGeom>
              <a:avLst/>
              <a:gdLst>
                <a:gd name="T0" fmla="*/ 23 w 27"/>
                <a:gd name="T1" fmla="*/ 34 h 66"/>
                <a:gd name="T2" fmla="*/ 23 w 27"/>
                <a:gd name="T3" fmla="*/ 35 h 66"/>
                <a:gd name="T4" fmla="*/ 23 w 27"/>
                <a:gd name="T5" fmla="*/ 37 h 66"/>
                <a:gd name="T6" fmla="*/ 23 w 27"/>
                <a:gd name="T7" fmla="*/ 39 h 66"/>
                <a:gd name="T8" fmla="*/ 21 w 27"/>
                <a:gd name="T9" fmla="*/ 41 h 66"/>
                <a:gd name="T10" fmla="*/ 21 w 27"/>
                <a:gd name="T11" fmla="*/ 45 h 66"/>
                <a:gd name="T12" fmla="*/ 19 w 27"/>
                <a:gd name="T13" fmla="*/ 50 h 66"/>
                <a:gd name="T14" fmla="*/ 16 w 27"/>
                <a:gd name="T15" fmla="*/ 54 h 66"/>
                <a:gd name="T16" fmla="*/ 13 w 27"/>
                <a:gd name="T17" fmla="*/ 58 h 66"/>
                <a:gd name="T18" fmla="*/ 12 w 27"/>
                <a:gd name="T19" fmla="*/ 59 h 66"/>
                <a:gd name="T20" fmla="*/ 11 w 27"/>
                <a:gd name="T21" fmla="*/ 61 h 66"/>
                <a:gd name="T22" fmla="*/ 9 w 27"/>
                <a:gd name="T23" fmla="*/ 62 h 66"/>
                <a:gd name="T24" fmla="*/ 7 w 27"/>
                <a:gd name="T25" fmla="*/ 64 h 66"/>
                <a:gd name="T26" fmla="*/ 5 w 27"/>
                <a:gd name="T27" fmla="*/ 65 h 66"/>
                <a:gd name="T28" fmla="*/ 3 w 27"/>
                <a:gd name="T29" fmla="*/ 65 h 66"/>
                <a:gd name="T30" fmla="*/ 3 w 27"/>
                <a:gd name="T31" fmla="*/ 65 h 66"/>
                <a:gd name="T32" fmla="*/ 1 w 27"/>
                <a:gd name="T33" fmla="*/ 63 h 66"/>
                <a:gd name="T34" fmla="*/ 0 w 27"/>
                <a:gd name="T35" fmla="*/ 58 h 66"/>
                <a:gd name="T36" fmla="*/ 0 w 27"/>
                <a:gd name="T37" fmla="*/ 51 h 66"/>
                <a:gd name="T38" fmla="*/ 0 w 27"/>
                <a:gd name="T39" fmla="*/ 42 h 66"/>
                <a:gd name="T40" fmla="*/ 1 w 27"/>
                <a:gd name="T41" fmla="*/ 32 h 66"/>
                <a:gd name="T42" fmla="*/ 1 w 27"/>
                <a:gd name="T43" fmla="*/ 24 h 66"/>
                <a:gd name="T44" fmla="*/ 2 w 27"/>
                <a:gd name="T45" fmla="*/ 16 h 66"/>
                <a:gd name="T46" fmla="*/ 3 w 27"/>
                <a:gd name="T47" fmla="*/ 11 h 66"/>
                <a:gd name="T48" fmla="*/ 5 w 27"/>
                <a:gd name="T49" fmla="*/ 9 h 66"/>
                <a:gd name="T50" fmla="*/ 6 w 27"/>
                <a:gd name="T51" fmla="*/ 9 h 66"/>
                <a:gd name="T52" fmla="*/ 10 w 27"/>
                <a:gd name="T53" fmla="*/ 8 h 66"/>
                <a:gd name="T54" fmla="*/ 14 w 27"/>
                <a:gd name="T55" fmla="*/ 6 h 66"/>
                <a:gd name="T56" fmla="*/ 17 w 27"/>
                <a:gd name="T57" fmla="*/ 4 h 66"/>
                <a:gd name="T58" fmla="*/ 21 w 27"/>
                <a:gd name="T59" fmla="*/ 4 h 66"/>
                <a:gd name="T60" fmla="*/ 22 w 27"/>
                <a:gd name="T61" fmla="*/ 2 h 66"/>
                <a:gd name="T62" fmla="*/ 24 w 27"/>
                <a:gd name="T63" fmla="*/ 1 h 66"/>
                <a:gd name="T64" fmla="*/ 26 w 27"/>
                <a:gd name="T65" fmla="*/ 1 h 66"/>
                <a:gd name="T66" fmla="*/ 26 w 27"/>
                <a:gd name="T67" fmla="*/ 4 h 66"/>
                <a:gd name="T68" fmla="*/ 26 w 27"/>
                <a:gd name="T69" fmla="*/ 8 h 66"/>
                <a:gd name="T70" fmla="*/ 26 w 27"/>
                <a:gd name="T71" fmla="*/ 12 h 66"/>
                <a:gd name="T72" fmla="*/ 26 w 27"/>
                <a:gd name="T73" fmla="*/ 18 h 66"/>
                <a:gd name="T74" fmla="*/ 26 w 27"/>
                <a:gd name="T75" fmla="*/ 23 h 66"/>
                <a:gd name="T76" fmla="*/ 24 w 27"/>
                <a:gd name="T77" fmla="*/ 28 h 66"/>
                <a:gd name="T78" fmla="*/ 24 w 27"/>
                <a:gd name="T79" fmla="*/ 31 h 66"/>
                <a:gd name="T80" fmla="*/ 24 w 27"/>
                <a:gd name="T81" fmla="*/ 3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66">
                  <a:moveTo>
                    <a:pt x="24" y="32"/>
                  </a:moveTo>
                  <a:lnTo>
                    <a:pt x="23" y="34"/>
                  </a:lnTo>
                  <a:lnTo>
                    <a:pt x="23" y="35"/>
                  </a:lnTo>
                  <a:lnTo>
                    <a:pt x="23" y="37"/>
                  </a:lnTo>
                  <a:lnTo>
                    <a:pt x="23" y="38"/>
                  </a:lnTo>
                  <a:lnTo>
                    <a:pt x="23" y="39"/>
                  </a:lnTo>
                  <a:lnTo>
                    <a:pt x="21" y="41"/>
                  </a:lnTo>
                  <a:lnTo>
                    <a:pt x="21" y="43"/>
                  </a:lnTo>
                  <a:lnTo>
                    <a:pt x="21" y="45"/>
                  </a:lnTo>
                  <a:lnTo>
                    <a:pt x="21" y="47"/>
                  </a:lnTo>
                  <a:lnTo>
                    <a:pt x="19" y="50"/>
                  </a:lnTo>
                  <a:lnTo>
                    <a:pt x="18" y="52"/>
                  </a:lnTo>
                  <a:lnTo>
                    <a:pt x="16" y="54"/>
                  </a:lnTo>
                  <a:lnTo>
                    <a:pt x="15" y="56"/>
                  </a:lnTo>
                  <a:lnTo>
                    <a:pt x="13" y="58"/>
                  </a:lnTo>
                  <a:lnTo>
                    <a:pt x="12" y="59"/>
                  </a:lnTo>
                  <a:lnTo>
                    <a:pt x="11" y="61"/>
                  </a:lnTo>
                  <a:lnTo>
                    <a:pt x="9" y="62"/>
                  </a:lnTo>
                  <a:lnTo>
                    <a:pt x="7" y="64"/>
                  </a:lnTo>
                  <a:lnTo>
                    <a:pt x="5" y="65"/>
                  </a:lnTo>
                  <a:lnTo>
                    <a:pt x="3" y="65"/>
                  </a:lnTo>
                  <a:lnTo>
                    <a:pt x="3" y="64"/>
                  </a:lnTo>
                  <a:lnTo>
                    <a:pt x="1" y="63"/>
                  </a:lnTo>
                  <a:lnTo>
                    <a:pt x="1" y="61"/>
                  </a:lnTo>
                  <a:lnTo>
                    <a:pt x="0" y="58"/>
                  </a:lnTo>
                  <a:lnTo>
                    <a:pt x="0" y="55"/>
                  </a:lnTo>
                  <a:lnTo>
                    <a:pt x="0" y="51"/>
                  </a:lnTo>
                  <a:lnTo>
                    <a:pt x="0" y="46"/>
                  </a:lnTo>
                  <a:lnTo>
                    <a:pt x="0" y="42"/>
                  </a:lnTo>
                  <a:lnTo>
                    <a:pt x="1" y="36"/>
                  </a:lnTo>
                  <a:lnTo>
                    <a:pt x="1" y="32"/>
                  </a:lnTo>
                  <a:lnTo>
                    <a:pt x="1" y="28"/>
                  </a:lnTo>
                  <a:lnTo>
                    <a:pt x="1" y="24"/>
                  </a:lnTo>
                  <a:lnTo>
                    <a:pt x="2" y="19"/>
                  </a:lnTo>
                  <a:lnTo>
                    <a:pt x="2" y="16"/>
                  </a:lnTo>
                  <a:lnTo>
                    <a:pt x="3" y="13"/>
                  </a:lnTo>
                  <a:lnTo>
                    <a:pt x="3" y="11"/>
                  </a:lnTo>
                  <a:lnTo>
                    <a:pt x="5" y="9"/>
                  </a:lnTo>
                  <a:lnTo>
                    <a:pt x="6" y="9"/>
                  </a:lnTo>
                  <a:lnTo>
                    <a:pt x="8" y="8"/>
                  </a:lnTo>
                  <a:lnTo>
                    <a:pt x="10" y="8"/>
                  </a:lnTo>
                  <a:lnTo>
                    <a:pt x="12" y="6"/>
                  </a:lnTo>
                  <a:lnTo>
                    <a:pt x="14" y="6"/>
                  </a:lnTo>
                  <a:lnTo>
                    <a:pt x="16" y="4"/>
                  </a:lnTo>
                  <a:lnTo>
                    <a:pt x="17" y="4"/>
                  </a:lnTo>
                  <a:lnTo>
                    <a:pt x="19" y="4"/>
                  </a:lnTo>
                  <a:lnTo>
                    <a:pt x="21" y="4"/>
                  </a:lnTo>
                  <a:lnTo>
                    <a:pt x="22" y="2"/>
                  </a:lnTo>
                  <a:lnTo>
                    <a:pt x="24" y="1"/>
                  </a:lnTo>
                  <a:lnTo>
                    <a:pt x="26" y="0"/>
                  </a:lnTo>
                  <a:lnTo>
                    <a:pt x="26" y="1"/>
                  </a:lnTo>
                  <a:lnTo>
                    <a:pt x="26" y="2"/>
                  </a:lnTo>
                  <a:lnTo>
                    <a:pt x="26" y="4"/>
                  </a:lnTo>
                  <a:lnTo>
                    <a:pt x="26" y="8"/>
                  </a:lnTo>
                  <a:lnTo>
                    <a:pt x="26" y="9"/>
                  </a:lnTo>
                  <a:lnTo>
                    <a:pt x="26" y="12"/>
                  </a:lnTo>
                  <a:lnTo>
                    <a:pt x="26" y="14"/>
                  </a:lnTo>
                  <a:lnTo>
                    <a:pt x="26" y="18"/>
                  </a:lnTo>
                  <a:lnTo>
                    <a:pt x="26" y="19"/>
                  </a:lnTo>
                  <a:lnTo>
                    <a:pt x="26" y="23"/>
                  </a:lnTo>
                  <a:lnTo>
                    <a:pt x="26" y="25"/>
                  </a:lnTo>
                  <a:lnTo>
                    <a:pt x="24" y="28"/>
                  </a:lnTo>
                  <a:lnTo>
                    <a:pt x="24" y="29"/>
                  </a:lnTo>
                  <a:lnTo>
                    <a:pt x="24" y="31"/>
                  </a:lnTo>
                  <a:lnTo>
                    <a:pt x="24" y="32"/>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2" name="Freeform 123"/>
            <p:cNvSpPr>
              <a:spLocks/>
            </p:cNvSpPr>
            <p:nvPr/>
          </p:nvSpPr>
          <p:spPr bwMode="auto">
            <a:xfrm>
              <a:off x="4889" y="3813"/>
              <a:ext cx="627" cy="553"/>
            </a:xfrm>
            <a:custGeom>
              <a:avLst/>
              <a:gdLst>
                <a:gd name="T0" fmla="*/ 490 w 627"/>
                <a:gd name="T1" fmla="*/ 34 h 553"/>
                <a:gd name="T2" fmla="*/ 531 w 627"/>
                <a:gd name="T3" fmla="*/ 77 h 553"/>
                <a:gd name="T4" fmla="*/ 579 w 627"/>
                <a:gd name="T5" fmla="*/ 125 h 553"/>
                <a:gd name="T6" fmla="*/ 609 w 627"/>
                <a:gd name="T7" fmla="*/ 155 h 553"/>
                <a:gd name="T8" fmla="*/ 621 w 627"/>
                <a:gd name="T9" fmla="*/ 182 h 553"/>
                <a:gd name="T10" fmla="*/ 626 w 627"/>
                <a:gd name="T11" fmla="*/ 231 h 553"/>
                <a:gd name="T12" fmla="*/ 623 w 627"/>
                <a:gd name="T13" fmla="*/ 286 h 553"/>
                <a:gd name="T14" fmla="*/ 620 w 627"/>
                <a:gd name="T15" fmla="*/ 333 h 553"/>
                <a:gd name="T16" fmla="*/ 616 w 627"/>
                <a:gd name="T17" fmla="*/ 354 h 553"/>
                <a:gd name="T18" fmla="*/ 609 w 627"/>
                <a:gd name="T19" fmla="*/ 380 h 553"/>
                <a:gd name="T20" fmla="*/ 601 w 627"/>
                <a:gd name="T21" fmla="*/ 408 h 553"/>
                <a:gd name="T22" fmla="*/ 595 w 627"/>
                <a:gd name="T23" fmla="*/ 428 h 553"/>
                <a:gd name="T24" fmla="*/ 588 w 627"/>
                <a:gd name="T25" fmla="*/ 444 h 553"/>
                <a:gd name="T26" fmla="*/ 577 w 627"/>
                <a:gd name="T27" fmla="*/ 464 h 553"/>
                <a:gd name="T28" fmla="*/ 566 w 627"/>
                <a:gd name="T29" fmla="*/ 483 h 553"/>
                <a:gd name="T30" fmla="*/ 555 w 627"/>
                <a:gd name="T31" fmla="*/ 498 h 553"/>
                <a:gd name="T32" fmla="*/ 541 w 627"/>
                <a:gd name="T33" fmla="*/ 510 h 553"/>
                <a:gd name="T34" fmla="*/ 512 w 627"/>
                <a:gd name="T35" fmla="*/ 526 h 553"/>
                <a:gd name="T36" fmla="*/ 479 w 627"/>
                <a:gd name="T37" fmla="*/ 544 h 553"/>
                <a:gd name="T38" fmla="*/ 453 w 627"/>
                <a:gd name="T39" fmla="*/ 552 h 553"/>
                <a:gd name="T40" fmla="*/ 417 w 627"/>
                <a:gd name="T41" fmla="*/ 548 h 553"/>
                <a:gd name="T42" fmla="*/ 331 w 627"/>
                <a:gd name="T43" fmla="*/ 538 h 553"/>
                <a:gd name="T44" fmla="*/ 235 w 627"/>
                <a:gd name="T45" fmla="*/ 526 h 553"/>
                <a:gd name="T46" fmla="*/ 171 w 627"/>
                <a:gd name="T47" fmla="*/ 516 h 553"/>
                <a:gd name="T48" fmla="*/ 157 w 627"/>
                <a:gd name="T49" fmla="*/ 510 h 553"/>
                <a:gd name="T50" fmla="*/ 143 w 627"/>
                <a:gd name="T51" fmla="*/ 497 h 553"/>
                <a:gd name="T52" fmla="*/ 130 w 627"/>
                <a:gd name="T53" fmla="*/ 481 h 553"/>
                <a:gd name="T54" fmla="*/ 123 w 627"/>
                <a:gd name="T55" fmla="*/ 466 h 553"/>
                <a:gd name="T56" fmla="*/ 118 w 627"/>
                <a:gd name="T57" fmla="*/ 439 h 553"/>
                <a:gd name="T58" fmla="*/ 114 w 627"/>
                <a:gd name="T59" fmla="*/ 395 h 553"/>
                <a:gd name="T60" fmla="*/ 114 w 627"/>
                <a:gd name="T61" fmla="*/ 351 h 553"/>
                <a:gd name="T62" fmla="*/ 121 w 627"/>
                <a:gd name="T63" fmla="*/ 314 h 553"/>
                <a:gd name="T64" fmla="*/ 128 w 627"/>
                <a:gd name="T65" fmla="*/ 296 h 553"/>
                <a:gd name="T66" fmla="*/ 128 w 627"/>
                <a:gd name="T67" fmla="*/ 280 h 553"/>
                <a:gd name="T68" fmla="*/ 123 w 627"/>
                <a:gd name="T69" fmla="*/ 266 h 553"/>
                <a:gd name="T70" fmla="*/ 118 w 627"/>
                <a:gd name="T71" fmla="*/ 258 h 553"/>
                <a:gd name="T72" fmla="*/ 110 w 627"/>
                <a:gd name="T73" fmla="*/ 251 h 553"/>
                <a:gd name="T74" fmla="*/ 104 w 627"/>
                <a:gd name="T75" fmla="*/ 236 h 553"/>
                <a:gd name="T76" fmla="*/ 102 w 627"/>
                <a:gd name="T77" fmla="*/ 220 h 553"/>
                <a:gd name="T78" fmla="*/ 102 w 627"/>
                <a:gd name="T79" fmla="*/ 210 h 553"/>
                <a:gd name="T80" fmla="*/ 90 w 627"/>
                <a:gd name="T81" fmla="*/ 202 h 553"/>
                <a:gd name="T82" fmla="*/ 58 w 627"/>
                <a:gd name="T83" fmla="*/ 179 h 553"/>
                <a:gd name="T84" fmla="*/ 22 w 627"/>
                <a:gd name="T85" fmla="*/ 154 h 553"/>
                <a:gd name="T86" fmla="*/ 1 w 627"/>
                <a:gd name="T87" fmla="*/ 136 h 553"/>
                <a:gd name="T88" fmla="*/ 3 w 627"/>
                <a:gd name="T89" fmla="*/ 124 h 553"/>
                <a:gd name="T90" fmla="*/ 15 w 627"/>
                <a:gd name="T91" fmla="*/ 113 h 553"/>
                <a:gd name="T92" fmla="*/ 31 w 627"/>
                <a:gd name="T93" fmla="*/ 103 h 553"/>
                <a:gd name="T94" fmla="*/ 48 w 627"/>
                <a:gd name="T95" fmla="*/ 95 h 553"/>
                <a:gd name="T96" fmla="*/ 60 w 627"/>
                <a:gd name="T97" fmla="*/ 91 h 553"/>
                <a:gd name="T98" fmla="*/ 76 w 627"/>
                <a:gd name="T99" fmla="*/ 90 h 553"/>
                <a:gd name="T100" fmla="*/ 94 w 627"/>
                <a:gd name="T101" fmla="*/ 88 h 553"/>
                <a:gd name="T102" fmla="*/ 110 w 627"/>
                <a:gd name="T103" fmla="*/ 86 h 553"/>
                <a:gd name="T104" fmla="*/ 112 w 627"/>
                <a:gd name="T105" fmla="*/ 79 h 553"/>
                <a:gd name="T106" fmla="*/ 109 w 627"/>
                <a:gd name="T107" fmla="*/ 64 h 553"/>
                <a:gd name="T108" fmla="*/ 104 w 627"/>
                <a:gd name="T109" fmla="*/ 48 h 553"/>
                <a:gd name="T110" fmla="*/ 102 w 627"/>
                <a:gd name="T111" fmla="*/ 38 h 553"/>
                <a:gd name="T112" fmla="*/ 163 w 627"/>
                <a:gd name="T113" fmla="*/ 12 h 553"/>
                <a:gd name="T114" fmla="*/ 258 w 627"/>
                <a:gd name="T115" fmla="*/ 2 h 553"/>
                <a:gd name="T116" fmla="*/ 358 w 627"/>
                <a:gd name="T117" fmla="*/ 6 h 553"/>
                <a:gd name="T118" fmla="*/ 454 w 627"/>
                <a:gd name="T119" fmla="*/ 18 h 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7" h="553">
                  <a:moveTo>
                    <a:pt x="478" y="20"/>
                  </a:moveTo>
                  <a:lnTo>
                    <a:pt x="479" y="22"/>
                  </a:lnTo>
                  <a:lnTo>
                    <a:pt x="483" y="26"/>
                  </a:lnTo>
                  <a:lnTo>
                    <a:pt x="490" y="34"/>
                  </a:lnTo>
                  <a:lnTo>
                    <a:pt x="498" y="42"/>
                  </a:lnTo>
                  <a:lnTo>
                    <a:pt x="508" y="53"/>
                  </a:lnTo>
                  <a:lnTo>
                    <a:pt x="519" y="64"/>
                  </a:lnTo>
                  <a:lnTo>
                    <a:pt x="531" y="77"/>
                  </a:lnTo>
                  <a:lnTo>
                    <a:pt x="544" y="88"/>
                  </a:lnTo>
                  <a:lnTo>
                    <a:pt x="556" y="101"/>
                  </a:lnTo>
                  <a:lnTo>
                    <a:pt x="568" y="114"/>
                  </a:lnTo>
                  <a:lnTo>
                    <a:pt x="579" y="125"/>
                  </a:lnTo>
                  <a:lnTo>
                    <a:pt x="589" y="135"/>
                  </a:lnTo>
                  <a:lnTo>
                    <a:pt x="597" y="145"/>
                  </a:lnTo>
                  <a:lnTo>
                    <a:pt x="605" y="151"/>
                  </a:lnTo>
                  <a:lnTo>
                    <a:pt x="609" y="155"/>
                  </a:lnTo>
                  <a:lnTo>
                    <a:pt x="611" y="156"/>
                  </a:lnTo>
                  <a:lnTo>
                    <a:pt x="615" y="164"/>
                  </a:lnTo>
                  <a:lnTo>
                    <a:pt x="618" y="172"/>
                  </a:lnTo>
                  <a:lnTo>
                    <a:pt x="621" y="182"/>
                  </a:lnTo>
                  <a:lnTo>
                    <a:pt x="624" y="192"/>
                  </a:lnTo>
                  <a:lnTo>
                    <a:pt x="624" y="205"/>
                  </a:lnTo>
                  <a:lnTo>
                    <a:pt x="626" y="217"/>
                  </a:lnTo>
                  <a:lnTo>
                    <a:pt x="626" y="231"/>
                  </a:lnTo>
                  <a:lnTo>
                    <a:pt x="626" y="243"/>
                  </a:lnTo>
                  <a:lnTo>
                    <a:pt x="624" y="259"/>
                  </a:lnTo>
                  <a:lnTo>
                    <a:pt x="624" y="272"/>
                  </a:lnTo>
                  <a:lnTo>
                    <a:pt x="623" y="286"/>
                  </a:lnTo>
                  <a:lnTo>
                    <a:pt x="623" y="299"/>
                  </a:lnTo>
                  <a:lnTo>
                    <a:pt x="621" y="312"/>
                  </a:lnTo>
                  <a:lnTo>
                    <a:pt x="621" y="323"/>
                  </a:lnTo>
                  <a:lnTo>
                    <a:pt x="620" y="333"/>
                  </a:lnTo>
                  <a:lnTo>
                    <a:pt x="620" y="341"/>
                  </a:lnTo>
                  <a:lnTo>
                    <a:pt x="618" y="345"/>
                  </a:lnTo>
                  <a:lnTo>
                    <a:pt x="617" y="349"/>
                  </a:lnTo>
                  <a:lnTo>
                    <a:pt x="616" y="354"/>
                  </a:lnTo>
                  <a:lnTo>
                    <a:pt x="615" y="359"/>
                  </a:lnTo>
                  <a:lnTo>
                    <a:pt x="613" y="366"/>
                  </a:lnTo>
                  <a:lnTo>
                    <a:pt x="611" y="373"/>
                  </a:lnTo>
                  <a:lnTo>
                    <a:pt x="609" y="380"/>
                  </a:lnTo>
                  <a:lnTo>
                    <a:pt x="607" y="385"/>
                  </a:lnTo>
                  <a:lnTo>
                    <a:pt x="605" y="393"/>
                  </a:lnTo>
                  <a:lnTo>
                    <a:pt x="603" y="401"/>
                  </a:lnTo>
                  <a:lnTo>
                    <a:pt x="601" y="408"/>
                  </a:lnTo>
                  <a:lnTo>
                    <a:pt x="599" y="413"/>
                  </a:lnTo>
                  <a:lnTo>
                    <a:pt x="597" y="419"/>
                  </a:lnTo>
                  <a:lnTo>
                    <a:pt x="596" y="424"/>
                  </a:lnTo>
                  <a:lnTo>
                    <a:pt x="595" y="428"/>
                  </a:lnTo>
                  <a:lnTo>
                    <a:pt x="595" y="430"/>
                  </a:lnTo>
                  <a:lnTo>
                    <a:pt x="592" y="434"/>
                  </a:lnTo>
                  <a:lnTo>
                    <a:pt x="590" y="438"/>
                  </a:lnTo>
                  <a:lnTo>
                    <a:pt x="588" y="444"/>
                  </a:lnTo>
                  <a:lnTo>
                    <a:pt x="586" y="448"/>
                  </a:lnTo>
                  <a:lnTo>
                    <a:pt x="583" y="453"/>
                  </a:lnTo>
                  <a:lnTo>
                    <a:pt x="581" y="458"/>
                  </a:lnTo>
                  <a:lnTo>
                    <a:pt x="577" y="464"/>
                  </a:lnTo>
                  <a:lnTo>
                    <a:pt x="576" y="468"/>
                  </a:lnTo>
                  <a:lnTo>
                    <a:pt x="572" y="473"/>
                  </a:lnTo>
                  <a:lnTo>
                    <a:pt x="569" y="478"/>
                  </a:lnTo>
                  <a:lnTo>
                    <a:pt x="566" y="483"/>
                  </a:lnTo>
                  <a:lnTo>
                    <a:pt x="564" y="487"/>
                  </a:lnTo>
                  <a:lnTo>
                    <a:pt x="560" y="491"/>
                  </a:lnTo>
                  <a:lnTo>
                    <a:pt x="558" y="495"/>
                  </a:lnTo>
                  <a:lnTo>
                    <a:pt x="555" y="498"/>
                  </a:lnTo>
                  <a:lnTo>
                    <a:pt x="553" y="501"/>
                  </a:lnTo>
                  <a:lnTo>
                    <a:pt x="550" y="504"/>
                  </a:lnTo>
                  <a:lnTo>
                    <a:pt x="546" y="507"/>
                  </a:lnTo>
                  <a:lnTo>
                    <a:pt x="541" y="510"/>
                  </a:lnTo>
                  <a:lnTo>
                    <a:pt x="536" y="513"/>
                  </a:lnTo>
                  <a:lnTo>
                    <a:pt x="528" y="518"/>
                  </a:lnTo>
                  <a:lnTo>
                    <a:pt x="521" y="522"/>
                  </a:lnTo>
                  <a:lnTo>
                    <a:pt x="512" y="526"/>
                  </a:lnTo>
                  <a:lnTo>
                    <a:pt x="504" y="530"/>
                  </a:lnTo>
                  <a:lnTo>
                    <a:pt x="495" y="536"/>
                  </a:lnTo>
                  <a:lnTo>
                    <a:pt x="487" y="539"/>
                  </a:lnTo>
                  <a:lnTo>
                    <a:pt x="479" y="544"/>
                  </a:lnTo>
                  <a:lnTo>
                    <a:pt x="471" y="546"/>
                  </a:lnTo>
                  <a:lnTo>
                    <a:pt x="464" y="549"/>
                  </a:lnTo>
                  <a:lnTo>
                    <a:pt x="458" y="551"/>
                  </a:lnTo>
                  <a:lnTo>
                    <a:pt x="453" y="552"/>
                  </a:lnTo>
                  <a:lnTo>
                    <a:pt x="450" y="551"/>
                  </a:lnTo>
                  <a:lnTo>
                    <a:pt x="443" y="551"/>
                  </a:lnTo>
                  <a:lnTo>
                    <a:pt x="432" y="550"/>
                  </a:lnTo>
                  <a:lnTo>
                    <a:pt x="417" y="548"/>
                  </a:lnTo>
                  <a:lnTo>
                    <a:pt x="398" y="546"/>
                  </a:lnTo>
                  <a:lnTo>
                    <a:pt x="377" y="544"/>
                  </a:lnTo>
                  <a:lnTo>
                    <a:pt x="355" y="541"/>
                  </a:lnTo>
                  <a:lnTo>
                    <a:pt x="331" y="538"/>
                  </a:lnTo>
                  <a:lnTo>
                    <a:pt x="307" y="535"/>
                  </a:lnTo>
                  <a:lnTo>
                    <a:pt x="282" y="533"/>
                  </a:lnTo>
                  <a:lnTo>
                    <a:pt x="258" y="529"/>
                  </a:lnTo>
                  <a:lnTo>
                    <a:pt x="235" y="526"/>
                  </a:lnTo>
                  <a:lnTo>
                    <a:pt x="215" y="523"/>
                  </a:lnTo>
                  <a:lnTo>
                    <a:pt x="196" y="521"/>
                  </a:lnTo>
                  <a:lnTo>
                    <a:pt x="182" y="518"/>
                  </a:lnTo>
                  <a:lnTo>
                    <a:pt x="171" y="516"/>
                  </a:lnTo>
                  <a:lnTo>
                    <a:pt x="166" y="514"/>
                  </a:lnTo>
                  <a:lnTo>
                    <a:pt x="163" y="514"/>
                  </a:lnTo>
                  <a:lnTo>
                    <a:pt x="160" y="512"/>
                  </a:lnTo>
                  <a:lnTo>
                    <a:pt x="157" y="510"/>
                  </a:lnTo>
                  <a:lnTo>
                    <a:pt x="155" y="507"/>
                  </a:lnTo>
                  <a:lnTo>
                    <a:pt x="151" y="504"/>
                  </a:lnTo>
                  <a:lnTo>
                    <a:pt x="147" y="500"/>
                  </a:lnTo>
                  <a:lnTo>
                    <a:pt x="143" y="497"/>
                  </a:lnTo>
                  <a:lnTo>
                    <a:pt x="141" y="492"/>
                  </a:lnTo>
                  <a:lnTo>
                    <a:pt x="137" y="488"/>
                  </a:lnTo>
                  <a:lnTo>
                    <a:pt x="134" y="485"/>
                  </a:lnTo>
                  <a:lnTo>
                    <a:pt x="130" y="481"/>
                  </a:lnTo>
                  <a:lnTo>
                    <a:pt x="128" y="476"/>
                  </a:lnTo>
                  <a:lnTo>
                    <a:pt x="126" y="472"/>
                  </a:lnTo>
                  <a:lnTo>
                    <a:pt x="124" y="468"/>
                  </a:lnTo>
                  <a:lnTo>
                    <a:pt x="123" y="466"/>
                  </a:lnTo>
                  <a:lnTo>
                    <a:pt x="123" y="462"/>
                  </a:lnTo>
                  <a:lnTo>
                    <a:pt x="121" y="456"/>
                  </a:lnTo>
                  <a:lnTo>
                    <a:pt x="120" y="448"/>
                  </a:lnTo>
                  <a:lnTo>
                    <a:pt x="118" y="439"/>
                  </a:lnTo>
                  <a:lnTo>
                    <a:pt x="118" y="428"/>
                  </a:lnTo>
                  <a:lnTo>
                    <a:pt x="116" y="418"/>
                  </a:lnTo>
                  <a:lnTo>
                    <a:pt x="116" y="407"/>
                  </a:lnTo>
                  <a:lnTo>
                    <a:pt x="114" y="395"/>
                  </a:lnTo>
                  <a:lnTo>
                    <a:pt x="114" y="383"/>
                  </a:lnTo>
                  <a:lnTo>
                    <a:pt x="114" y="373"/>
                  </a:lnTo>
                  <a:lnTo>
                    <a:pt x="114" y="361"/>
                  </a:lnTo>
                  <a:lnTo>
                    <a:pt x="114" y="351"/>
                  </a:lnTo>
                  <a:lnTo>
                    <a:pt x="115" y="340"/>
                  </a:lnTo>
                  <a:lnTo>
                    <a:pt x="117" y="331"/>
                  </a:lnTo>
                  <a:lnTo>
                    <a:pt x="118" y="321"/>
                  </a:lnTo>
                  <a:lnTo>
                    <a:pt x="121" y="314"/>
                  </a:lnTo>
                  <a:lnTo>
                    <a:pt x="125" y="307"/>
                  </a:lnTo>
                  <a:lnTo>
                    <a:pt x="126" y="304"/>
                  </a:lnTo>
                  <a:lnTo>
                    <a:pt x="128" y="300"/>
                  </a:lnTo>
                  <a:lnTo>
                    <a:pt x="128" y="296"/>
                  </a:lnTo>
                  <a:lnTo>
                    <a:pt x="130" y="292"/>
                  </a:lnTo>
                  <a:lnTo>
                    <a:pt x="129" y="288"/>
                  </a:lnTo>
                  <a:lnTo>
                    <a:pt x="129" y="284"/>
                  </a:lnTo>
                  <a:lnTo>
                    <a:pt x="128" y="280"/>
                  </a:lnTo>
                  <a:lnTo>
                    <a:pt x="128" y="276"/>
                  </a:lnTo>
                  <a:lnTo>
                    <a:pt x="127" y="273"/>
                  </a:lnTo>
                  <a:lnTo>
                    <a:pt x="125" y="269"/>
                  </a:lnTo>
                  <a:lnTo>
                    <a:pt x="123" y="266"/>
                  </a:lnTo>
                  <a:lnTo>
                    <a:pt x="123" y="262"/>
                  </a:lnTo>
                  <a:lnTo>
                    <a:pt x="121" y="260"/>
                  </a:lnTo>
                  <a:lnTo>
                    <a:pt x="120" y="258"/>
                  </a:lnTo>
                  <a:lnTo>
                    <a:pt x="118" y="258"/>
                  </a:lnTo>
                  <a:lnTo>
                    <a:pt x="118" y="256"/>
                  </a:lnTo>
                  <a:lnTo>
                    <a:pt x="114" y="256"/>
                  </a:lnTo>
                  <a:lnTo>
                    <a:pt x="111" y="253"/>
                  </a:lnTo>
                  <a:lnTo>
                    <a:pt x="110" y="251"/>
                  </a:lnTo>
                  <a:lnTo>
                    <a:pt x="108" y="247"/>
                  </a:lnTo>
                  <a:lnTo>
                    <a:pt x="106" y="243"/>
                  </a:lnTo>
                  <a:lnTo>
                    <a:pt x="105" y="240"/>
                  </a:lnTo>
                  <a:lnTo>
                    <a:pt x="104" y="236"/>
                  </a:lnTo>
                  <a:lnTo>
                    <a:pt x="104" y="231"/>
                  </a:lnTo>
                  <a:lnTo>
                    <a:pt x="102" y="227"/>
                  </a:lnTo>
                  <a:lnTo>
                    <a:pt x="102" y="223"/>
                  </a:lnTo>
                  <a:lnTo>
                    <a:pt x="102" y="220"/>
                  </a:lnTo>
                  <a:lnTo>
                    <a:pt x="102" y="216"/>
                  </a:lnTo>
                  <a:lnTo>
                    <a:pt x="102" y="214"/>
                  </a:lnTo>
                  <a:lnTo>
                    <a:pt x="102" y="211"/>
                  </a:lnTo>
                  <a:lnTo>
                    <a:pt x="102" y="210"/>
                  </a:lnTo>
                  <a:lnTo>
                    <a:pt x="102" y="208"/>
                  </a:lnTo>
                  <a:lnTo>
                    <a:pt x="99" y="207"/>
                  </a:lnTo>
                  <a:lnTo>
                    <a:pt x="95" y="205"/>
                  </a:lnTo>
                  <a:lnTo>
                    <a:pt x="90" y="202"/>
                  </a:lnTo>
                  <a:lnTo>
                    <a:pt x="83" y="196"/>
                  </a:lnTo>
                  <a:lnTo>
                    <a:pt x="74" y="191"/>
                  </a:lnTo>
                  <a:lnTo>
                    <a:pt x="67" y="185"/>
                  </a:lnTo>
                  <a:lnTo>
                    <a:pt x="58" y="179"/>
                  </a:lnTo>
                  <a:lnTo>
                    <a:pt x="49" y="172"/>
                  </a:lnTo>
                  <a:lnTo>
                    <a:pt x="39" y="166"/>
                  </a:lnTo>
                  <a:lnTo>
                    <a:pt x="30" y="159"/>
                  </a:lnTo>
                  <a:lnTo>
                    <a:pt x="22" y="154"/>
                  </a:lnTo>
                  <a:lnTo>
                    <a:pt x="15" y="147"/>
                  </a:lnTo>
                  <a:lnTo>
                    <a:pt x="9" y="144"/>
                  </a:lnTo>
                  <a:lnTo>
                    <a:pt x="5" y="138"/>
                  </a:lnTo>
                  <a:lnTo>
                    <a:pt x="1" y="136"/>
                  </a:lnTo>
                  <a:lnTo>
                    <a:pt x="1" y="133"/>
                  </a:lnTo>
                  <a:lnTo>
                    <a:pt x="0" y="130"/>
                  </a:lnTo>
                  <a:lnTo>
                    <a:pt x="1" y="127"/>
                  </a:lnTo>
                  <a:lnTo>
                    <a:pt x="3" y="124"/>
                  </a:lnTo>
                  <a:lnTo>
                    <a:pt x="5" y="120"/>
                  </a:lnTo>
                  <a:lnTo>
                    <a:pt x="7" y="118"/>
                  </a:lnTo>
                  <a:lnTo>
                    <a:pt x="11" y="115"/>
                  </a:lnTo>
                  <a:lnTo>
                    <a:pt x="15" y="113"/>
                  </a:lnTo>
                  <a:lnTo>
                    <a:pt x="19" y="109"/>
                  </a:lnTo>
                  <a:lnTo>
                    <a:pt x="23" y="107"/>
                  </a:lnTo>
                  <a:lnTo>
                    <a:pt x="27" y="105"/>
                  </a:lnTo>
                  <a:lnTo>
                    <a:pt x="31" y="103"/>
                  </a:lnTo>
                  <a:lnTo>
                    <a:pt x="36" y="100"/>
                  </a:lnTo>
                  <a:lnTo>
                    <a:pt x="40" y="98"/>
                  </a:lnTo>
                  <a:lnTo>
                    <a:pt x="44" y="97"/>
                  </a:lnTo>
                  <a:lnTo>
                    <a:pt x="48" y="95"/>
                  </a:lnTo>
                  <a:lnTo>
                    <a:pt x="53" y="91"/>
                  </a:lnTo>
                  <a:lnTo>
                    <a:pt x="54" y="91"/>
                  </a:lnTo>
                  <a:lnTo>
                    <a:pt x="56" y="91"/>
                  </a:lnTo>
                  <a:lnTo>
                    <a:pt x="60" y="91"/>
                  </a:lnTo>
                  <a:lnTo>
                    <a:pt x="63" y="90"/>
                  </a:lnTo>
                  <a:lnTo>
                    <a:pt x="67" y="90"/>
                  </a:lnTo>
                  <a:lnTo>
                    <a:pt x="72" y="90"/>
                  </a:lnTo>
                  <a:lnTo>
                    <a:pt x="76" y="90"/>
                  </a:lnTo>
                  <a:lnTo>
                    <a:pt x="82" y="88"/>
                  </a:lnTo>
                  <a:lnTo>
                    <a:pt x="86" y="88"/>
                  </a:lnTo>
                  <a:lnTo>
                    <a:pt x="91" y="88"/>
                  </a:lnTo>
                  <a:lnTo>
                    <a:pt x="94" y="88"/>
                  </a:lnTo>
                  <a:lnTo>
                    <a:pt x="100" y="87"/>
                  </a:lnTo>
                  <a:lnTo>
                    <a:pt x="103" y="87"/>
                  </a:lnTo>
                  <a:lnTo>
                    <a:pt x="107" y="86"/>
                  </a:lnTo>
                  <a:lnTo>
                    <a:pt x="110" y="86"/>
                  </a:lnTo>
                  <a:lnTo>
                    <a:pt x="112" y="84"/>
                  </a:lnTo>
                  <a:lnTo>
                    <a:pt x="112" y="83"/>
                  </a:lnTo>
                  <a:lnTo>
                    <a:pt x="113" y="81"/>
                  </a:lnTo>
                  <a:lnTo>
                    <a:pt x="112" y="79"/>
                  </a:lnTo>
                  <a:lnTo>
                    <a:pt x="112" y="75"/>
                  </a:lnTo>
                  <a:lnTo>
                    <a:pt x="111" y="71"/>
                  </a:lnTo>
                  <a:lnTo>
                    <a:pt x="111" y="68"/>
                  </a:lnTo>
                  <a:lnTo>
                    <a:pt x="109" y="64"/>
                  </a:lnTo>
                  <a:lnTo>
                    <a:pt x="109" y="59"/>
                  </a:lnTo>
                  <a:lnTo>
                    <a:pt x="107" y="55"/>
                  </a:lnTo>
                  <a:lnTo>
                    <a:pt x="106" y="51"/>
                  </a:lnTo>
                  <a:lnTo>
                    <a:pt x="104" y="48"/>
                  </a:lnTo>
                  <a:lnTo>
                    <a:pt x="104" y="44"/>
                  </a:lnTo>
                  <a:lnTo>
                    <a:pt x="102" y="42"/>
                  </a:lnTo>
                  <a:lnTo>
                    <a:pt x="102" y="39"/>
                  </a:lnTo>
                  <a:lnTo>
                    <a:pt x="102" y="38"/>
                  </a:lnTo>
                  <a:lnTo>
                    <a:pt x="102" y="36"/>
                  </a:lnTo>
                  <a:lnTo>
                    <a:pt x="121" y="27"/>
                  </a:lnTo>
                  <a:lnTo>
                    <a:pt x="141" y="18"/>
                  </a:lnTo>
                  <a:lnTo>
                    <a:pt x="163" y="12"/>
                  </a:lnTo>
                  <a:lnTo>
                    <a:pt x="186" y="7"/>
                  </a:lnTo>
                  <a:lnTo>
                    <a:pt x="209" y="4"/>
                  </a:lnTo>
                  <a:lnTo>
                    <a:pt x="233" y="2"/>
                  </a:lnTo>
                  <a:lnTo>
                    <a:pt x="258" y="2"/>
                  </a:lnTo>
                  <a:lnTo>
                    <a:pt x="284" y="0"/>
                  </a:lnTo>
                  <a:lnTo>
                    <a:pt x="309" y="2"/>
                  </a:lnTo>
                  <a:lnTo>
                    <a:pt x="334" y="3"/>
                  </a:lnTo>
                  <a:lnTo>
                    <a:pt x="358" y="6"/>
                  </a:lnTo>
                  <a:lnTo>
                    <a:pt x="384" y="8"/>
                  </a:lnTo>
                  <a:lnTo>
                    <a:pt x="407" y="12"/>
                  </a:lnTo>
                  <a:lnTo>
                    <a:pt x="432" y="14"/>
                  </a:lnTo>
                  <a:lnTo>
                    <a:pt x="454" y="18"/>
                  </a:lnTo>
                  <a:lnTo>
                    <a:pt x="478" y="20"/>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3" name="Freeform 124"/>
            <p:cNvSpPr>
              <a:spLocks/>
            </p:cNvSpPr>
            <p:nvPr/>
          </p:nvSpPr>
          <p:spPr bwMode="auto">
            <a:xfrm>
              <a:off x="5000" y="3803"/>
              <a:ext cx="497" cy="518"/>
            </a:xfrm>
            <a:custGeom>
              <a:avLst/>
              <a:gdLst>
                <a:gd name="T0" fmla="*/ 181 w 497"/>
                <a:gd name="T1" fmla="*/ 2 h 518"/>
                <a:gd name="T2" fmla="*/ 162 w 497"/>
                <a:gd name="T3" fmla="*/ 2 h 518"/>
                <a:gd name="T4" fmla="*/ 147 w 497"/>
                <a:gd name="T5" fmla="*/ 2 h 518"/>
                <a:gd name="T6" fmla="*/ 125 w 497"/>
                <a:gd name="T7" fmla="*/ 2 h 518"/>
                <a:gd name="T8" fmla="*/ 103 w 497"/>
                <a:gd name="T9" fmla="*/ 2 h 518"/>
                <a:gd name="T10" fmla="*/ 87 w 497"/>
                <a:gd name="T11" fmla="*/ 3 h 518"/>
                <a:gd name="T12" fmla="*/ 65 w 497"/>
                <a:gd name="T13" fmla="*/ 5 h 518"/>
                <a:gd name="T14" fmla="*/ 47 w 497"/>
                <a:gd name="T15" fmla="*/ 6 h 518"/>
                <a:gd name="T16" fmla="*/ 33 w 497"/>
                <a:gd name="T17" fmla="*/ 13 h 518"/>
                <a:gd name="T18" fmla="*/ 16 w 497"/>
                <a:gd name="T19" fmla="*/ 23 h 518"/>
                <a:gd name="T20" fmla="*/ 3 w 497"/>
                <a:gd name="T21" fmla="*/ 38 h 518"/>
                <a:gd name="T22" fmla="*/ 0 w 497"/>
                <a:gd name="T23" fmla="*/ 97 h 518"/>
                <a:gd name="T24" fmla="*/ 6 w 497"/>
                <a:gd name="T25" fmla="*/ 165 h 518"/>
                <a:gd name="T26" fmla="*/ 7 w 497"/>
                <a:gd name="T27" fmla="*/ 192 h 518"/>
                <a:gd name="T28" fmla="*/ 22 w 497"/>
                <a:gd name="T29" fmla="*/ 199 h 518"/>
                <a:gd name="T30" fmla="*/ 40 w 497"/>
                <a:gd name="T31" fmla="*/ 199 h 518"/>
                <a:gd name="T32" fmla="*/ 49 w 497"/>
                <a:gd name="T33" fmla="*/ 209 h 518"/>
                <a:gd name="T34" fmla="*/ 67 w 497"/>
                <a:gd name="T35" fmla="*/ 231 h 518"/>
                <a:gd name="T36" fmla="*/ 81 w 497"/>
                <a:gd name="T37" fmla="*/ 253 h 518"/>
                <a:gd name="T38" fmla="*/ 81 w 497"/>
                <a:gd name="T39" fmla="*/ 365 h 518"/>
                <a:gd name="T40" fmla="*/ 69 w 497"/>
                <a:gd name="T41" fmla="*/ 474 h 518"/>
                <a:gd name="T42" fmla="*/ 113 w 497"/>
                <a:gd name="T43" fmla="*/ 507 h 518"/>
                <a:gd name="T44" fmla="*/ 218 w 497"/>
                <a:gd name="T45" fmla="*/ 517 h 518"/>
                <a:gd name="T46" fmla="*/ 318 w 497"/>
                <a:gd name="T47" fmla="*/ 511 h 518"/>
                <a:gd name="T48" fmla="*/ 407 w 497"/>
                <a:gd name="T49" fmla="*/ 471 h 518"/>
                <a:gd name="T50" fmla="*/ 460 w 497"/>
                <a:gd name="T51" fmla="*/ 410 h 518"/>
                <a:gd name="T52" fmla="*/ 474 w 497"/>
                <a:gd name="T53" fmla="*/ 384 h 518"/>
                <a:gd name="T54" fmla="*/ 473 w 497"/>
                <a:gd name="T55" fmla="*/ 355 h 518"/>
                <a:gd name="T56" fmla="*/ 482 w 497"/>
                <a:gd name="T57" fmla="*/ 282 h 518"/>
                <a:gd name="T58" fmla="*/ 492 w 497"/>
                <a:gd name="T59" fmla="*/ 222 h 518"/>
                <a:gd name="T60" fmla="*/ 496 w 497"/>
                <a:gd name="T61" fmla="*/ 198 h 518"/>
                <a:gd name="T62" fmla="*/ 494 w 497"/>
                <a:gd name="T63" fmla="*/ 175 h 518"/>
                <a:gd name="T64" fmla="*/ 484 w 497"/>
                <a:gd name="T65" fmla="*/ 158 h 518"/>
                <a:gd name="T66" fmla="*/ 470 w 497"/>
                <a:gd name="T67" fmla="*/ 137 h 518"/>
                <a:gd name="T68" fmla="*/ 457 w 497"/>
                <a:gd name="T69" fmla="*/ 122 h 518"/>
                <a:gd name="T70" fmla="*/ 437 w 497"/>
                <a:gd name="T71" fmla="*/ 101 h 518"/>
                <a:gd name="T72" fmla="*/ 418 w 497"/>
                <a:gd name="T73" fmla="*/ 83 h 518"/>
                <a:gd name="T74" fmla="*/ 400 w 497"/>
                <a:gd name="T75" fmla="*/ 66 h 518"/>
                <a:gd name="T76" fmla="*/ 379 w 497"/>
                <a:gd name="T77" fmla="*/ 42 h 518"/>
                <a:gd name="T78" fmla="*/ 358 w 497"/>
                <a:gd name="T79" fmla="*/ 26 h 518"/>
                <a:gd name="T80" fmla="*/ 350 w 497"/>
                <a:gd name="T81" fmla="*/ 28 h 518"/>
                <a:gd name="T82" fmla="*/ 342 w 497"/>
                <a:gd name="T83" fmla="*/ 37 h 518"/>
                <a:gd name="T84" fmla="*/ 336 w 497"/>
                <a:gd name="T85" fmla="*/ 43 h 518"/>
                <a:gd name="T86" fmla="*/ 316 w 497"/>
                <a:gd name="T87" fmla="*/ 57 h 518"/>
                <a:gd name="T88" fmla="*/ 300 w 497"/>
                <a:gd name="T89" fmla="*/ 70 h 518"/>
                <a:gd name="T90" fmla="*/ 294 w 497"/>
                <a:gd name="T91" fmla="*/ 74 h 518"/>
                <a:gd name="T92" fmla="*/ 278 w 497"/>
                <a:gd name="T93" fmla="*/ 72 h 518"/>
                <a:gd name="T94" fmla="*/ 266 w 497"/>
                <a:gd name="T95" fmla="*/ 75 h 518"/>
                <a:gd name="T96" fmla="*/ 259 w 497"/>
                <a:gd name="T97" fmla="*/ 69 h 518"/>
                <a:gd name="T98" fmla="*/ 245 w 497"/>
                <a:gd name="T99" fmla="*/ 59 h 518"/>
                <a:gd name="T100" fmla="*/ 233 w 497"/>
                <a:gd name="T101" fmla="*/ 48 h 518"/>
                <a:gd name="T102" fmla="*/ 214 w 497"/>
                <a:gd name="T103" fmla="*/ 35 h 518"/>
                <a:gd name="T104" fmla="*/ 193 w 497"/>
                <a:gd name="T105" fmla="*/ 14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8">
                  <a:moveTo>
                    <a:pt x="191" y="2"/>
                  </a:moveTo>
                  <a:lnTo>
                    <a:pt x="189" y="2"/>
                  </a:lnTo>
                  <a:lnTo>
                    <a:pt x="187" y="2"/>
                  </a:lnTo>
                  <a:lnTo>
                    <a:pt x="185" y="2"/>
                  </a:lnTo>
                  <a:lnTo>
                    <a:pt x="181" y="2"/>
                  </a:lnTo>
                  <a:lnTo>
                    <a:pt x="179" y="2"/>
                  </a:lnTo>
                  <a:lnTo>
                    <a:pt x="176" y="2"/>
                  </a:lnTo>
                  <a:lnTo>
                    <a:pt x="174" y="2"/>
                  </a:lnTo>
                  <a:lnTo>
                    <a:pt x="170" y="2"/>
                  </a:lnTo>
                  <a:lnTo>
                    <a:pt x="166" y="2"/>
                  </a:lnTo>
                  <a:lnTo>
                    <a:pt x="162" y="2"/>
                  </a:lnTo>
                  <a:lnTo>
                    <a:pt x="160" y="2"/>
                  </a:lnTo>
                  <a:lnTo>
                    <a:pt x="156" y="2"/>
                  </a:lnTo>
                  <a:lnTo>
                    <a:pt x="154" y="2"/>
                  </a:lnTo>
                  <a:lnTo>
                    <a:pt x="152" y="2"/>
                  </a:lnTo>
                  <a:lnTo>
                    <a:pt x="151" y="0"/>
                  </a:lnTo>
                  <a:lnTo>
                    <a:pt x="147" y="2"/>
                  </a:lnTo>
                  <a:lnTo>
                    <a:pt x="144" y="2"/>
                  </a:lnTo>
                  <a:lnTo>
                    <a:pt x="140" y="2"/>
                  </a:lnTo>
                  <a:lnTo>
                    <a:pt x="137" y="2"/>
                  </a:lnTo>
                  <a:lnTo>
                    <a:pt x="133" y="2"/>
                  </a:lnTo>
                  <a:lnTo>
                    <a:pt x="129" y="2"/>
                  </a:lnTo>
                  <a:lnTo>
                    <a:pt x="125" y="2"/>
                  </a:lnTo>
                  <a:lnTo>
                    <a:pt x="122" y="2"/>
                  </a:lnTo>
                  <a:lnTo>
                    <a:pt x="118" y="2"/>
                  </a:lnTo>
                  <a:lnTo>
                    <a:pt x="114" y="2"/>
                  </a:lnTo>
                  <a:lnTo>
                    <a:pt x="111" y="2"/>
                  </a:lnTo>
                  <a:lnTo>
                    <a:pt x="107" y="2"/>
                  </a:lnTo>
                  <a:lnTo>
                    <a:pt x="103" y="2"/>
                  </a:lnTo>
                  <a:lnTo>
                    <a:pt x="101" y="2"/>
                  </a:lnTo>
                  <a:lnTo>
                    <a:pt x="97" y="2"/>
                  </a:lnTo>
                  <a:lnTo>
                    <a:pt x="95" y="2"/>
                  </a:lnTo>
                  <a:lnTo>
                    <a:pt x="93" y="3"/>
                  </a:lnTo>
                  <a:lnTo>
                    <a:pt x="91" y="3"/>
                  </a:lnTo>
                  <a:lnTo>
                    <a:pt x="87" y="3"/>
                  </a:lnTo>
                  <a:lnTo>
                    <a:pt x="84" y="3"/>
                  </a:lnTo>
                  <a:lnTo>
                    <a:pt x="81" y="3"/>
                  </a:lnTo>
                  <a:lnTo>
                    <a:pt x="77" y="3"/>
                  </a:lnTo>
                  <a:lnTo>
                    <a:pt x="73" y="3"/>
                  </a:lnTo>
                  <a:lnTo>
                    <a:pt x="69" y="3"/>
                  </a:lnTo>
                  <a:lnTo>
                    <a:pt x="65" y="5"/>
                  </a:lnTo>
                  <a:lnTo>
                    <a:pt x="61" y="5"/>
                  </a:lnTo>
                  <a:lnTo>
                    <a:pt x="57" y="5"/>
                  </a:lnTo>
                  <a:lnTo>
                    <a:pt x="54" y="5"/>
                  </a:lnTo>
                  <a:lnTo>
                    <a:pt x="50" y="6"/>
                  </a:lnTo>
                  <a:lnTo>
                    <a:pt x="48" y="6"/>
                  </a:lnTo>
                  <a:lnTo>
                    <a:pt x="47" y="6"/>
                  </a:lnTo>
                  <a:lnTo>
                    <a:pt x="44" y="8"/>
                  </a:lnTo>
                  <a:lnTo>
                    <a:pt x="42" y="9"/>
                  </a:lnTo>
                  <a:lnTo>
                    <a:pt x="38" y="11"/>
                  </a:lnTo>
                  <a:lnTo>
                    <a:pt x="37" y="12"/>
                  </a:lnTo>
                  <a:lnTo>
                    <a:pt x="33" y="13"/>
                  </a:lnTo>
                  <a:lnTo>
                    <a:pt x="30" y="15"/>
                  </a:lnTo>
                  <a:lnTo>
                    <a:pt x="27" y="17"/>
                  </a:lnTo>
                  <a:lnTo>
                    <a:pt x="25" y="18"/>
                  </a:lnTo>
                  <a:lnTo>
                    <a:pt x="21" y="20"/>
                  </a:lnTo>
                  <a:lnTo>
                    <a:pt x="19" y="22"/>
                  </a:lnTo>
                  <a:lnTo>
                    <a:pt x="16" y="23"/>
                  </a:lnTo>
                  <a:lnTo>
                    <a:pt x="14" y="25"/>
                  </a:lnTo>
                  <a:lnTo>
                    <a:pt x="11" y="27"/>
                  </a:lnTo>
                  <a:lnTo>
                    <a:pt x="9" y="29"/>
                  </a:lnTo>
                  <a:lnTo>
                    <a:pt x="7" y="31"/>
                  </a:lnTo>
                  <a:lnTo>
                    <a:pt x="7" y="33"/>
                  </a:lnTo>
                  <a:lnTo>
                    <a:pt x="3" y="38"/>
                  </a:lnTo>
                  <a:lnTo>
                    <a:pt x="1" y="44"/>
                  </a:lnTo>
                  <a:lnTo>
                    <a:pt x="0" y="53"/>
                  </a:lnTo>
                  <a:lnTo>
                    <a:pt x="0" y="62"/>
                  </a:lnTo>
                  <a:lnTo>
                    <a:pt x="0" y="73"/>
                  </a:lnTo>
                  <a:lnTo>
                    <a:pt x="0" y="84"/>
                  </a:lnTo>
                  <a:lnTo>
                    <a:pt x="0" y="97"/>
                  </a:lnTo>
                  <a:lnTo>
                    <a:pt x="2" y="108"/>
                  </a:lnTo>
                  <a:lnTo>
                    <a:pt x="2" y="121"/>
                  </a:lnTo>
                  <a:lnTo>
                    <a:pt x="3" y="133"/>
                  </a:lnTo>
                  <a:lnTo>
                    <a:pt x="3" y="144"/>
                  </a:lnTo>
                  <a:lnTo>
                    <a:pt x="6" y="155"/>
                  </a:lnTo>
                  <a:lnTo>
                    <a:pt x="6" y="165"/>
                  </a:lnTo>
                  <a:lnTo>
                    <a:pt x="6" y="174"/>
                  </a:lnTo>
                  <a:lnTo>
                    <a:pt x="6" y="181"/>
                  </a:lnTo>
                  <a:lnTo>
                    <a:pt x="7" y="185"/>
                  </a:lnTo>
                  <a:lnTo>
                    <a:pt x="6" y="188"/>
                  </a:lnTo>
                  <a:lnTo>
                    <a:pt x="6" y="190"/>
                  </a:lnTo>
                  <a:lnTo>
                    <a:pt x="7" y="192"/>
                  </a:lnTo>
                  <a:lnTo>
                    <a:pt x="9" y="194"/>
                  </a:lnTo>
                  <a:lnTo>
                    <a:pt x="11" y="196"/>
                  </a:lnTo>
                  <a:lnTo>
                    <a:pt x="14" y="197"/>
                  </a:lnTo>
                  <a:lnTo>
                    <a:pt x="17" y="198"/>
                  </a:lnTo>
                  <a:lnTo>
                    <a:pt x="20" y="198"/>
                  </a:lnTo>
                  <a:lnTo>
                    <a:pt x="22" y="199"/>
                  </a:lnTo>
                  <a:lnTo>
                    <a:pt x="26" y="199"/>
                  </a:lnTo>
                  <a:lnTo>
                    <a:pt x="29" y="199"/>
                  </a:lnTo>
                  <a:lnTo>
                    <a:pt x="33" y="199"/>
                  </a:lnTo>
                  <a:lnTo>
                    <a:pt x="35" y="199"/>
                  </a:lnTo>
                  <a:lnTo>
                    <a:pt x="38" y="199"/>
                  </a:lnTo>
                  <a:lnTo>
                    <a:pt x="40" y="199"/>
                  </a:lnTo>
                  <a:lnTo>
                    <a:pt x="42" y="199"/>
                  </a:lnTo>
                  <a:lnTo>
                    <a:pt x="42" y="200"/>
                  </a:lnTo>
                  <a:lnTo>
                    <a:pt x="43" y="201"/>
                  </a:lnTo>
                  <a:lnTo>
                    <a:pt x="45" y="204"/>
                  </a:lnTo>
                  <a:lnTo>
                    <a:pt x="47" y="205"/>
                  </a:lnTo>
                  <a:lnTo>
                    <a:pt x="49" y="209"/>
                  </a:lnTo>
                  <a:lnTo>
                    <a:pt x="52" y="212"/>
                  </a:lnTo>
                  <a:lnTo>
                    <a:pt x="56" y="216"/>
                  </a:lnTo>
                  <a:lnTo>
                    <a:pt x="59" y="219"/>
                  </a:lnTo>
                  <a:lnTo>
                    <a:pt x="61" y="223"/>
                  </a:lnTo>
                  <a:lnTo>
                    <a:pt x="65" y="227"/>
                  </a:lnTo>
                  <a:lnTo>
                    <a:pt x="67" y="231"/>
                  </a:lnTo>
                  <a:lnTo>
                    <a:pt x="71" y="234"/>
                  </a:lnTo>
                  <a:lnTo>
                    <a:pt x="73" y="237"/>
                  </a:lnTo>
                  <a:lnTo>
                    <a:pt x="75" y="239"/>
                  </a:lnTo>
                  <a:lnTo>
                    <a:pt x="75" y="241"/>
                  </a:lnTo>
                  <a:lnTo>
                    <a:pt x="77" y="241"/>
                  </a:lnTo>
                  <a:lnTo>
                    <a:pt x="81" y="253"/>
                  </a:lnTo>
                  <a:lnTo>
                    <a:pt x="84" y="268"/>
                  </a:lnTo>
                  <a:lnTo>
                    <a:pt x="84" y="286"/>
                  </a:lnTo>
                  <a:lnTo>
                    <a:pt x="85" y="303"/>
                  </a:lnTo>
                  <a:lnTo>
                    <a:pt x="84" y="324"/>
                  </a:lnTo>
                  <a:lnTo>
                    <a:pt x="83" y="345"/>
                  </a:lnTo>
                  <a:lnTo>
                    <a:pt x="81" y="365"/>
                  </a:lnTo>
                  <a:lnTo>
                    <a:pt x="79" y="385"/>
                  </a:lnTo>
                  <a:lnTo>
                    <a:pt x="75" y="406"/>
                  </a:lnTo>
                  <a:lnTo>
                    <a:pt x="74" y="426"/>
                  </a:lnTo>
                  <a:lnTo>
                    <a:pt x="72" y="444"/>
                  </a:lnTo>
                  <a:lnTo>
                    <a:pt x="70" y="460"/>
                  </a:lnTo>
                  <a:lnTo>
                    <a:pt x="69" y="474"/>
                  </a:lnTo>
                  <a:lnTo>
                    <a:pt x="70" y="484"/>
                  </a:lnTo>
                  <a:lnTo>
                    <a:pt x="71" y="491"/>
                  </a:lnTo>
                  <a:lnTo>
                    <a:pt x="75" y="494"/>
                  </a:lnTo>
                  <a:lnTo>
                    <a:pt x="85" y="499"/>
                  </a:lnTo>
                  <a:lnTo>
                    <a:pt x="99" y="503"/>
                  </a:lnTo>
                  <a:lnTo>
                    <a:pt x="113" y="507"/>
                  </a:lnTo>
                  <a:lnTo>
                    <a:pt x="129" y="509"/>
                  </a:lnTo>
                  <a:lnTo>
                    <a:pt x="145" y="513"/>
                  </a:lnTo>
                  <a:lnTo>
                    <a:pt x="163" y="515"/>
                  </a:lnTo>
                  <a:lnTo>
                    <a:pt x="182" y="516"/>
                  </a:lnTo>
                  <a:lnTo>
                    <a:pt x="200" y="516"/>
                  </a:lnTo>
                  <a:lnTo>
                    <a:pt x="218" y="517"/>
                  </a:lnTo>
                  <a:lnTo>
                    <a:pt x="237" y="517"/>
                  </a:lnTo>
                  <a:lnTo>
                    <a:pt x="255" y="517"/>
                  </a:lnTo>
                  <a:lnTo>
                    <a:pt x="273" y="516"/>
                  </a:lnTo>
                  <a:lnTo>
                    <a:pt x="288" y="515"/>
                  </a:lnTo>
                  <a:lnTo>
                    <a:pt x="304" y="513"/>
                  </a:lnTo>
                  <a:lnTo>
                    <a:pt x="318" y="511"/>
                  </a:lnTo>
                  <a:lnTo>
                    <a:pt x="332" y="508"/>
                  </a:lnTo>
                  <a:lnTo>
                    <a:pt x="349" y="504"/>
                  </a:lnTo>
                  <a:lnTo>
                    <a:pt x="365" y="498"/>
                  </a:lnTo>
                  <a:lnTo>
                    <a:pt x="380" y="490"/>
                  </a:lnTo>
                  <a:lnTo>
                    <a:pt x="395" y="481"/>
                  </a:lnTo>
                  <a:lnTo>
                    <a:pt x="407" y="471"/>
                  </a:lnTo>
                  <a:lnTo>
                    <a:pt x="419" y="461"/>
                  </a:lnTo>
                  <a:lnTo>
                    <a:pt x="429" y="450"/>
                  </a:lnTo>
                  <a:lnTo>
                    <a:pt x="440" y="439"/>
                  </a:lnTo>
                  <a:lnTo>
                    <a:pt x="447" y="430"/>
                  </a:lnTo>
                  <a:lnTo>
                    <a:pt x="455" y="419"/>
                  </a:lnTo>
                  <a:lnTo>
                    <a:pt x="460" y="410"/>
                  </a:lnTo>
                  <a:lnTo>
                    <a:pt x="466" y="401"/>
                  </a:lnTo>
                  <a:lnTo>
                    <a:pt x="469" y="394"/>
                  </a:lnTo>
                  <a:lnTo>
                    <a:pt x="472" y="389"/>
                  </a:lnTo>
                  <a:lnTo>
                    <a:pt x="474" y="385"/>
                  </a:lnTo>
                  <a:lnTo>
                    <a:pt x="475" y="384"/>
                  </a:lnTo>
                  <a:lnTo>
                    <a:pt x="474" y="384"/>
                  </a:lnTo>
                  <a:lnTo>
                    <a:pt x="473" y="383"/>
                  </a:lnTo>
                  <a:lnTo>
                    <a:pt x="473" y="380"/>
                  </a:lnTo>
                  <a:lnTo>
                    <a:pt x="473" y="376"/>
                  </a:lnTo>
                  <a:lnTo>
                    <a:pt x="473" y="371"/>
                  </a:lnTo>
                  <a:lnTo>
                    <a:pt x="473" y="363"/>
                  </a:lnTo>
                  <a:lnTo>
                    <a:pt x="473" y="355"/>
                  </a:lnTo>
                  <a:lnTo>
                    <a:pt x="475" y="345"/>
                  </a:lnTo>
                  <a:lnTo>
                    <a:pt x="475" y="335"/>
                  </a:lnTo>
                  <a:lnTo>
                    <a:pt x="476" y="323"/>
                  </a:lnTo>
                  <a:lnTo>
                    <a:pt x="478" y="310"/>
                  </a:lnTo>
                  <a:lnTo>
                    <a:pt x="480" y="297"/>
                  </a:lnTo>
                  <a:lnTo>
                    <a:pt x="482" y="282"/>
                  </a:lnTo>
                  <a:lnTo>
                    <a:pt x="485" y="267"/>
                  </a:lnTo>
                  <a:lnTo>
                    <a:pt x="488" y="250"/>
                  </a:lnTo>
                  <a:lnTo>
                    <a:pt x="492" y="232"/>
                  </a:lnTo>
                  <a:lnTo>
                    <a:pt x="492" y="229"/>
                  </a:lnTo>
                  <a:lnTo>
                    <a:pt x="492" y="225"/>
                  </a:lnTo>
                  <a:lnTo>
                    <a:pt x="492" y="222"/>
                  </a:lnTo>
                  <a:lnTo>
                    <a:pt x="494" y="218"/>
                  </a:lnTo>
                  <a:lnTo>
                    <a:pt x="494" y="214"/>
                  </a:lnTo>
                  <a:lnTo>
                    <a:pt x="495" y="211"/>
                  </a:lnTo>
                  <a:lnTo>
                    <a:pt x="495" y="207"/>
                  </a:lnTo>
                  <a:lnTo>
                    <a:pt x="496" y="202"/>
                  </a:lnTo>
                  <a:lnTo>
                    <a:pt x="496" y="198"/>
                  </a:lnTo>
                  <a:lnTo>
                    <a:pt x="496" y="194"/>
                  </a:lnTo>
                  <a:lnTo>
                    <a:pt x="496" y="190"/>
                  </a:lnTo>
                  <a:lnTo>
                    <a:pt x="496" y="186"/>
                  </a:lnTo>
                  <a:lnTo>
                    <a:pt x="495" y="183"/>
                  </a:lnTo>
                  <a:lnTo>
                    <a:pt x="495" y="179"/>
                  </a:lnTo>
                  <a:lnTo>
                    <a:pt x="494" y="175"/>
                  </a:lnTo>
                  <a:lnTo>
                    <a:pt x="494" y="171"/>
                  </a:lnTo>
                  <a:lnTo>
                    <a:pt x="492" y="170"/>
                  </a:lnTo>
                  <a:lnTo>
                    <a:pt x="491" y="168"/>
                  </a:lnTo>
                  <a:lnTo>
                    <a:pt x="489" y="165"/>
                  </a:lnTo>
                  <a:lnTo>
                    <a:pt x="487" y="162"/>
                  </a:lnTo>
                  <a:lnTo>
                    <a:pt x="484" y="158"/>
                  </a:lnTo>
                  <a:lnTo>
                    <a:pt x="482" y="155"/>
                  </a:lnTo>
                  <a:lnTo>
                    <a:pt x="480" y="151"/>
                  </a:lnTo>
                  <a:lnTo>
                    <a:pt x="478" y="147"/>
                  </a:lnTo>
                  <a:lnTo>
                    <a:pt x="475" y="144"/>
                  </a:lnTo>
                  <a:lnTo>
                    <a:pt x="473" y="140"/>
                  </a:lnTo>
                  <a:lnTo>
                    <a:pt x="470" y="137"/>
                  </a:lnTo>
                  <a:lnTo>
                    <a:pt x="468" y="134"/>
                  </a:lnTo>
                  <a:lnTo>
                    <a:pt x="465" y="132"/>
                  </a:lnTo>
                  <a:lnTo>
                    <a:pt x="464" y="128"/>
                  </a:lnTo>
                  <a:lnTo>
                    <a:pt x="462" y="127"/>
                  </a:lnTo>
                  <a:lnTo>
                    <a:pt x="461" y="124"/>
                  </a:lnTo>
                  <a:lnTo>
                    <a:pt x="457" y="122"/>
                  </a:lnTo>
                  <a:lnTo>
                    <a:pt x="454" y="118"/>
                  </a:lnTo>
                  <a:lnTo>
                    <a:pt x="450" y="116"/>
                  </a:lnTo>
                  <a:lnTo>
                    <a:pt x="448" y="112"/>
                  </a:lnTo>
                  <a:lnTo>
                    <a:pt x="445" y="109"/>
                  </a:lnTo>
                  <a:lnTo>
                    <a:pt x="441" y="105"/>
                  </a:lnTo>
                  <a:lnTo>
                    <a:pt x="437" y="101"/>
                  </a:lnTo>
                  <a:lnTo>
                    <a:pt x="435" y="98"/>
                  </a:lnTo>
                  <a:lnTo>
                    <a:pt x="431" y="96"/>
                  </a:lnTo>
                  <a:lnTo>
                    <a:pt x="428" y="92"/>
                  </a:lnTo>
                  <a:lnTo>
                    <a:pt x="424" y="88"/>
                  </a:lnTo>
                  <a:lnTo>
                    <a:pt x="421" y="85"/>
                  </a:lnTo>
                  <a:lnTo>
                    <a:pt x="418" y="83"/>
                  </a:lnTo>
                  <a:lnTo>
                    <a:pt x="415" y="79"/>
                  </a:lnTo>
                  <a:lnTo>
                    <a:pt x="411" y="76"/>
                  </a:lnTo>
                  <a:lnTo>
                    <a:pt x="409" y="72"/>
                  </a:lnTo>
                  <a:lnTo>
                    <a:pt x="405" y="71"/>
                  </a:lnTo>
                  <a:lnTo>
                    <a:pt x="403" y="69"/>
                  </a:lnTo>
                  <a:lnTo>
                    <a:pt x="400" y="66"/>
                  </a:lnTo>
                  <a:lnTo>
                    <a:pt x="397" y="62"/>
                  </a:lnTo>
                  <a:lnTo>
                    <a:pt x="393" y="59"/>
                  </a:lnTo>
                  <a:lnTo>
                    <a:pt x="390" y="55"/>
                  </a:lnTo>
                  <a:lnTo>
                    <a:pt x="386" y="51"/>
                  </a:lnTo>
                  <a:lnTo>
                    <a:pt x="383" y="46"/>
                  </a:lnTo>
                  <a:lnTo>
                    <a:pt x="379" y="42"/>
                  </a:lnTo>
                  <a:lnTo>
                    <a:pt x="375" y="38"/>
                  </a:lnTo>
                  <a:lnTo>
                    <a:pt x="371" y="35"/>
                  </a:lnTo>
                  <a:lnTo>
                    <a:pt x="368" y="32"/>
                  </a:lnTo>
                  <a:lnTo>
                    <a:pt x="364" y="30"/>
                  </a:lnTo>
                  <a:lnTo>
                    <a:pt x="361" y="26"/>
                  </a:lnTo>
                  <a:lnTo>
                    <a:pt x="358" y="26"/>
                  </a:lnTo>
                  <a:lnTo>
                    <a:pt x="356" y="24"/>
                  </a:lnTo>
                  <a:lnTo>
                    <a:pt x="354" y="25"/>
                  </a:lnTo>
                  <a:lnTo>
                    <a:pt x="352" y="26"/>
                  </a:lnTo>
                  <a:lnTo>
                    <a:pt x="350" y="28"/>
                  </a:lnTo>
                  <a:lnTo>
                    <a:pt x="349" y="30"/>
                  </a:lnTo>
                  <a:lnTo>
                    <a:pt x="347" y="32"/>
                  </a:lnTo>
                  <a:lnTo>
                    <a:pt x="345" y="33"/>
                  </a:lnTo>
                  <a:lnTo>
                    <a:pt x="344" y="35"/>
                  </a:lnTo>
                  <a:lnTo>
                    <a:pt x="342" y="37"/>
                  </a:lnTo>
                  <a:lnTo>
                    <a:pt x="342" y="38"/>
                  </a:lnTo>
                  <a:lnTo>
                    <a:pt x="340" y="40"/>
                  </a:lnTo>
                  <a:lnTo>
                    <a:pt x="339" y="41"/>
                  </a:lnTo>
                  <a:lnTo>
                    <a:pt x="336" y="43"/>
                  </a:lnTo>
                  <a:lnTo>
                    <a:pt x="333" y="45"/>
                  </a:lnTo>
                  <a:lnTo>
                    <a:pt x="330" y="47"/>
                  </a:lnTo>
                  <a:lnTo>
                    <a:pt x="328" y="49"/>
                  </a:lnTo>
                  <a:lnTo>
                    <a:pt x="324" y="53"/>
                  </a:lnTo>
                  <a:lnTo>
                    <a:pt x="320" y="55"/>
                  </a:lnTo>
                  <a:lnTo>
                    <a:pt x="316" y="57"/>
                  </a:lnTo>
                  <a:lnTo>
                    <a:pt x="314" y="59"/>
                  </a:lnTo>
                  <a:lnTo>
                    <a:pt x="310" y="62"/>
                  </a:lnTo>
                  <a:lnTo>
                    <a:pt x="307" y="64"/>
                  </a:lnTo>
                  <a:lnTo>
                    <a:pt x="304" y="66"/>
                  </a:lnTo>
                  <a:lnTo>
                    <a:pt x="302" y="68"/>
                  </a:lnTo>
                  <a:lnTo>
                    <a:pt x="300" y="70"/>
                  </a:lnTo>
                  <a:lnTo>
                    <a:pt x="299" y="71"/>
                  </a:lnTo>
                  <a:lnTo>
                    <a:pt x="298" y="73"/>
                  </a:lnTo>
                  <a:lnTo>
                    <a:pt x="299" y="75"/>
                  </a:lnTo>
                  <a:lnTo>
                    <a:pt x="297" y="75"/>
                  </a:lnTo>
                  <a:lnTo>
                    <a:pt x="296" y="74"/>
                  </a:lnTo>
                  <a:lnTo>
                    <a:pt x="294" y="74"/>
                  </a:lnTo>
                  <a:lnTo>
                    <a:pt x="293" y="72"/>
                  </a:lnTo>
                  <a:lnTo>
                    <a:pt x="289" y="72"/>
                  </a:lnTo>
                  <a:lnTo>
                    <a:pt x="287" y="72"/>
                  </a:lnTo>
                  <a:lnTo>
                    <a:pt x="284" y="72"/>
                  </a:lnTo>
                  <a:lnTo>
                    <a:pt x="282" y="71"/>
                  </a:lnTo>
                  <a:lnTo>
                    <a:pt x="278" y="72"/>
                  </a:lnTo>
                  <a:lnTo>
                    <a:pt x="276" y="72"/>
                  </a:lnTo>
                  <a:lnTo>
                    <a:pt x="273" y="72"/>
                  </a:lnTo>
                  <a:lnTo>
                    <a:pt x="271" y="72"/>
                  </a:lnTo>
                  <a:lnTo>
                    <a:pt x="269" y="74"/>
                  </a:lnTo>
                  <a:lnTo>
                    <a:pt x="267" y="74"/>
                  </a:lnTo>
                  <a:lnTo>
                    <a:pt x="266" y="75"/>
                  </a:lnTo>
                  <a:lnTo>
                    <a:pt x="265" y="75"/>
                  </a:lnTo>
                  <a:lnTo>
                    <a:pt x="265" y="73"/>
                  </a:lnTo>
                  <a:lnTo>
                    <a:pt x="263" y="71"/>
                  </a:lnTo>
                  <a:lnTo>
                    <a:pt x="263" y="70"/>
                  </a:lnTo>
                  <a:lnTo>
                    <a:pt x="259" y="69"/>
                  </a:lnTo>
                  <a:lnTo>
                    <a:pt x="257" y="67"/>
                  </a:lnTo>
                  <a:lnTo>
                    <a:pt x="255" y="65"/>
                  </a:lnTo>
                  <a:lnTo>
                    <a:pt x="253" y="63"/>
                  </a:lnTo>
                  <a:lnTo>
                    <a:pt x="249" y="63"/>
                  </a:lnTo>
                  <a:lnTo>
                    <a:pt x="247" y="61"/>
                  </a:lnTo>
                  <a:lnTo>
                    <a:pt x="245" y="59"/>
                  </a:lnTo>
                  <a:lnTo>
                    <a:pt x="243" y="57"/>
                  </a:lnTo>
                  <a:lnTo>
                    <a:pt x="240" y="56"/>
                  </a:lnTo>
                  <a:lnTo>
                    <a:pt x="238" y="54"/>
                  </a:lnTo>
                  <a:lnTo>
                    <a:pt x="236" y="52"/>
                  </a:lnTo>
                  <a:lnTo>
                    <a:pt x="236" y="50"/>
                  </a:lnTo>
                  <a:lnTo>
                    <a:pt x="233" y="48"/>
                  </a:lnTo>
                  <a:lnTo>
                    <a:pt x="231" y="46"/>
                  </a:lnTo>
                  <a:lnTo>
                    <a:pt x="228" y="44"/>
                  </a:lnTo>
                  <a:lnTo>
                    <a:pt x="226" y="42"/>
                  </a:lnTo>
                  <a:lnTo>
                    <a:pt x="222" y="40"/>
                  </a:lnTo>
                  <a:lnTo>
                    <a:pt x="218" y="37"/>
                  </a:lnTo>
                  <a:lnTo>
                    <a:pt x="214" y="35"/>
                  </a:lnTo>
                  <a:lnTo>
                    <a:pt x="210" y="32"/>
                  </a:lnTo>
                  <a:lnTo>
                    <a:pt x="206" y="30"/>
                  </a:lnTo>
                  <a:lnTo>
                    <a:pt x="202" y="26"/>
                  </a:lnTo>
                  <a:lnTo>
                    <a:pt x="199" y="22"/>
                  </a:lnTo>
                  <a:lnTo>
                    <a:pt x="196" y="18"/>
                  </a:lnTo>
                  <a:lnTo>
                    <a:pt x="193" y="14"/>
                  </a:lnTo>
                  <a:lnTo>
                    <a:pt x="191" y="11"/>
                  </a:lnTo>
                  <a:lnTo>
                    <a:pt x="191" y="7"/>
                  </a:lnTo>
                  <a:lnTo>
                    <a:pt x="191" y="2"/>
                  </a:lnTo>
                </a:path>
              </a:pathLst>
            </a:custGeom>
            <a:solidFill>
              <a:srgbClr val="D2D2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4" name="Freeform 125"/>
            <p:cNvSpPr>
              <a:spLocks/>
            </p:cNvSpPr>
            <p:nvPr/>
          </p:nvSpPr>
          <p:spPr bwMode="auto">
            <a:xfrm>
              <a:off x="4880" y="3816"/>
              <a:ext cx="615" cy="229"/>
            </a:xfrm>
            <a:custGeom>
              <a:avLst/>
              <a:gdLst>
                <a:gd name="T0" fmla="*/ 97 w 615"/>
                <a:gd name="T1" fmla="*/ 198 h 229"/>
                <a:gd name="T2" fmla="*/ 107 w 615"/>
                <a:gd name="T3" fmla="*/ 145 h 229"/>
                <a:gd name="T4" fmla="*/ 127 w 615"/>
                <a:gd name="T5" fmla="*/ 113 h 229"/>
                <a:gd name="T6" fmla="*/ 140 w 615"/>
                <a:gd name="T7" fmla="*/ 134 h 229"/>
                <a:gd name="T8" fmla="*/ 154 w 615"/>
                <a:gd name="T9" fmla="*/ 140 h 229"/>
                <a:gd name="T10" fmla="*/ 136 w 615"/>
                <a:gd name="T11" fmla="*/ 78 h 229"/>
                <a:gd name="T12" fmla="*/ 130 w 615"/>
                <a:gd name="T13" fmla="*/ 64 h 229"/>
                <a:gd name="T14" fmla="*/ 152 w 615"/>
                <a:gd name="T15" fmla="*/ 122 h 229"/>
                <a:gd name="T16" fmla="*/ 150 w 615"/>
                <a:gd name="T17" fmla="*/ 149 h 229"/>
                <a:gd name="T18" fmla="*/ 170 w 615"/>
                <a:gd name="T19" fmla="*/ 147 h 229"/>
                <a:gd name="T20" fmla="*/ 170 w 615"/>
                <a:gd name="T21" fmla="*/ 132 h 229"/>
                <a:gd name="T22" fmla="*/ 157 w 615"/>
                <a:gd name="T23" fmla="*/ 113 h 229"/>
                <a:gd name="T24" fmla="*/ 158 w 615"/>
                <a:gd name="T25" fmla="*/ 84 h 229"/>
                <a:gd name="T26" fmla="*/ 180 w 615"/>
                <a:gd name="T27" fmla="*/ 99 h 229"/>
                <a:gd name="T28" fmla="*/ 194 w 615"/>
                <a:gd name="T29" fmla="*/ 117 h 229"/>
                <a:gd name="T30" fmla="*/ 192 w 615"/>
                <a:gd name="T31" fmla="*/ 137 h 229"/>
                <a:gd name="T32" fmla="*/ 184 w 615"/>
                <a:gd name="T33" fmla="*/ 152 h 229"/>
                <a:gd name="T34" fmla="*/ 208 w 615"/>
                <a:gd name="T35" fmla="*/ 141 h 229"/>
                <a:gd name="T36" fmla="*/ 205 w 615"/>
                <a:gd name="T37" fmla="*/ 118 h 229"/>
                <a:gd name="T38" fmla="*/ 215 w 615"/>
                <a:gd name="T39" fmla="*/ 89 h 229"/>
                <a:gd name="T40" fmla="*/ 219 w 615"/>
                <a:gd name="T41" fmla="*/ 77 h 229"/>
                <a:gd name="T42" fmla="*/ 222 w 615"/>
                <a:gd name="T43" fmla="*/ 129 h 229"/>
                <a:gd name="T44" fmla="*/ 243 w 615"/>
                <a:gd name="T45" fmla="*/ 102 h 229"/>
                <a:gd name="T46" fmla="*/ 254 w 615"/>
                <a:gd name="T47" fmla="*/ 137 h 229"/>
                <a:gd name="T48" fmla="*/ 276 w 615"/>
                <a:gd name="T49" fmla="*/ 140 h 229"/>
                <a:gd name="T50" fmla="*/ 265 w 615"/>
                <a:gd name="T51" fmla="*/ 122 h 229"/>
                <a:gd name="T52" fmla="*/ 265 w 615"/>
                <a:gd name="T53" fmla="*/ 104 h 229"/>
                <a:gd name="T54" fmla="*/ 280 w 615"/>
                <a:gd name="T55" fmla="*/ 109 h 229"/>
                <a:gd name="T56" fmla="*/ 281 w 615"/>
                <a:gd name="T57" fmla="*/ 72 h 229"/>
                <a:gd name="T58" fmla="*/ 296 w 615"/>
                <a:gd name="T59" fmla="*/ 101 h 229"/>
                <a:gd name="T60" fmla="*/ 308 w 615"/>
                <a:gd name="T61" fmla="*/ 87 h 229"/>
                <a:gd name="T62" fmla="*/ 312 w 615"/>
                <a:gd name="T63" fmla="*/ 63 h 229"/>
                <a:gd name="T64" fmla="*/ 318 w 615"/>
                <a:gd name="T65" fmla="*/ 87 h 229"/>
                <a:gd name="T66" fmla="*/ 337 w 615"/>
                <a:gd name="T67" fmla="*/ 70 h 229"/>
                <a:gd name="T68" fmla="*/ 386 w 615"/>
                <a:gd name="T69" fmla="*/ 72 h 229"/>
                <a:gd name="T70" fmla="*/ 426 w 615"/>
                <a:gd name="T71" fmla="*/ 60 h 229"/>
                <a:gd name="T72" fmla="*/ 461 w 615"/>
                <a:gd name="T73" fmla="*/ 38 h 229"/>
                <a:gd name="T74" fmla="*/ 470 w 615"/>
                <a:gd name="T75" fmla="*/ 102 h 229"/>
                <a:gd name="T76" fmla="*/ 473 w 615"/>
                <a:gd name="T77" fmla="*/ 159 h 229"/>
                <a:gd name="T78" fmla="*/ 486 w 615"/>
                <a:gd name="T79" fmla="*/ 144 h 229"/>
                <a:gd name="T80" fmla="*/ 491 w 615"/>
                <a:gd name="T81" fmla="*/ 157 h 229"/>
                <a:gd name="T82" fmla="*/ 511 w 615"/>
                <a:gd name="T83" fmla="*/ 164 h 229"/>
                <a:gd name="T84" fmla="*/ 526 w 615"/>
                <a:gd name="T85" fmla="*/ 139 h 229"/>
                <a:gd name="T86" fmla="*/ 537 w 615"/>
                <a:gd name="T87" fmla="*/ 121 h 229"/>
                <a:gd name="T88" fmla="*/ 547 w 615"/>
                <a:gd name="T89" fmla="*/ 142 h 229"/>
                <a:gd name="T90" fmla="*/ 533 w 615"/>
                <a:gd name="T91" fmla="*/ 191 h 229"/>
                <a:gd name="T92" fmla="*/ 568 w 615"/>
                <a:gd name="T93" fmla="*/ 148 h 229"/>
                <a:gd name="T94" fmla="*/ 573 w 615"/>
                <a:gd name="T95" fmla="*/ 169 h 229"/>
                <a:gd name="T96" fmla="*/ 589 w 615"/>
                <a:gd name="T97" fmla="*/ 171 h 229"/>
                <a:gd name="T98" fmla="*/ 605 w 615"/>
                <a:gd name="T99" fmla="*/ 175 h 229"/>
                <a:gd name="T100" fmla="*/ 604 w 615"/>
                <a:gd name="T101" fmla="*/ 204 h 229"/>
                <a:gd name="T102" fmla="*/ 594 w 615"/>
                <a:gd name="T103" fmla="*/ 218 h 229"/>
                <a:gd name="T104" fmla="*/ 603 w 615"/>
                <a:gd name="T105" fmla="*/ 226 h 229"/>
                <a:gd name="T106" fmla="*/ 612 w 615"/>
                <a:gd name="T107" fmla="*/ 216 h 229"/>
                <a:gd name="T108" fmla="*/ 610 w 615"/>
                <a:gd name="T109" fmla="*/ 171 h 229"/>
                <a:gd name="T110" fmla="*/ 586 w 615"/>
                <a:gd name="T111" fmla="*/ 130 h 229"/>
                <a:gd name="T112" fmla="*/ 544 w 615"/>
                <a:gd name="T113" fmla="*/ 87 h 229"/>
                <a:gd name="T114" fmla="*/ 493 w 615"/>
                <a:gd name="T115" fmla="*/ 37 h 229"/>
                <a:gd name="T116" fmla="*/ 480 w 615"/>
                <a:gd name="T117" fmla="*/ 35 h 229"/>
                <a:gd name="T118" fmla="*/ 443 w 615"/>
                <a:gd name="T119" fmla="*/ 61 h 229"/>
                <a:gd name="T120" fmla="*/ 183 w 615"/>
                <a:gd name="T121" fmla="*/ 1 h 229"/>
                <a:gd name="T122" fmla="*/ 76 w 615"/>
                <a:gd name="T123" fmla="*/ 84 h 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5" h="229">
                  <a:moveTo>
                    <a:pt x="0" y="139"/>
                  </a:moveTo>
                  <a:lnTo>
                    <a:pt x="0" y="140"/>
                  </a:lnTo>
                  <a:lnTo>
                    <a:pt x="3" y="142"/>
                  </a:lnTo>
                  <a:lnTo>
                    <a:pt x="7" y="145"/>
                  </a:lnTo>
                  <a:lnTo>
                    <a:pt x="14" y="149"/>
                  </a:lnTo>
                  <a:lnTo>
                    <a:pt x="20" y="155"/>
                  </a:lnTo>
                  <a:lnTo>
                    <a:pt x="28" y="160"/>
                  </a:lnTo>
                  <a:lnTo>
                    <a:pt x="36" y="165"/>
                  </a:lnTo>
                  <a:lnTo>
                    <a:pt x="45" y="171"/>
                  </a:lnTo>
                  <a:lnTo>
                    <a:pt x="53" y="178"/>
                  </a:lnTo>
                  <a:lnTo>
                    <a:pt x="62" y="184"/>
                  </a:lnTo>
                  <a:lnTo>
                    <a:pt x="69" y="189"/>
                  </a:lnTo>
                  <a:lnTo>
                    <a:pt x="77" y="194"/>
                  </a:lnTo>
                  <a:lnTo>
                    <a:pt x="83" y="198"/>
                  </a:lnTo>
                  <a:lnTo>
                    <a:pt x="88" y="201"/>
                  </a:lnTo>
                  <a:lnTo>
                    <a:pt x="91" y="203"/>
                  </a:lnTo>
                  <a:lnTo>
                    <a:pt x="93" y="202"/>
                  </a:lnTo>
                  <a:lnTo>
                    <a:pt x="95" y="202"/>
                  </a:lnTo>
                  <a:lnTo>
                    <a:pt x="95" y="200"/>
                  </a:lnTo>
                  <a:lnTo>
                    <a:pt x="97" y="198"/>
                  </a:lnTo>
                  <a:lnTo>
                    <a:pt x="97" y="196"/>
                  </a:lnTo>
                  <a:lnTo>
                    <a:pt x="97" y="194"/>
                  </a:lnTo>
                  <a:lnTo>
                    <a:pt x="97" y="192"/>
                  </a:lnTo>
                  <a:lnTo>
                    <a:pt x="99" y="189"/>
                  </a:lnTo>
                  <a:lnTo>
                    <a:pt x="99" y="187"/>
                  </a:lnTo>
                  <a:lnTo>
                    <a:pt x="99" y="184"/>
                  </a:lnTo>
                  <a:lnTo>
                    <a:pt x="99" y="182"/>
                  </a:lnTo>
                  <a:lnTo>
                    <a:pt x="100" y="179"/>
                  </a:lnTo>
                  <a:lnTo>
                    <a:pt x="100" y="177"/>
                  </a:lnTo>
                  <a:lnTo>
                    <a:pt x="100" y="174"/>
                  </a:lnTo>
                  <a:lnTo>
                    <a:pt x="100" y="172"/>
                  </a:lnTo>
                  <a:lnTo>
                    <a:pt x="101" y="169"/>
                  </a:lnTo>
                  <a:lnTo>
                    <a:pt x="101" y="167"/>
                  </a:lnTo>
                  <a:lnTo>
                    <a:pt x="101" y="165"/>
                  </a:lnTo>
                  <a:lnTo>
                    <a:pt x="101" y="163"/>
                  </a:lnTo>
                  <a:lnTo>
                    <a:pt x="103" y="159"/>
                  </a:lnTo>
                  <a:lnTo>
                    <a:pt x="103" y="157"/>
                  </a:lnTo>
                  <a:lnTo>
                    <a:pt x="105" y="153"/>
                  </a:lnTo>
                  <a:lnTo>
                    <a:pt x="105" y="151"/>
                  </a:lnTo>
                  <a:lnTo>
                    <a:pt x="107" y="147"/>
                  </a:lnTo>
                  <a:lnTo>
                    <a:pt x="107" y="145"/>
                  </a:lnTo>
                  <a:lnTo>
                    <a:pt x="109" y="141"/>
                  </a:lnTo>
                  <a:lnTo>
                    <a:pt x="109" y="139"/>
                  </a:lnTo>
                  <a:lnTo>
                    <a:pt x="111" y="135"/>
                  </a:lnTo>
                  <a:lnTo>
                    <a:pt x="111" y="133"/>
                  </a:lnTo>
                  <a:lnTo>
                    <a:pt x="113" y="130"/>
                  </a:lnTo>
                  <a:lnTo>
                    <a:pt x="114" y="128"/>
                  </a:lnTo>
                  <a:lnTo>
                    <a:pt x="116" y="125"/>
                  </a:lnTo>
                  <a:lnTo>
                    <a:pt x="116" y="124"/>
                  </a:lnTo>
                  <a:lnTo>
                    <a:pt x="117" y="122"/>
                  </a:lnTo>
                  <a:lnTo>
                    <a:pt x="119" y="120"/>
                  </a:lnTo>
                  <a:lnTo>
                    <a:pt x="119" y="119"/>
                  </a:lnTo>
                  <a:lnTo>
                    <a:pt x="121" y="117"/>
                  </a:lnTo>
                  <a:lnTo>
                    <a:pt x="123" y="115"/>
                  </a:lnTo>
                  <a:lnTo>
                    <a:pt x="125" y="113"/>
                  </a:lnTo>
                  <a:lnTo>
                    <a:pt x="127" y="113"/>
                  </a:lnTo>
                  <a:lnTo>
                    <a:pt x="128" y="113"/>
                  </a:lnTo>
                  <a:lnTo>
                    <a:pt x="130" y="111"/>
                  </a:lnTo>
                  <a:lnTo>
                    <a:pt x="130" y="113"/>
                  </a:lnTo>
                  <a:lnTo>
                    <a:pt x="130" y="114"/>
                  </a:lnTo>
                  <a:lnTo>
                    <a:pt x="132" y="114"/>
                  </a:lnTo>
                  <a:lnTo>
                    <a:pt x="132" y="116"/>
                  </a:lnTo>
                  <a:lnTo>
                    <a:pt x="134" y="117"/>
                  </a:lnTo>
                  <a:lnTo>
                    <a:pt x="134" y="119"/>
                  </a:lnTo>
                  <a:lnTo>
                    <a:pt x="136" y="119"/>
                  </a:lnTo>
                  <a:lnTo>
                    <a:pt x="136" y="121"/>
                  </a:lnTo>
                  <a:lnTo>
                    <a:pt x="136" y="122"/>
                  </a:lnTo>
                  <a:lnTo>
                    <a:pt x="136" y="124"/>
                  </a:lnTo>
                  <a:lnTo>
                    <a:pt x="137" y="124"/>
                  </a:lnTo>
                  <a:lnTo>
                    <a:pt x="137" y="126"/>
                  </a:lnTo>
                  <a:lnTo>
                    <a:pt x="139" y="126"/>
                  </a:lnTo>
                  <a:lnTo>
                    <a:pt x="139" y="128"/>
                  </a:lnTo>
                  <a:lnTo>
                    <a:pt x="140" y="128"/>
                  </a:lnTo>
                  <a:lnTo>
                    <a:pt x="140" y="130"/>
                  </a:lnTo>
                  <a:lnTo>
                    <a:pt x="140" y="132"/>
                  </a:lnTo>
                  <a:lnTo>
                    <a:pt x="140" y="134"/>
                  </a:lnTo>
                  <a:lnTo>
                    <a:pt x="142" y="135"/>
                  </a:lnTo>
                  <a:lnTo>
                    <a:pt x="142" y="137"/>
                  </a:lnTo>
                  <a:lnTo>
                    <a:pt x="142" y="139"/>
                  </a:lnTo>
                  <a:lnTo>
                    <a:pt x="142" y="141"/>
                  </a:lnTo>
                  <a:lnTo>
                    <a:pt x="144" y="142"/>
                  </a:lnTo>
                  <a:lnTo>
                    <a:pt x="144" y="144"/>
                  </a:lnTo>
                  <a:lnTo>
                    <a:pt x="145" y="145"/>
                  </a:lnTo>
                  <a:lnTo>
                    <a:pt x="145" y="147"/>
                  </a:lnTo>
                  <a:lnTo>
                    <a:pt x="147" y="149"/>
                  </a:lnTo>
                  <a:lnTo>
                    <a:pt x="147" y="151"/>
                  </a:lnTo>
                  <a:lnTo>
                    <a:pt x="148" y="152"/>
                  </a:lnTo>
                  <a:lnTo>
                    <a:pt x="149" y="153"/>
                  </a:lnTo>
                  <a:lnTo>
                    <a:pt x="151" y="153"/>
                  </a:lnTo>
                  <a:lnTo>
                    <a:pt x="151" y="151"/>
                  </a:lnTo>
                  <a:lnTo>
                    <a:pt x="151" y="149"/>
                  </a:lnTo>
                  <a:lnTo>
                    <a:pt x="153" y="147"/>
                  </a:lnTo>
                  <a:lnTo>
                    <a:pt x="153" y="145"/>
                  </a:lnTo>
                  <a:lnTo>
                    <a:pt x="153" y="144"/>
                  </a:lnTo>
                  <a:lnTo>
                    <a:pt x="153" y="142"/>
                  </a:lnTo>
                  <a:lnTo>
                    <a:pt x="154" y="140"/>
                  </a:lnTo>
                  <a:lnTo>
                    <a:pt x="153" y="139"/>
                  </a:lnTo>
                  <a:lnTo>
                    <a:pt x="153" y="137"/>
                  </a:lnTo>
                  <a:lnTo>
                    <a:pt x="153" y="135"/>
                  </a:lnTo>
                  <a:lnTo>
                    <a:pt x="153" y="133"/>
                  </a:lnTo>
                  <a:lnTo>
                    <a:pt x="152" y="133"/>
                  </a:lnTo>
                  <a:lnTo>
                    <a:pt x="152" y="131"/>
                  </a:lnTo>
                  <a:lnTo>
                    <a:pt x="151" y="130"/>
                  </a:lnTo>
                  <a:lnTo>
                    <a:pt x="151" y="128"/>
                  </a:lnTo>
                  <a:lnTo>
                    <a:pt x="151" y="126"/>
                  </a:lnTo>
                  <a:lnTo>
                    <a:pt x="152" y="123"/>
                  </a:lnTo>
                  <a:lnTo>
                    <a:pt x="152" y="119"/>
                  </a:lnTo>
                  <a:lnTo>
                    <a:pt x="152" y="115"/>
                  </a:lnTo>
                  <a:lnTo>
                    <a:pt x="150" y="112"/>
                  </a:lnTo>
                  <a:lnTo>
                    <a:pt x="149" y="108"/>
                  </a:lnTo>
                  <a:lnTo>
                    <a:pt x="147" y="104"/>
                  </a:lnTo>
                  <a:lnTo>
                    <a:pt x="147" y="98"/>
                  </a:lnTo>
                  <a:lnTo>
                    <a:pt x="144" y="95"/>
                  </a:lnTo>
                  <a:lnTo>
                    <a:pt x="142" y="90"/>
                  </a:lnTo>
                  <a:lnTo>
                    <a:pt x="140" y="87"/>
                  </a:lnTo>
                  <a:lnTo>
                    <a:pt x="138" y="82"/>
                  </a:lnTo>
                  <a:lnTo>
                    <a:pt x="136" y="78"/>
                  </a:lnTo>
                  <a:lnTo>
                    <a:pt x="134" y="74"/>
                  </a:lnTo>
                  <a:lnTo>
                    <a:pt x="132" y="71"/>
                  </a:lnTo>
                  <a:lnTo>
                    <a:pt x="132" y="67"/>
                  </a:lnTo>
                  <a:lnTo>
                    <a:pt x="130" y="67"/>
                  </a:lnTo>
                  <a:lnTo>
                    <a:pt x="130" y="66"/>
                  </a:lnTo>
                  <a:lnTo>
                    <a:pt x="130" y="64"/>
                  </a:lnTo>
                  <a:lnTo>
                    <a:pt x="130" y="63"/>
                  </a:lnTo>
                  <a:lnTo>
                    <a:pt x="130" y="62"/>
                  </a:lnTo>
                  <a:lnTo>
                    <a:pt x="130" y="63"/>
                  </a:lnTo>
                  <a:lnTo>
                    <a:pt x="130" y="64"/>
                  </a:lnTo>
                  <a:lnTo>
                    <a:pt x="130" y="67"/>
                  </a:lnTo>
                  <a:lnTo>
                    <a:pt x="132" y="68"/>
                  </a:lnTo>
                  <a:lnTo>
                    <a:pt x="132" y="72"/>
                  </a:lnTo>
                  <a:lnTo>
                    <a:pt x="134" y="75"/>
                  </a:lnTo>
                  <a:lnTo>
                    <a:pt x="136" y="79"/>
                  </a:lnTo>
                  <a:lnTo>
                    <a:pt x="137" y="83"/>
                  </a:lnTo>
                  <a:lnTo>
                    <a:pt x="139" y="88"/>
                  </a:lnTo>
                  <a:lnTo>
                    <a:pt x="140" y="92"/>
                  </a:lnTo>
                  <a:lnTo>
                    <a:pt x="142" y="95"/>
                  </a:lnTo>
                  <a:lnTo>
                    <a:pt x="144" y="98"/>
                  </a:lnTo>
                  <a:lnTo>
                    <a:pt x="146" y="102"/>
                  </a:lnTo>
                  <a:lnTo>
                    <a:pt x="148" y="105"/>
                  </a:lnTo>
                  <a:lnTo>
                    <a:pt x="150" y="107"/>
                  </a:lnTo>
                  <a:lnTo>
                    <a:pt x="153" y="109"/>
                  </a:lnTo>
                  <a:lnTo>
                    <a:pt x="152" y="111"/>
                  </a:lnTo>
                  <a:lnTo>
                    <a:pt x="152" y="113"/>
                  </a:lnTo>
                  <a:lnTo>
                    <a:pt x="152" y="114"/>
                  </a:lnTo>
                  <a:lnTo>
                    <a:pt x="152" y="115"/>
                  </a:lnTo>
                  <a:lnTo>
                    <a:pt x="152" y="119"/>
                  </a:lnTo>
                  <a:lnTo>
                    <a:pt x="152" y="121"/>
                  </a:lnTo>
                  <a:lnTo>
                    <a:pt x="152" y="122"/>
                  </a:lnTo>
                  <a:lnTo>
                    <a:pt x="154" y="124"/>
                  </a:lnTo>
                  <a:lnTo>
                    <a:pt x="154" y="128"/>
                  </a:lnTo>
                  <a:lnTo>
                    <a:pt x="154" y="130"/>
                  </a:lnTo>
                  <a:lnTo>
                    <a:pt x="154" y="132"/>
                  </a:lnTo>
                  <a:lnTo>
                    <a:pt x="155" y="134"/>
                  </a:lnTo>
                  <a:lnTo>
                    <a:pt x="154" y="135"/>
                  </a:lnTo>
                  <a:lnTo>
                    <a:pt x="154" y="137"/>
                  </a:lnTo>
                  <a:lnTo>
                    <a:pt x="153" y="139"/>
                  </a:lnTo>
                  <a:lnTo>
                    <a:pt x="152" y="141"/>
                  </a:lnTo>
                  <a:lnTo>
                    <a:pt x="152" y="142"/>
                  </a:lnTo>
                  <a:lnTo>
                    <a:pt x="151" y="144"/>
                  </a:lnTo>
                  <a:lnTo>
                    <a:pt x="151" y="145"/>
                  </a:lnTo>
                  <a:lnTo>
                    <a:pt x="150" y="147"/>
                  </a:lnTo>
                  <a:lnTo>
                    <a:pt x="150" y="149"/>
                  </a:lnTo>
                  <a:lnTo>
                    <a:pt x="150" y="151"/>
                  </a:lnTo>
                  <a:lnTo>
                    <a:pt x="151" y="151"/>
                  </a:lnTo>
                  <a:lnTo>
                    <a:pt x="151" y="152"/>
                  </a:lnTo>
                  <a:lnTo>
                    <a:pt x="152" y="152"/>
                  </a:lnTo>
                  <a:lnTo>
                    <a:pt x="154" y="152"/>
                  </a:lnTo>
                  <a:lnTo>
                    <a:pt x="156" y="152"/>
                  </a:lnTo>
                  <a:lnTo>
                    <a:pt x="157" y="152"/>
                  </a:lnTo>
                  <a:lnTo>
                    <a:pt x="159" y="151"/>
                  </a:lnTo>
                  <a:lnTo>
                    <a:pt x="161" y="151"/>
                  </a:lnTo>
                  <a:lnTo>
                    <a:pt x="163" y="151"/>
                  </a:lnTo>
                  <a:lnTo>
                    <a:pt x="165" y="150"/>
                  </a:lnTo>
                  <a:lnTo>
                    <a:pt x="167" y="149"/>
                  </a:lnTo>
                  <a:lnTo>
                    <a:pt x="168" y="149"/>
                  </a:lnTo>
                  <a:lnTo>
                    <a:pt x="170" y="147"/>
                  </a:lnTo>
                  <a:lnTo>
                    <a:pt x="170" y="145"/>
                  </a:lnTo>
                  <a:lnTo>
                    <a:pt x="170" y="144"/>
                  </a:lnTo>
                  <a:lnTo>
                    <a:pt x="172" y="142"/>
                  </a:lnTo>
                  <a:lnTo>
                    <a:pt x="172" y="141"/>
                  </a:lnTo>
                  <a:lnTo>
                    <a:pt x="172" y="139"/>
                  </a:lnTo>
                  <a:lnTo>
                    <a:pt x="173" y="137"/>
                  </a:lnTo>
                  <a:lnTo>
                    <a:pt x="172" y="137"/>
                  </a:lnTo>
                  <a:lnTo>
                    <a:pt x="172" y="135"/>
                  </a:lnTo>
                  <a:lnTo>
                    <a:pt x="172" y="134"/>
                  </a:lnTo>
                  <a:lnTo>
                    <a:pt x="170" y="134"/>
                  </a:lnTo>
                  <a:lnTo>
                    <a:pt x="170" y="132"/>
                  </a:lnTo>
                  <a:lnTo>
                    <a:pt x="170" y="130"/>
                  </a:lnTo>
                  <a:lnTo>
                    <a:pt x="168" y="130"/>
                  </a:lnTo>
                  <a:lnTo>
                    <a:pt x="168" y="128"/>
                  </a:lnTo>
                  <a:lnTo>
                    <a:pt x="168" y="126"/>
                  </a:lnTo>
                  <a:lnTo>
                    <a:pt x="167" y="126"/>
                  </a:lnTo>
                  <a:lnTo>
                    <a:pt x="167" y="124"/>
                  </a:lnTo>
                  <a:lnTo>
                    <a:pt x="167" y="122"/>
                  </a:lnTo>
                  <a:lnTo>
                    <a:pt x="165" y="122"/>
                  </a:lnTo>
                  <a:lnTo>
                    <a:pt x="165" y="121"/>
                  </a:lnTo>
                  <a:lnTo>
                    <a:pt x="164" y="121"/>
                  </a:lnTo>
                  <a:lnTo>
                    <a:pt x="164" y="119"/>
                  </a:lnTo>
                  <a:lnTo>
                    <a:pt x="162" y="119"/>
                  </a:lnTo>
                  <a:lnTo>
                    <a:pt x="162" y="117"/>
                  </a:lnTo>
                  <a:lnTo>
                    <a:pt x="161" y="116"/>
                  </a:lnTo>
                  <a:lnTo>
                    <a:pt x="161" y="114"/>
                  </a:lnTo>
                  <a:lnTo>
                    <a:pt x="159" y="114"/>
                  </a:lnTo>
                  <a:lnTo>
                    <a:pt x="159" y="113"/>
                  </a:lnTo>
                  <a:lnTo>
                    <a:pt x="157" y="113"/>
                  </a:lnTo>
                  <a:lnTo>
                    <a:pt x="157" y="111"/>
                  </a:lnTo>
                  <a:lnTo>
                    <a:pt x="157" y="109"/>
                  </a:lnTo>
                  <a:lnTo>
                    <a:pt x="157" y="107"/>
                  </a:lnTo>
                  <a:lnTo>
                    <a:pt x="157" y="105"/>
                  </a:lnTo>
                  <a:lnTo>
                    <a:pt x="155" y="105"/>
                  </a:lnTo>
                  <a:lnTo>
                    <a:pt x="155" y="104"/>
                  </a:lnTo>
                  <a:lnTo>
                    <a:pt x="155" y="102"/>
                  </a:lnTo>
                  <a:lnTo>
                    <a:pt x="155" y="100"/>
                  </a:lnTo>
                  <a:lnTo>
                    <a:pt x="155" y="99"/>
                  </a:lnTo>
                  <a:lnTo>
                    <a:pt x="155" y="97"/>
                  </a:lnTo>
                  <a:lnTo>
                    <a:pt x="155" y="95"/>
                  </a:lnTo>
                  <a:lnTo>
                    <a:pt x="155" y="94"/>
                  </a:lnTo>
                  <a:lnTo>
                    <a:pt x="155" y="92"/>
                  </a:lnTo>
                  <a:lnTo>
                    <a:pt x="155" y="90"/>
                  </a:lnTo>
                  <a:lnTo>
                    <a:pt x="156" y="88"/>
                  </a:lnTo>
                  <a:lnTo>
                    <a:pt x="157" y="86"/>
                  </a:lnTo>
                  <a:lnTo>
                    <a:pt x="157" y="85"/>
                  </a:lnTo>
                  <a:lnTo>
                    <a:pt x="158" y="84"/>
                  </a:lnTo>
                  <a:lnTo>
                    <a:pt x="160" y="84"/>
                  </a:lnTo>
                  <a:lnTo>
                    <a:pt x="162" y="84"/>
                  </a:lnTo>
                  <a:lnTo>
                    <a:pt x="162" y="86"/>
                  </a:lnTo>
                  <a:lnTo>
                    <a:pt x="164" y="86"/>
                  </a:lnTo>
                  <a:lnTo>
                    <a:pt x="166" y="87"/>
                  </a:lnTo>
                  <a:lnTo>
                    <a:pt x="168" y="87"/>
                  </a:lnTo>
                  <a:lnTo>
                    <a:pt x="168" y="89"/>
                  </a:lnTo>
                  <a:lnTo>
                    <a:pt x="170" y="90"/>
                  </a:lnTo>
                  <a:lnTo>
                    <a:pt x="171" y="92"/>
                  </a:lnTo>
                  <a:lnTo>
                    <a:pt x="173" y="92"/>
                  </a:lnTo>
                  <a:lnTo>
                    <a:pt x="173" y="94"/>
                  </a:lnTo>
                  <a:lnTo>
                    <a:pt x="175" y="94"/>
                  </a:lnTo>
                  <a:lnTo>
                    <a:pt x="176" y="94"/>
                  </a:lnTo>
                  <a:lnTo>
                    <a:pt x="178" y="94"/>
                  </a:lnTo>
                  <a:lnTo>
                    <a:pt x="178" y="96"/>
                  </a:lnTo>
                  <a:lnTo>
                    <a:pt x="178" y="97"/>
                  </a:lnTo>
                  <a:lnTo>
                    <a:pt x="180" y="97"/>
                  </a:lnTo>
                  <a:lnTo>
                    <a:pt x="180" y="99"/>
                  </a:lnTo>
                  <a:lnTo>
                    <a:pt x="181" y="99"/>
                  </a:lnTo>
                  <a:lnTo>
                    <a:pt x="183" y="99"/>
                  </a:lnTo>
                  <a:lnTo>
                    <a:pt x="183" y="101"/>
                  </a:lnTo>
                  <a:lnTo>
                    <a:pt x="184" y="101"/>
                  </a:lnTo>
                  <a:lnTo>
                    <a:pt x="184" y="102"/>
                  </a:lnTo>
                  <a:lnTo>
                    <a:pt x="186" y="102"/>
                  </a:lnTo>
                  <a:lnTo>
                    <a:pt x="186" y="104"/>
                  </a:lnTo>
                  <a:lnTo>
                    <a:pt x="187" y="104"/>
                  </a:lnTo>
                  <a:lnTo>
                    <a:pt x="189" y="104"/>
                  </a:lnTo>
                  <a:lnTo>
                    <a:pt x="189" y="105"/>
                  </a:lnTo>
                  <a:lnTo>
                    <a:pt x="189" y="106"/>
                  </a:lnTo>
                  <a:lnTo>
                    <a:pt x="189" y="108"/>
                  </a:lnTo>
                  <a:lnTo>
                    <a:pt x="191" y="108"/>
                  </a:lnTo>
                  <a:lnTo>
                    <a:pt x="191" y="110"/>
                  </a:lnTo>
                  <a:lnTo>
                    <a:pt x="192" y="111"/>
                  </a:lnTo>
                  <a:lnTo>
                    <a:pt x="192" y="113"/>
                  </a:lnTo>
                  <a:lnTo>
                    <a:pt x="194" y="113"/>
                  </a:lnTo>
                  <a:lnTo>
                    <a:pt x="194" y="115"/>
                  </a:lnTo>
                  <a:lnTo>
                    <a:pt x="194" y="117"/>
                  </a:lnTo>
                  <a:lnTo>
                    <a:pt x="194" y="119"/>
                  </a:lnTo>
                  <a:lnTo>
                    <a:pt x="195" y="119"/>
                  </a:lnTo>
                  <a:lnTo>
                    <a:pt x="195" y="121"/>
                  </a:lnTo>
                  <a:lnTo>
                    <a:pt x="196" y="121"/>
                  </a:lnTo>
                  <a:lnTo>
                    <a:pt x="196" y="122"/>
                  </a:lnTo>
                  <a:lnTo>
                    <a:pt x="197" y="122"/>
                  </a:lnTo>
                  <a:lnTo>
                    <a:pt x="196" y="124"/>
                  </a:lnTo>
                  <a:lnTo>
                    <a:pt x="196" y="126"/>
                  </a:lnTo>
                  <a:lnTo>
                    <a:pt x="194" y="128"/>
                  </a:lnTo>
                  <a:lnTo>
                    <a:pt x="194" y="130"/>
                  </a:lnTo>
                  <a:lnTo>
                    <a:pt x="192" y="132"/>
                  </a:lnTo>
                  <a:lnTo>
                    <a:pt x="192" y="134"/>
                  </a:lnTo>
                  <a:lnTo>
                    <a:pt x="192" y="135"/>
                  </a:lnTo>
                  <a:lnTo>
                    <a:pt x="192" y="137"/>
                  </a:lnTo>
                  <a:lnTo>
                    <a:pt x="190" y="139"/>
                  </a:lnTo>
                  <a:lnTo>
                    <a:pt x="189" y="141"/>
                  </a:lnTo>
                  <a:lnTo>
                    <a:pt x="187" y="142"/>
                  </a:lnTo>
                  <a:lnTo>
                    <a:pt x="186" y="144"/>
                  </a:lnTo>
                  <a:lnTo>
                    <a:pt x="184" y="145"/>
                  </a:lnTo>
                  <a:lnTo>
                    <a:pt x="183" y="147"/>
                  </a:lnTo>
                  <a:lnTo>
                    <a:pt x="182" y="149"/>
                  </a:lnTo>
                  <a:lnTo>
                    <a:pt x="182" y="151"/>
                  </a:lnTo>
                  <a:lnTo>
                    <a:pt x="183" y="151"/>
                  </a:lnTo>
                  <a:lnTo>
                    <a:pt x="183" y="152"/>
                  </a:lnTo>
                  <a:lnTo>
                    <a:pt x="184" y="152"/>
                  </a:lnTo>
                  <a:lnTo>
                    <a:pt x="184" y="153"/>
                  </a:lnTo>
                  <a:lnTo>
                    <a:pt x="186" y="153"/>
                  </a:lnTo>
                  <a:lnTo>
                    <a:pt x="188" y="153"/>
                  </a:lnTo>
                  <a:lnTo>
                    <a:pt x="189" y="153"/>
                  </a:lnTo>
                  <a:lnTo>
                    <a:pt x="191" y="153"/>
                  </a:lnTo>
                  <a:lnTo>
                    <a:pt x="193" y="153"/>
                  </a:lnTo>
                  <a:lnTo>
                    <a:pt x="195" y="153"/>
                  </a:lnTo>
                  <a:lnTo>
                    <a:pt x="197" y="152"/>
                  </a:lnTo>
                  <a:lnTo>
                    <a:pt x="199" y="152"/>
                  </a:lnTo>
                  <a:lnTo>
                    <a:pt x="201" y="150"/>
                  </a:lnTo>
                  <a:lnTo>
                    <a:pt x="203" y="149"/>
                  </a:lnTo>
                  <a:lnTo>
                    <a:pt x="204" y="147"/>
                  </a:lnTo>
                  <a:lnTo>
                    <a:pt x="206" y="145"/>
                  </a:lnTo>
                  <a:lnTo>
                    <a:pt x="208" y="143"/>
                  </a:lnTo>
                  <a:lnTo>
                    <a:pt x="208" y="141"/>
                  </a:lnTo>
                  <a:lnTo>
                    <a:pt x="210" y="139"/>
                  </a:lnTo>
                  <a:lnTo>
                    <a:pt x="211" y="137"/>
                  </a:lnTo>
                  <a:lnTo>
                    <a:pt x="213" y="135"/>
                  </a:lnTo>
                  <a:lnTo>
                    <a:pt x="213" y="134"/>
                  </a:lnTo>
                  <a:lnTo>
                    <a:pt x="214" y="132"/>
                  </a:lnTo>
                  <a:lnTo>
                    <a:pt x="214" y="130"/>
                  </a:lnTo>
                  <a:lnTo>
                    <a:pt x="215" y="128"/>
                  </a:lnTo>
                  <a:lnTo>
                    <a:pt x="214" y="128"/>
                  </a:lnTo>
                  <a:lnTo>
                    <a:pt x="214" y="126"/>
                  </a:lnTo>
                  <a:lnTo>
                    <a:pt x="212" y="126"/>
                  </a:lnTo>
                  <a:lnTo>
                    <a:pt x="212" y="124"/>
                  </a:lnTo>
                  <a:lnTo>
                    <a:pt x="211" y="124"/>
                  </a:lnTo>
                  <a:lnTo>
                    <a:pt x="211" y="122"/>
                  </a:lnTo>
                  <a:lnTo>
                    <a:pt x="209" y="122"/>
                  </a:lnTo>
                  <a:lnTo>
                    <a:pt x="207" y="122"/>
                  </a:lnTo>
                  <a:lnTo>
                    <a:pt x="207" y="120"/>
                  </a:lnTo>
                  <a:lnTo>
                    <a:pt x="205" y="120"/>
                  </a:lnTo>
                  <a:lnTo>
                    <a:pt x="205" y="118"/>
                  </a:lnTo>
                  <a:lnTo>
                    <a:pt x="205" y="116"/>
                  </a:lnTo>
                  <a:lnTo>
                    <a:pt x="205" y="114"/>
                  </a:lnTo>
                  <a:lnTo>
                    <a:pt x="205" y="112"/>
                  </a:lnTo>
                  <a:lnTo>
                    <a:pt x="207" y="110"/>
                  </a:lnTo>
                  <a:lnTo>
                    <a:pt x="207" y="108"/>
                  </a:lnTo>
                  <a:lnTo>
                    <a:pt x="209" y="106"/>
                  </a:lnTo>
                  <a:lnTo>
                    <a:pt x="211" y="104"/>
                  </a:lnTo>
                  <a:lnTo>
                    <a:pt x="211" y="102"/>
                  </a:lnTo>
                  <a:lnTo>
                    <a:pt x="213" y="100"/>
                  </a:lnTo>
                  <a:lnTo>
                    <a:pt x="214" y="98"/>
                  </a:lnTo>
                  <a:lnTo>
                    <a:pt x="214" y="96"/>
                  </a:lnTo>
                  <a:lnTo>
                    <a:pt x="215" y="94"/>
                  </a:lnTo>
                  <a:lnTo>
                    <a:pt x="215" y="93"/>
                  </a:lnTo>
                  <a:lnTo>
                    <a:pt x="215" y="91"/>
                  </a:lnTo>
                  <a:lnTo>
                    <a:pt x="215" y="89"/>
                  </a:lnTo>
                  <a:lnTo>
                    <a:pt x="217" y="85"/>
                  </a:lnTo>
                  <a:lnTo>
                    <a:pt x="217" y="84"/>
                  </a:lnTo>
                  <a:lnTo>
                    <a:pt x="217" y="80"/>
                  </a:lnTo>
                  <a:lnTo>
                    <a:pt x="217" y="76"/>
                  </a:lnTo>
                  <a:lnTo>
                    <a:pt x="219" y="72"/>
                  </a:lnTo>
                  <a:lnTo>
                    <a:pt x="219" y="70"/>
                  </a:lnTo>
                  <a:lnTo>
                    <a:pt x="219" y="67"/>
                  </a:lnTo>
                  <a:lnTo>
                    <a:pt x="219" y="65"/>
                  </a:lnTo>
                  <a:lnTo>
                    <a:pt x="220" y="61"/>
                  </a:lnTo>
                  <a:lnTo>
                    <a:pt x="220" y="60"/>
                  </a:lnTo>
                  <a:lnTo>
                    <a:pt x="220" y="58"/>
                  </a:lnTo>
                  <a:lnTo>
                    <a:pt x="220" y="57"/>
                  </a:lnTo>
                  <a:lnTo>
                    <a:pt x="221" y="56"/>
                  </a:lnTo>
                  <a:lnTo>
                    <a:pt x="221" y="57"/>
                  </a:lnTo>
                  <a:lnTo>
                    <a:pt x="221" y="58"/>
                  </a:lnTo>
                  <a:lnTo>
                    <a:pt x="221" y="60"/>
                  </a:lnTo>
                  <a:lnTo>
                    <a:pt x="221" y="62"/>
                  </a:lnTo>
                  <a:lnTo>
                    <a:pt x="219" y="66"/>
                  </a:lnTo>
                  <a:lnTo>
                    <a:pt x="219" y="69"/>
                  </a:lnTo>
                  <a:lnTo>
                    <a:pt x="219" y="73"/>
                  </a:lnTo>
                  <a:lnTo>
                    <a:pt x="219" y="77"/>
                  </a:lnTo>
                  <a:lnTo>
                    <a:pt x="217" y="82"/>
                  </a:lnTo>
                  <a:lnTo>
                    <a:pt x="217" y="86"/>
                  </a:lnTo>
                  <a:lnTo>
                    <a:pt x="217" y="90"/>
                  </a:lnTo>
                  <a:lnTo>
                    <a:pt x="217" y="94"/>
                  </a:lnTo>
                  <a:lnTo>
                    <a:pt x="217" y="97"/>
                  </a:lnTo>
                  <a:lnTo>
                    <a:pt x="217" y="101"/>
                  </a:lnTo>
                  <a:lnTo>
                    <a:pt x="217" y="104"/>
                  </a:lnTo>
                  <a:lnTo>
                    <a:pt x="218" y="105"/>
                  </a:lnTo>
                  <a:lnTo>
                    <a:pt x="218" y="107"/>
                  </a:lnTo>
                  <a:lnTo>
                    <a:pt x="218" y="109"/>
                  </a:lnTo>
                  <a:lnTo>
                    <a:pt x="218" y="111"/>
                  </a:lnTo>
                  <a:lnTo>
                    <a:pt x="218" y="113"/>
                  </a:lnTo>
                  <a:lnTo>
                    <a:pt x="218" y="115"/>
                  </a:lnTo>
                  <a:lnTo>
                    <a:pt x="218" y="117"/>
                  </a:lnTo>
                  <a:lnTo>
                    <a:pt x="218" y="119"/>
                  </a:lnTo>
                  <a:lnTo>
                    <a:pt x="220" y="121"/>
                  </a:lnTo>
                  <a:lnTo>
                    <a:pt x="220" y="122"/>
                  </a:lnTo>
                  <a:lnTo>
                    <a:pt x="220" y="124"/>
                  </a:lnTo>
                  <a:lnTo>
                    <a:pt x="220" y="126"/>
                  </a:lnTo>
                  <a:lnTo>
                    <a:pt x="222" y="127"/>
                  </a:lnTo>
                  <a:lnTo>
                    <a:pt x="222" y="129"/>
                  </a:lnTo>
                  <a:lnTo>
                    <a:pt x="223" y="130"/>
                  </a:lnTo>
                  <a:lnTo>
                    <a:pt x="224" y="130"/>
                  </a:lnTo>
                  <a:lnTo>
                    <a:pt x="224" y="131"/>
                  </a:lnTo>
                  <a:lnTo>
                    <a:pt x="226" y="130"/>
                  </a:lnTo>
                  <a:lnTo>
                    <a:pt x="226" y="128"/>
                  </a:lnTo>
                  <a:lnTo>
                    <a:pt x="228" y="126"/>
                  </a:lnTo>
                  <a:lnTo>
                    <a:pt x="228" y="124"/>
                  </a:lnTo>
                  <a:lnTo>
                    <a:pt x="230" y="121"/>
                  </a:lnTo>
                  <a:lnTo>
                    <a:pt x="231" y="119"/>
                  </a:lnTo>
                  <a:lnTo>
                    <a:pt x="233" y="115"/>
                  </a:lnTo>
                  <a:lnTo>
                    <a:pt x="233" y="114"/>
                  </a:lnTo>
                  <a:lnTo>
                    <a:pt x="235" y="111"/>
                  </a:lnTo>
                  <a:lnTo>
                    <a:pt x="235" y="109"/>
                  </a:lnTo>
                  <a:lnTo>
                    <a:pt x="237" y="105"/>
                  </a:lnTo>
                  <a:lnTo>
                    <a:pt x="237" y="104"/>
                  </a:lnTo>
                  <a:lnTo>
                    <a:pt x="239" y="102"/>
                  </a:lnTo>
                  <a:lnTo>
                    <a:pt x="241" y="102"/>
                  </a:lnTo>
                  <a:lnTo>
                    <a:pt x="243" y="100"/>
                  </a:lnTo>
                  <a:lnTo>
                    <a:pt x="243" y="102"/>
                  </a:lnTo>
                  <a:lnTo>
                    <a:pt x="243" y="104"/>
                  </a:lnTo>
                  <a:lnTo>
                    <a:pt x="244" y="105"/>
                  </a:lnTo>
                  <a:lnTo>
                    <a:pt x="244" y="106"/>
                  </a:lnTo>
                  <a:lnTo>
                    <a:pt x="244" y="109"/>
                  </a:lnTo>
                  <a:lnTo>
                    <a:pt x="244" y="111"/>
                  </a:lnTo>
                  <a:lnTo>
                    <a:pt x="246" y="112"/>
                  </a:lnTo>
                  <a:lnTo>
                    <a:pt x="246" y="114"/>
                  </a:lnTo>
                  <a:lnTo>
                    <a:pt x="246" y="116"/>
                  </a:lnTo>
                  <a:lnTo>
                    <a:pt x="246" y="118"/>
                  </a:lnTo>
                  <a:lnTo>
                    <a:pt x="246" y="120"/>
                  </a:lnTo>
                  <a:lnTo>
                    <a:pt x="246" y="122"/>
                  </a:lnTo>
                  <a:lnTo>
                    <a:pt x="246" y="123"/>
                  </a:lnTo>
                  <a:lnTo>
                    <a:pt x="246" y="125"/>
                  </a:lnTo>
                  <a:lnTo>
                    <a:pt x="248" y="125"/>
                  </a:lnTo>
                  <a:lnTo>
                    <a:pt x="248" y="127"/>
                  </a:lnTo>
                  <a:lnTo>
                    <a:pt x="249" y="129"/>
                  </a:lnTo>
                  <a:lnTo>
                    <a:pt x="249" y="131"/>
                  </a:lnTo>
                  <a:lnTo>
                    <a:pt x="251" y="131"/>
                  </a:lnTo>
                  <a:lnTo>
                    <a:pt x="251" y="133"/>
                  </a:lnTo>
                  <a:lnTo>
                    <a:pt x="253" y="135"/>
                  </a:lnTo>
                  <a:lnTo>
                    <a:pt x="254" y="137"/>
                  </a:lnTo>
                  <a:lnTo>
                    <a:pt x="256" y="137"/>
                  </a:lnTo>
                  <a:lnTo>
                    <a:pt x="256" y="139"/>
                  </a:lnTo>
                  <a:lnTo>
                    <a:pt x="258" y="141"/>
                  </a:lnTo>
                  <a:lnTo>
                    <a:pt x="260" y="143"/>
                  </a:lnTo>
                  <a:lnTo>
                    <a:pt x="262" y="143"/>
                  </a:lnTo>
                  <a:lnTo>
                    <a:pt x="262" y="145"/>
                  </a:lnTo>
                  <a:lnTo>
                    <a:pt x="264" y="145"/>
                  </a:lnTo>
                  <a:lnTo>
                    <a:pt x="265" y="145"/>
                  </a:lnTo>
                  <a:lnTo>
                    <a:pt x="267" y="145"/>
                  </a:lnTo>
                  <a:lnTo>
                    <a:pt x="268" y="145"/>
                  </a:lnTo>
                  <a:lnTo>
                    <a:pt x="270" y="144"/>
                  </a:lnTo>
                  <a:lnTo>
                    <a:pt x="272" y="144"/>
                  </a:lnTo>
                  <a:lnTo>
                    <a:pt x="274" y="142"/>
                  </a:lnTo>
                  <a:lnTo>
                    <a:pt x="276" y="140"/>
                  </a:lnTo>
                  <a:lnTo>
                    <a:pt x="277" y="139"/>
                  </a:lnTo>
                  <a:lnTo>
                    <a:pt x="278" y="137"/>
                  </a:lnTo>
                  <a:lnTo>
                    <a:pt x="277" y="137"/>
                  </a:lnTo>
                  <a:lnTo>
                    <a:pt x="277" y="135"/>
                  </a:lnTo>
                  <a:lnTo>
                    <a:pt x="277" y="134"/>
                  </a:lnTo>
                  <a:lnTo>
                    <a:pt x="275" y="134"/>
                  </a:lnTo>
                  <a:lnTo>
                    <a:pt x="275" y="132"/>
                  </a:lnTo>
                  <a:lnTo>
                    <a:pt x="274" y="132"/>
                  </a:lnTo>
                  <a:lnTo>
                    <a:pt x="274" y="130"/>
                  </a:lnTo>
                  <a:lnTo>
                    <a:pt x="272" y="130"/>
                  </a:lnTo>
                  <a:lnTo>
                    <a:pt x="271" y="128"/>
                  </a:lnTo>
                  <a:lnTo>
                    <a:pt x="270" y="128"/>
                  </a:lnTo>
                  <a:lnTo>
                    <a:pt x="270" y="126"/>
                  </a:lnTo>
                  <a:lnTo>
                    <a:pt x="267" y="126"/>
                  </a:lnTo>
                  <a:lnTo>
                    <a:pt x="267" y="124"/>
                  </a:lnTo>
                  <a:lnTo>
                    <a:pt x="267" y="122"/>
                  </a:lnTo>
                  <a:lnTo>
                    <a:pt x="265" y="122"/>
                  </a:lnTo>
                  <a:lnTo>
                    <a:pt x="265" y="121"/>
                  </a:lnTo>
                  <a:lnTo>
                    <a:pt x="264" y="119"/>
                  </a:lnTo>
                  <a:lnTo>
                    <a:pt x="264" y="117"/>
                  </a:lnTo>
                  <a:lnTo>
                    <a:pt x="262" y="116"/>
                  </a:lnTo>
                  <a:lnTo>
                    <a:pt x="262" y="114"/>
                  </a:lnTo>
                  <a:lnTo>
                    <a:pt x="262" y="113"/>
                  </a:lnTo>
                  <a:lnTo>
                    <a:pt x="262" y="111"/>
                  </a:lnTo>
                  <a:lnTo>
                    <a:pt x="261" y="110"/>
                  </a:lnTo>
                  <a:lnTo>
                    <a:pt x="261" y="108"/>
                  </a:lnTo>
                  <a:lnTo>
                    <a:pt x="261" y="106"/>
                  </a:lnTo>
                  <a:lnTo>
                    <a:pt x="261" y="104"/>
                  </a:lnTo>
                  <a:lnTo>
                    <a:pt x="261" y="102"/>
                  </a:lnTo>
                  <a:lnTo>
                    <a:pt x="262" y="100"/>
                  </a:lnTo>
                  <a:lnTo>
                    <a:pt x="262" y="101"/>
                  </a:lnTo>
                  <a:lnTo>
                    <a:pt x="262" y="102"/>
                  </a:lnTo>
                  <a:lnTo>
                    <a:pt x="264" y="102"/>
                  </a:lnTo>
                  <a:lnTo>
                    <a:pt x="264" y="104"/>
                  </a:lnTo>
                  <a:lnTo>
                    <a:pt x="265" y="104"/>
                  </a:lnTo>
                  <a:lnTo>
                    <a:pt x="265" y="105"/>
                  </a:lnTo>
                  <a:lnTo>
                    <a:pt x="267" y="105"/>
                  </a:lnTo>
                  <a:lnTo>
                    <a:pt x="267" y="107"/>
                  </a:lnTo>
                  <a:lnTo>
                    <a:pt x="270" y="108"/>
                  </a:lnTo>
                  <a:lnTo>
                    <a:pt x="270" y="110"/>
                  </a:lnTo>
                  <a:lnTo>
                    <a:pt x="271" y="110"/>
                  </a:lnTo>
                  <a:lnTo>
                    <a:pt x="271" y="111"/>
                  </a:lnTo>
                  <a:lnTo>
                    <a:pt x="273" y="111"/>
                  </a:lnTo>
                  <a:lnTo>
                    <a:pt x="275" y="111"/>
                  </a:lnTo>
                  <a:lnTo>
                    <a:pt x="277" y="111"/>
                  </a:lnTo>
                  <a:lnTo>
                    <a:pt x="278" y="111"/>
                  </a:lnTo>
                  <a:lnTo>
                    <a:pt x="280" y="109"/>
                  </a:lnTo>
                  <a:lnTo>
                    <a:pt x="281" y="107"/>
                  </a:lnTo>
                  <a:lnTo>
                    <a:pt x="283" y="105"/>
                  </a:lnTo>
                  <a:lnTo>
                    <a:pt x="283" y="104"/>
                  </a:lnTo>
                  <a:lnTo>
                    <a:pt x="283" y="102"/>
                  </a:lnTo>
                  <a:lnTo>
                    <a:pt x="283" y="100"/>
                  </a:lnTo>
                  <a:lnTo>
                    <a:pt x="284" y="98"/>
                  </a:lnTo>
                  <a:lnTo>
                    <a:pt x="282" y="96"/>
                  </a:lnTo>
                  <a:lnTo>
                    <a:pt x="282" y="92"/>
                  </a:lnTo>
                  <a:lnTo>
                    <a:pt x="282" y="90"/>
                  </a:lnTo>
                  <a:lnTo>
                    <a:pt x="282" y="87"/>
                  </a:lnTo>
                  <a:lnTo>
                    <a:pt x="281" y="85"/>
                  </a:lnTo>
                  <a:lnTo>
                    <a:pt x="281" y="82"/>
                  </a:lnTo>
                  <a:lnTo>
                    <a:pt x="281" y="80"/>
                  </a:lnTo>
                  <a:lnTo>
                    <a:pt x="281" y="77"/>
                  </a:lnTo>
                  <a:lnTo>
                    <a:pt x="281" y="75"/>
                  </a:lnTo>
                  <a:lnTo>
                    <a:pt x="281" y="74"/>
                  </a:lnTo>
                  <a:lnTo>
                    <a:pt x="281" y="72"/>
                  </a:lnTo>
                  <a:lnTo>
                    <a:pt x="281" y="74"/>
                  </a:lnTo>
                  <a:lnTo>
                    <a:pt x="281" y="76"/>
                  </a:lnTo>
                  <a:lnTo>
                    <a:pt x="282" y="77"/>
                  </a:lnTo>
                  <a:lnTo>
                    <a:pt x="282" y="80"/>
                  </a:lnTo>
                  <a:lnTo>
                    <a:pt x="284" y="82"/>
                  </a:lnTo>
                  <a:lnTo>
                    <a:pt x="284" y="84"/>
                  </a:lnTo>
                  <a:lnTo>
                    <a:pt x="286" y="85"/>
                  </a:lnTo>
                  <a:lnTo>
                    <a:pt x="286" y="89"/>
                  </a:lnTo>
                  <a:lnTo>
                    <a:pt x="288" y="91"/>
                  </a:lnTo>
                  <a:lnTo>
                    <a:pt x="288" y="94"/>
                  </a:lnTo>
                  <a:lnTo>
                    <a:pt x="289" y="95"/>
                  </a:lnTo>
                  <a:lnTo>
                    <a:pt x="289" y="97"/>
                  </a:lnTo>
                  <a:lnTo>
                    <a:pt x="291" y="99"/>
                  </a:lnTo>
                  <a:lnTo>
                    <a:pt x="292" y="100"/>
                  </a:lnTo>
                  <a:lnTo>
                    <a:pt x="294" y="100"/>
                  </a:lnTo>
                  <a:lnTo>
                    <a:pt x="294" y="101"/>
                  </a:lnTo>
                  <a:lnTo>
                    <a:pt x="296" y="101"/>
                  </a:lnTo>
                  <a:lnTo>
                    <a:pt x="298" y="101"/>
                  </a:lnTo>
                  <a:lnTo>
                    <a:pt x="300" y="99"/>
                  </a:lnTo>
                  <a:lnTo>
                    <a:pt x="301" y="99"/>
                  </a:lnTo>
                  <a:lnTo>
                    <a:pt x="302" y="97"/>
                  </a:lnTo>
                  <a:lnTo>
                    <a:pt x="304" y="96"/>
                  </a:lnTo>
                  <a:lnTo>
                    <a:pt x="306" y="94"/>
                  </a:lnTo>
                  <a:lnTo>
                    <a:pt x="306" y="92"/>
                  </a:lnTo>
                  <a:lnTo>
                    <a:pt x="306" y="90"/>
                  </a:lnTo>
                  <a:lnTo>
                    <a:pt x="308" y="88"/>
                  </a:lnTo>
                  <a:lnTo>
                    <a:pt x="308" y="87"/>
                  </a:lnTo>
                  <a:lnTo>
                    <a:pt x="309" y="85"/>
                  </a:lnTo>
                  <a:lnTo>
                    <a:pt x="309" y="83"/>
                  </a:lnTo>
                  <a:lnTo>
                    <a:pt x="311" y="81"/>
                  </a:lnTo>
                  <a:lnTo>
                    <a:pt x="311" y="80"/>
                  </a:lnTo>
                  <a:lnTo>
                    <a:pt x="311" y="78"/>
                  </a:lnTo>
                  <a:lnTo>
                    <a:pt x="311" y="77"/>
                  </a:lnTo>
                  <a:lnTo>
                    <a:pt x="311" y="75"/>
                  </a:lnTo>
                  <a:lnTo>
                    <a:pt x="311" y="74"/>
                  </a:lnTo>
                  <a:lnTo>
                    <a:pt x="311" y="72"/>
                  </a:lnTo>
                  <a:lnTo>
                    <a:pt x="312" y="70"/>
                  </a:lnTo>
                  <a:lnTo>
                    <a:pt x="312" y="68"/>
                  </a:lnTo>
                  <a:lnTo>
                    <a:pt x="312" y="67"/>
                  </a:lnTo>
                  <a:lnTo>
                    <a:pt x="312" y="65"/>
                  </a:lnTo>
                  <a:lnTo>
                    <a:pt x="312" y="63"/>
                  </a:lnTo>
                  <a:lnTo>
                    <a:pt x="314" y="62"/>
                  </a:lnTo>
                  <a:lnTo>
                    <a:pt x="313" y="63"/>
                  </a:lnTo>
                  <a:lnTo>
                    <a:pt x="313" y="65"/>
                  </a:lnTo>
                  <a:lnTo>
                    <a:pt x="313" y="66"/>
                  </a:lnTo>
                  <a:lnTo>
                    <a:pt x="313" y="67"/>
                  </a:lnTo>
                  <a:lnTo>
                    <a:pt x="313" y="69"/>
                  </a:lnTo>
                  <a:lnTo>
                    <a:pt x="313" y="71"/>
                  </a:lnTo>
                  <a:lnTo>
                    <a:pt x="313" y="72"/>
                  </a:lnTo>
                  <a:lnTo>
                    <a:pt x="313" y="75"/>
                  </a:lnTo>
                  <a:lnTo>
                    <a:pt x="313" y="77"/>
                  </a:lnTo>
                  <a:lnTo>
                    <a:pt x="313" y="79"/>
                  </a:lnTo>
                  <a:lnTo>
                    <a:pt x="313" y="81"/>
                  </a:lnTo>
                  <a:lnTo>
                    <a:pt x="313" y="83"/>
                  </a:lnTo>
                  <a:lnTo>
                    <a:pt x="314" y="85"/>
                  </a:lnTo>
                  <a:lnTo>
                    <a:pt x="314" y="86"/>
                  </a:lnTo>
                  <a:lnTo>
                    <a:pt x="316" y="86"/>
                  </a:lnTo>
                  <a:lnTo>
                    <a:pt x="316" y="87"/>
                  </a:lnTo>
                  <a:lnTo>
                    <a:pt x="318" y="87"/>
                  </a:lnTo>
                  <a:lnTo>
                    <a:pt x="319" y="87"/>
                  </a:lnTo>
                  <a:lnTo>
                    <a:pt x="321" y="87"/>
                  </a:lnTo>
                  <a:lnTo>
                    <a:pt x="322" y="87"/>
                  </a:lnTo>
                  <a:lnTo>
                    <a:pt x="324" y="86"/>
                  </a:lnTo>
                  <a:lnTo>
                    <a:pt x="325" y="85"/>
                  </a:lnTo>
                  <a:lnTo>
                    <a:pt x="327" y="84"/>
                  </a:lnTo>
                  <a:lnTo>
                    <a:pt x="329" y="82"/>
                  </a:lnTo>
                  <a:lnTo>
                    <a:pt x="330" y="80"/>
                  </a:lnTo>
                  <a:lnTo>
                    <a:pt x="331" y="78"/>
                  </a:lnTo>
                  <a:lnTo>
                    <a:pt x="333" y="76"/>
                  </a:lnTo>
                  <a:lnTo>
                    <a:pt x="335" y="74"/>
                  </a:lnTo>
                  <a:lnTo>
                    <a:pt x="337" y="71"/>
                  </a:lnTo>
                  <a:lnTo>
                    <a:pt x="337" y="70"/>
                  </a:lnTo>
                  <a:lnTo>
                    <a:pt x="339" y="68"/>
                  </a:lnTo>
                  <a:lnTo>
                    <a:pt x="341" y="66"/>
                  </a:lnTo>
                  <a:lnTo>
                    <a:pt x="343" y="64"/>
                  </a:lnTo>
                  <a:lnTo>
                    <a:pt x="345" y="64"/>
                  </a:lnTo>
                  <a:lnTo>
                    <a:pt x="346" y="62"/>
                  </a:lnTo>
                  <a:lnTo>
                    <a:pt x="348" y="61"/>
                  </a:lnTo>
                  <a:lnTo>
                    <a:pt x="351" y="59"/>
                  </a:lnTo>
                  <a:lnTo>
                    <a:pt x="353" y="60"/>
                  </a:lnTo>
                  <a:lnTo>
                    <a:pt x="355" y="60"/>
                  </a:lnTo>
                  <a:lnTo>
                    <a:pt x="357" y="61"/>
                  </a:lnTo>
                  <a:lnTo>
                    <a:pt x="360" y="61"/>
                  </a:lnTo>
                  <a:lnTo>
                    <a:pt x="362" y="63"/>
                  </a:lnTo>
                  <a:lnTo>
                    <a:pt x="365" y="63"/>
                  </a:lnTo>
                  <a:lnTo>
                    <a:pt x="367" y="65"/>
                  </a:lnTo>
                  <a:lnTo>
                    <a:pt x="371" y="65"/>
                  </a:lnTo>
                  <a:lnTo>
                    <a:pt x="373" y="67"/>
                  </a:lnTo>
                  <a:lnTo>
                    <a:pt x="376" y="68"/>
                  </a:lnTo>
                  <a:lnTo>
                    <a:pt x="377" y="70"/>
                  </a:lnTo>
                  <a:lnTo>
                    <a:pt x="381" y="70"/>
                  </a:lnTo>
                  <a:lnTo>
                    <a:pt x="383" y="72"/>
                  </a:lnTo>
                  <a:lnTo>
                    <a:pt x="386" y="72"/>
                  </a:lnTo>
                  <a:lnTo>
                    <a:pt x="388" y="72"/>
                  </a:lnTo>
                  <a:lnTo>
                    <a:pt x="392" y="72"/>
                  </a:lnTo>
                  <a:lnTo>
                    <a:pt x="393" y="73"/>
                  </a:lnTo>
                  <a:lnTo>
                    <a:pt x="395" y="73"/>
                  </a:lnTo>
                  <a:lnTo>
                    <a:pt x="396" y="73"/>
                  </a:lnTo>
                  <a:lnTo>
                    <a:pt x="398" y="72"/>
                  </a:lnTo>
                  <a:lnTo>
                    <a:pt x="400" y="72"/>
                  </a:lnTo>
                  <a:lnTo>
                    <a:pt x="402" y="70"/>
                  </a:lnTo>
                  <a:lnTo>
                    <a:pt x="404" y="70"/>
                  </a:lnTo>
                  <a:lnTo>
                    <a:pt x="407" y="68"/>
                  </a:lnTo>
                  <a:lnTo>
                    <a:pt x="409" y="68"/>
                  </a:lnTo>
                  <a:lnTo>
                    <a:pt x="411" y="67"/>
                  </a:lnTo>
                  <a:lnTo>
                    <a:pt x="413" y="67"/>
                  </a:lnTo>
                  <a:lnTo>
                    <a:pt x="415" y="65"/>
                  </a:lnTo>
                  <a:lnTo>
                    <a:pt x="416" y="65"/>
                  </a:lnTo>
                  <a:lnTo>
                    <a:pt x="418" y="64"/>
                  </a:lnTo>
                  <a:lnTo>
                    <a:pt x="420" y="64"/>
                  </a:lnTo>
                  <a:lnTo>
                    <a:pt x="422" y="62"/>
                  </a:lnTo>
                  <a:lnTo>
                    <a:pt x="423" y="62"/>
                  </a:lnTo>
                  <a:lnTo>
                    <a:pt x="424" y="60"/>
                  </a:lnTo>
                  <a:lnTo>
                    <a:pt x="426" y="60"/>
                  </a:lnTo>
                  <a:lnTo>
                    <a:pt x="428" y="58"/>
                  </a:lnTo>
                  <a:lnTo>
                    <a:pt x="430" y="58"/>
                  </a:lnTo>
                  <a:lnTo>
                    <a:pt x="432" y="57"/>
                  </a:lnTo>
                  <a:lnTo>
                    <a:pt x="434" y="57"/>
                  </a:lnTo>
                  <a:lnTo>
                    <a:pt x="437" y="55"/>
                  </a:lnTo>
                  <a:lnTo>
                    <a:pt x="439" y="55"/>
                  </a:lnTo>
                  <a:lnTo>
                    <a:pt x="441" y="53"/>
                  </a:lnTo>
                  <a:lnTo>
                    <a:pt x="443" y="53"/>
                  </a:lnTo>
                  <a:lnTo>
                    <a:pt x="445" y="51"/>
                  </a:lnTo>
                  <a:lnTo>
                    <a:pt x="447" y="51"/>
                  </a:lnTo>
                  <a:lnTo>
                    <a:pt x="449" y="49"/>
                  </a:lnTo>
                  <a:lnTo>
                    <a:pt x="451" y="49"/>
                  </a:lnTo>
                  <a:lnTo>
                    <a:pt x="453" y="47"/>
                  </a:lnTo>
                  <a:lnTo>
                    <a:pt x="454" y="46"/>
                  </a:lnTo>
                  <a:lnTo>
                    <a:pt x="456" y="44"/>
                  </a:lnTo>
                  <a:lnTo>
                    <a:pt x="458" y="42"/>
                  </a:lnTo>
                  <a:lnTo>
                    <a:pt x="460" y="40"/>
                  </a:lnTo>
                  <a:lnTo>
                    <a:pt x="461" y="38"/>
                  </a:lnTo>
                  <a:lnTo>
                    <a:pt x="463" y="36"/>
                  </a:lnTo>
                  <a:lnTo>
                    <a:pt x="464" y="35"/>
                  </a:lnTo>
                  <a:lnTo>
                    <a:pt x="466" y="33"/>
                  </a:lnTo>
                  <a:lnTo>
                    <a:pt x="468" y="32"/>
                  </a:lnTo>
                  <a:lnTo>
                    <a:pt x="469" y="32"/>
                  </a:lnTo>
                  <a:lnTo>
                    <a:pt x="471" y="31"/>
                  </a:lnTo>
                  <a:lnTo>
                    <a:pt x="471" y="33"/>
                  </a:lnTo>
                  <a:lnTo>
                    <a:pt x="471" y="35"/>
                  </a:lnTo>
                  <a:lnTo>
                    <a:pt x="471" y="40"/>
                  </a:lnTo>
                  <a:lnTo>
                    <a:pt x="472" y="44"/>
                  </a:lnTo>
                  <a:lnTo>
                    <a:pt x="472" y="50"/>
                  </a:lnTo>
                  <a:lnTo>
                    <a:pt x="472" y="56"/>
                  </a:lnTo>
                  <a:lnTo>
                    <a:pt x="472" y="64"/>
                  </a:lnTo>
                  <a:lnTo>
                    <a:pt x="472" y="69"/>
                  </a:lnTo>
                  <a:lnTo>
                    <a:pt x="470" y="77"/>
                  </a:lnTo>
                  <a:lnTo>
                    <a:pt x="470" y="84"/>
                  </a:lnTo>
                  <a:lnTo>
                    <a:pt x="470" y="90"/>
                  </a:lnTo>
                  <a:lnTo>
                    <a:pt x="470" y="96"/>
                  </a:lnTo>
                  <a:lnTo>
                    <a:pt x="470" y="102"/>
                  </a:lnTo>
                  <a:lnTo>
                    <a:pt x="470" y="106"/>
                  </a:lnTo>
                  <a:lnTo>
                    <a:pt x="470" y="110"/>
                  </a:lnTo>
                  <a:lnTo>
                    <a:pt x="471" y="111"/>
                  </a:lnTo>
                  <a:lnTo>
                    <a:pt x="470" y="115"/>
                  </a:lnTo>
                  <a:lnTo>
                    <a:pt x="470" y="117"/>
                  </a:lnTo>
                  <a:lnTo>
                    <a:pt x="470" y="121"/>
                  </a:lnTo>
                  <a:lnTo>
                    <a:pt x="470" y="122"/>
                  </a:lnTo>
                  <a:lnTo>
                    <a:pt x="468" y="126"/>
                  </a:lnTo>
                  <a:lnTo>
                    <a:pt x="468" y="130"/>
                  </a:lnTo>
                  <a:lnTo>
                    <a:pt x="468" y="134"/>
                  </a:lnTo>
                  <a:lnTo>
                    <a:pt x="468" y="137"/>
                  </a:lnTo>
                  <a:lnTo>
                    <a:pt x="468" y="141"/>
                  </a:lnTo>
                  <a:lnTo>
                    <a:pt x="468" y="144"/>
                  </a:lnTo>
                  <a:lnTo>
                    <a:pt x="468" y="148"/>
                  </a:lnTo>
                  <a:lnTo>
                    <a:pt x="469" y="150"/>
                  </a:lnTo>
                  <a:lnTo>
                    <a:pt x="469" y="153"/>
                  </a:lnTo>
                  <a:lnTo>
                    <a:pt x="470" y="155"/>
                  </a:lnTo>
                  <a:lnTo>
                    <a:pt x="471" y="157"/>
                  </a:lnTo>
                  <a:lnTo>
                    <a:pt x="473" y="158"/>
                  </a:lnTo>
                  <a:lnTo>
                    <a:pt x="473" y="159"/>
                  </a:lnTo>
                  <a:lnTo>
                    <a:pt x="474" y="159"/>
                  </a:lnTo>
                  <a:lnTo>
                    <a:pt x="476" y="159"/>
                  </a:lnTo>
                  <a:lnTo>
                    <a:pt x="478" y="159"/>
                  </a:lnTo>
                  <a:lnTo>
                    <a:pt x="479" y="159"/>
                  </a:lnTo>
                  <a:lnTo>
                    <a:pt x="481" y="157"/>
                  </a:lnTo>
                  <a:lnTo>
                    <a:pt x="483" y="155"/>
                  </a:lnTo>
                  <a:lnTo>
                    <a:pt x="484" y="153"/>
                  </a:lnTo>
                  <a:lnTo>
                    <a:pt x="484" y="151"/>
                  </a:lnTo>
                  <a:lnTo>
                    <a:pt x="486" y="149"/>
                  </a:lnTo>
                  <a:lnTo>
                    <a:pt x="486" y="147"/>
                  </a:lnTo>
                  <a:lnTo>
                    <a:pt x="486" y="145"/>
                  </a:lnTo>
                  <a:lnTo>
                    <a:pt x="486" y="144"/>
                  </a:lnTo>
                  <a:lnTo>
                    <a:pt x="488" y="140"/>
                  </a:lnTo>
                  <a:lnTo>
                    <a:pt x="488" y="138"/>
                  </a:lnTo>
                  <a:lnTo>
                    <a:pt x="488" y="136"/>
                  </a:lnTo>
                  <a:lnTo>
                    <a:pt x="488" y="134"/>
                  </a:lnTo>
                  <a:lnTo>
                    <a:pt x="488" y="132"/>
                  </a:lnTo>
                  <a:lnTo>
                    <a:pt x="488" y="130"/>
                  </a:lnTo>
                  <a:lnTo>
                    <a:pt x="488" y="129"/>
                  </a:lnTo>
                  <a:lnTo>
                    <a:pt x="489" y="128"/>
                  </a:lnTo>
                  <a:lnTo>
                    <a:pt x="489" y="129"/>
                  </a:lnTo>
                  <a:lnTo>
                    <a:pt x="489" y="130"/>
                  </a:lnTo>
                  <a:lnTo>
                    <a:pt x="489" y="132"/>
                  </a:lnTo>
                  <a:lnTo>
                    <a:pt x="490" y="133"/>
                  </a:lnTo>
                  <a:lnTo>
                    <a:pt x="490" y="137"/>
                  </a:lnTo>
                  <a:lnTo>
                    <a:pt x="490" y="139"/>
                  </a:lnTo>
                  <a:lnTo>
                    <a:pt x="490" y="142"/>
                  </a:lnTo>
                  <a:lnTo>
                    <a:pt x="490" y="144"/>
                  </a:lnTo>
                  <a:lnTo>
                    <a:pt x="490" y="148"/>
                  </a:lnTo>
                  <a:lnTo>
                    <a:pt x="490" y="151"/>
                  </a:lnTo>
                  <a:lnTo>
                    <a:pt x="490" y="155"/>
                  </a:lnTo>
                  <a:lnTo>
                    <a:pt x="491" y="157"/>
                  </a:lnTo>
                  <a:lnTo>
                    <a:pt x="491" y="160"/>
                  </a:lnTo>
                  <a:lnTo>
                    <a:pt x="492" y="162"/>
                  </a:lnTo>
                  <a:lnTo>
                    <a:pt x="493" y="163"/>
                  </a:lnTo>
                  <a:lnTo>
                    <a:pt x="495" y="164"/>
                  </a:lnTo>
                  <a:lnTo>
                    <a:pt x="495" y="166"/>
                  </a:lnTo>
                  <a:lnTo>
                    <a:pt x="497" y="166"/>
                  </a:lnTo>
                  <a:lnTo>
                    <a:pt x="499" y="166"/>
                  </a:lnTo>
                  <a:lnTo>
                    <a:pt x="500" y="166"/>
                  </a:lnTo>
                  <a:lnTo>
                    <a:pt x="502" y="166"/>
                  </a:lnTo>
                  <a:lnTo>
                    <a:pt x="504" y="166"/>
                  </a:lnTo>
                  <a:lnTo>
                    <a:pt x="505" y="166"/>
                  </a:lnTo>
                  <a:lnTo>
                    <a:pt x="507" y="166"/>
                  </a:lnTo>
                  <a:lnTo>
                    <a:pt x="508" y="166"/>
                  </a:lnTo>
                  <a:lnTo>
                    <a:pt x="510" y="166"/>
                  </a:lnTo>
                  <a:lnTo>
                    <a:pt x="511" y="164"/>
                  </a:lnTo>
                  <a:lnTo>
                    <a:pt x="511" y="163"/>
                  </a:lnTo>
                  <a:lnTo>
                    <a:pt x="511" y="161"/>
                  </a:lnTo>
                  <a:lnTo>
                    <a:pt x="513" y="159"/>
                  </a:lnTo>
                  <a:lnTo>
                    <a:pt x="513" y="157"/>
                  </a:lnTo>
                  <a:lnTo>
                    <a:pt x="514" y="155"/>
                  </a:lnTo>
                  <a:lnTo>
                    <a:pt x="514" y="153"/>
                  </a:lnTo>
                  <a:lnTo>
                    <a:pt x="516" y="151"/>
                  </a:lnTo>
                  <a:lnTo>
                    <a:pt x="516" y="149"/>
                  </a:lnTo>
                  <a:lnTo>
                    <a:pt x="516" y="147"/>
                  </a:lnTo>
                  <a:lnTo>
                    <a:pt x="516" y="145"/>
                  </a:lnTo>
                  <a:lnTo>
                    <a:pt x="518" y="142"/>
                  </a:lnTo>
                  <a:lnTo>
                    <a:pt x="518" y="141"/>
                  </a:lnTo>
                  <a:lnTo>
                    <a:pt x="520" y="139"/>
                  </a:lnTo>
                  <a:lnTo>
                    <a:pt x="521" y="137"/>
                  </a:lnTo>
                  <a:lnTo>
                    <a:pt x="522" y="137"/>
                  </a:lnTo>
                  <a:lnTo>
                    <a:pt x="524" y="137"/>
                  </a:lnTo>
                  <a:lnTo>
                    <a:pt x="524" y="139"/>
                  </a:lnTo>
                  <a:lnTo>
                    <a:pt x="526" y="139"/>
                  </a:lnTo>
                  <a:lnTo>
                    <a:pt x="527" y="141"/>
                  </a:lnTo>
                  <a:lnTo>
                    <a:pt x="529" y="141"/>
                  </a:lnTo>
                  <a:lnTo>
                    <a:pt x="529" y="142"/>
                  </a:lnTo>
                  <a:lnTo>
                    <a:pt x="531" y="142"/>
                  </a:lnTo>
                  <a:lnTo>
                    <a:pt x="531" y="144"/>
                  </a:lnTo>
                  <a:lnTo>
                    <a:pt x="533" y="144"/>
                  </a:lnTo>
                  <a:lnTo>
                    <a:pt x="533" y="145"/>
                  </a:lnTo>
                  <a:lnTo>
                    <a:pt x="535" y="145"/>
                  </a:lnTo>
                  <a:lnTo>
                    <a:pt x="537" y="145"/>
                  </a:lnTo>
                  <a:lnTo>
                    <a:pt x="537" y="144"/>
                  </a:lnTo>
                  <a:lnTo>
                    <a:pt x="537" y="142"/>
                  </a:lnTo>
                  <a:lnTo>
                    <a:pt x="537" y="141"/>
                  </a:lnTo>
                  <a:lnTo>
                    <a:pt x="538" y="138"/>
                  </a:lnTo>
                  <a:lnTo>
                    <a:pt x="538" y="136"/>
                  </a:lnTo>
                  <a:lnTo>
                    <a:pt x="538" y="133"/>
                  </a:lnTo>
                  <a:lnTo>
                    <a:pt x="538" y="131"/>
                  </a:lnTo>
                  <a:lnTo>
                    <a:pt x="538" y="127"/>
                  </a:lnTo>
                  <a:lnTo>
                    <a:pt x="537" y="125"/>
                  </a:lnTo>
                  <a:lnTo>
                    <a:pt x="537" y="123"/>
                  </a:lnTo>
                  <a:lnTo>
                    <a:pt x="537" y="121"/>
                  </a:lnTo>
                  <a:lnTo>
                    <a:pt x="537" y="118"/>
                  </a:lnTo>
                  <a:lnTo>
                    <a:pt x="537" y="117"/>
                  </a:lnTo>
                  <a:lnTo>
                    <a:pt x="537" y="115"/>
                  </a:lnTo>
                  <a:lnTo>
                    <a:pt x="538" y="113"/>
                  </a:lnTo>
                  <a:lnTo>
                    <a:pt x="538" y="114"/>
                  </a:lnTo>
                  <a:lnTo>
                    <a:pt x="538" y="115"/>
                  </a:lnTo>
                  <a:lnTo>
                    <a:pt x="538" y="117"/>
                  </a:lnTo>
                  <a:lnTo>
                    <a:pt x="540" y="117"/>
                  </a:lnTo>
                  <a:lnTo>
                    <a:pt x="540" y="119"/>
                  </a:lnTo>
                  <a:lnTo>
                    <a:pt x="540" y="121"/>
                  </a:lnTo>
                  <a:lnTo>
                    <a:pt x="540" y="123"/>
                  </a:lnTo>
                  <a:lnTo>
                    <a:pt x="542" y="125"/>
                  </a:lnTo>
                  <a:lnTo>
                    <a:pt x="542" y="129"/>
                  </a:lnTo>
                  <a:lnTo>
                    <a:pt x="542" y="131"/>
                  </a:lnTo>
                  <a:lnTo>
                    <a:pt x="542" y="133"/>
                  </a:lnTo>
                  <a:lnTo>
                    <a:pt x="544" y="135"/>
                  </a:lnTo>
                  <a:lnTo>
                    <a:pt x="544" y="137"/>
                  </a:lnTo>
                  <a:lnTo>
                    <a:pt x="545" y="139"/>
                  </a:lnTo>
                  <a:lnTo>
                    <a:pt x="545" y="141"/>
                  </a:lnTo>
                  <a:lnTo>
                    <a:pt x="547" y="142"/>
                  </a:lnTo>
                  <a:lnTo>
                    <a:pt x="545" y="145"/>
                  </a:lnTo>
                  <a:lnTo>
                    <a:pt x="545" y="147"/>
                  </a:lnTo>
                  <a:lnTo>
                    <a:pt x="543" y="151"/>
                  </a:lnTo>
                  <a:lnTo>
                    <a:pt x="543" y="153"/>
                  </a:lnTo>
                  <a:lnTo>
                    <a:pt x="541" y="157"/>
                  </a:lnTo>
                  <a:lnTo>
                    <a:pt x="540" y="161"/>
                  </a:lnTo>
                  <a:lnTo>
                    <a:pt x="538" y="165"/>
                  </a:lnTo>
                  <a:lnTo>
                    <a:pt x="538" y="169"/>
                  </a:lnTo>
                  <a:lnTo>
                    <a:pt x="537" y="173"/>
                  </a:lnTo>
                  <a:lnTo>
                    <a:pt x="535" y="177"/>
                  </a:lnTo>
                  <a:lnTo>
                    <a:pt x="533" y="181"/>
                  </a:lnTo>
                  <a:lnTo>
                    <a:pt x="532" y="185"/>
                  </a:lnTo>
                  <a:lnTo>
                    <a:pt x="530" y="189"/>
                  </a:lnTo>
                  <a:lnTo>
                    <a:pt x="530" y="191"/>
                  </a:lnTo>
                  <a:lnTo>
                    <a:pt x="530" y="193"/>
                  </a:lnTo>
                  <a:lnTo>
                    <a:pt x="530" y="194"/>
                  </a:lnTo>
                  <a:lnTo>
                    <a:pt x="529" y="195"/>
                  </a:lnTo>
                  <a:lnTo>
                    <a:pt x="530" y="194"/>
                  </a:lnTo>
                  <a:lnTo>
                    <a:pt x="531" y="192"/>
                  </a:lnTo>
                  <a:lnTo>
                    <a:pt x="533" y="191"/>
                  </a:lnTo>
                  <a:lnTo>
                    <a:pt x="535" y="189"/>
                  </a:lnTo>
                  <a:lnTo>
                    <a:pt x="537" y="188"/>
                  </a:lnTo>
                  <a:lnTo>
                    <a:pt x="538" y="185"/>
                  </a:lnTo>
                  <a:lnTo>
                    <a:pt x="539" y="183"/>
                  </a:lnTo>
                  <a:lnTo>
                    <a:pt x="541" y="181"/>
                  </a:lnTo>
                  <a:lnTo>
                    <a:pt x="543" y="179"/>
                  </a:lnTo>
                  <a:lnTo>
                    <a:pt x="545" y="176"/>
                  </a:lnTo>
                  <a:lnTo>
                    <a:pt x="547" y="174"/>
                  </a:lnTo>
                  <a:lnTo>
                    <a:pt x="548" y="172"/>
                  </a:lnTo>
                  <a:lnTo>
                    <a:pt x="549" y="171"/>
                  </a:lnTo>
                  <a:lnTo>
                    <a:pt x="551" y="169"/>
                  </a:lnTo>
                  <a:lnTo>
                    <a:pt x="553" y="167"/>
                  </a:lnTo>
                  <a:lnTo>
                    <a:pt x="555" y="165"/>
                  </a:lnTo>
                  <a:lnTo>
                    <a:pt x="557" y="163"/>
                  </a:lnTo>
                  <a:lnTo>
                    <a:pt x="558" y="161"/>
                  </a:lnTo>
                  <a:lnTo>
                    <a:pt x="560" y="158"/>
                  </a:lnTo>
                  <a:lnTo>
                    <a:pt x="562" y="156"/>
                  </a:lnTo>
                  <a:lnTo>
                    <a:pt x="565" y="152"/>
                  </a:lnTo>
                  <a:lnTo>
                    <a:pt x="567" y="151"/>
                  </a:lnTo>
                  <a:lnTo>
                    <a:pt x="568" y="148"/>
                  </a:lnTo>
                  <a:lnTo>
                    <a:pt x="570" y="146"/>
                  </a:lnTo>
                  <a:lnTo>
                    <a:pt x="572" y="143"/>
                  </a:lnTo>
                  <a:lnTo>
                    <a:pt x="574" y="142"/>
                  </a:lnTo>
                  <a:lnTo>
                    <a:pt x="575" y="141"/>
                  </a:lnTo>
                  <a:lnTo>
                    <a:pt x="577" y="140"/>
                  </a:lnTo>
                  <a:lnTo>
                    <a:pt x="578" y="139"/>
                  </a:lnTo>
                  <a:lnTo>
                    <a:pt x="578" y="141"/>
                  </a:lnTo>
                  <a:lnTo>
                    <a:pt x="578" y="143"/>
                  </a:lnTo>
                  <a:lnTo>
                    <a:pt x="578" y="144"/>
                  </a:lnTo>
                  <a:lnTo>
                    <a:pt x="576" y="147"/>
                  </a:lnTo>
                  <a:lnTo>
                    <a:pt x="576" y="149"/>
                  </a:lnTo>
                  <a:lnTo>
                    <a:pt x="576" y="152"/>
                  </a:lnTo>
                  <a:lnTo>
                    <a:pt x="576" y="153"/>
                  </a:lnTo>
                  <a:lnTo>
                    <a:pt x="574" y="157"/>
                  </a:lnTo>
                  <a:lnTo>
                    <a:pt x="574" y="159"/>
                  </a:lnTo>
                  <a:lnTo>
                    <a:pt x="573" y="162"/>
                  </a:lnTo>
                  <a:lnTo>
                    <a:pt x="573" y="164"/>
                  </a:lnTo>
                  <a:lnTo>
                    <a:pt x="573" y="166"/>
                  </a:lnTo>
                  <a:lnTo>
                    <a:pt x="573" y="168"/>
                  </a:lnTo>
                  <a:lnTo>
                    <a:pt x="573" y="169"/>
                  </a:lnTo>
                  <a:lnTo>
                    <a:pt x="574" y="169"/>
                  </a:lnTo>
                  <a:lnTo>
                    <a:pt x="574" y="171"/>
                  </a:lnTo>
                  <a:lnTo>
                    <a:pt x="575" y="171"/>
                  </a:lnTo>
                  <a:lnTo>
                    <a:pt x="575" y="172"/>
                  </a:lnTo>
                  <a:lnTo>
                    <a:pt x="577" y="172"/>
                  </a:lnTo>
                  <a:lnTo>
                    <a:pt x="579" y="172"/>
                  </a:lnTo>
                  <a:lnTo>
                    <a:pt x="581" y="172"/>
                  </a:lnTo>
                  <a:lnTo>
                    <a:pt x="583" y="172"/>
                  </a:lnTo>
                  <a:lnTo>
                    <a:pt x="585" y="172"/>
                  </a:lnTo>
                  <a:lnTo>
                    <a:pt x="587" y="172"/>
                  </a:lnTo>
                  <a:lnTo>
                    <a:pt x="589" y="171"/>
                  </a:lnTo>
                  <a:lnTo>
                    <a:pt x="590" y="169"/>
                  </a:lnTo>
                  <a:lnTo>
                    <a:pt x="592" y="167"/>
                  </a:lnTo>
                  <a:lnTo>
                    <a:pt x="593" y="167"/>
                  </a:lnTo>
                  <a:lnTo>
                    <a:pt x="595" y="165"/>
                  </a:lnTo>
                  <a:lnTo>
                    <a:pt x="596" y="165"/>
                  </a:lnTo>
                  <a:lnTo>
                    <a:pt x="598" y="164"/>
                  </a:lnTo>
                  <a:lnTo>
                    <a:pt x="598" y="166"/>
                  </a:lnTo>
                  <a:lnTo>
                    <a:pt x="599" y="166"/>
                  </a:lnTo>
                  <a:lnTo>
                    <a:pt x="599" y="168"/>
                  </a:lnTo>
                  <a:lnTo>
                    <a:pt x="601" y="168"/>
                  </a:lnTo>
                  <a:lnTo>
                    <a:pt x="601" y="170"/>
                  </a:lnTo>
                  <a:lnTo>
                    <a:pt x="603" y="171"/>
                  </a:lnTo>
                  <a:lnTo>
                    <a:pt x="603" y="173"/>
                  </a:lnTo>
                  <a:lnTo>
                    <a:pt x="605" y="173"/>
                  </a:lnTo>
                  <a:lnTo>
                    <a:pt x="605" y="175"/>
                  </a:lnTo>
                  <a:lnTo>
                    <a:pt x="605" y="177"/>
                  </a:lnTo>
                  <a:lnTo>
                    <a:pt x="605" y="179"/>
                  </a:lnTo>
                  <a:lnTo>
                    <a:pt x="607" y="181"/>
                  </a:lnTo>
                  <a:lnTo>
                    <a:pt x="607" y="182"/>
                  </a:lnTo>
                  <a:lnTo>
                    <a:pt x="607" y="184"/>
                  </a:lnTo>
                  <a:lnTo>
                    <a:pt x="607" y="186"/>
                  </a:lnTo>
                  <a:lnTo>
                    <a:pt x="609" y="186"/>
                  </a:lnTo>
                  <a:lnTo>
                    <a:pt x="608" y="188"/>
                  </a:lnTo>
                  <a:lnTo>
                    <a:pt x="608" y="189"/>
                  </a:lnTo>
                  <a:lnTo>
                    <a:pt x="608" y="191"/>
                  </a:lnTo>
                  <a:lnTo>
                    <a:pt x="606" y="193"/>
                  </a:lnTo>
                  <a:lnTo>
                    <a:pt x="606" y="194"/>
                  </a:lnTo>
                  <a:lnTo>
                    <a:pt x="606" y="196"/>
                  </a:lnTo>
                  <a:lnTo>
                    <a:pt x="605" y="198"/>
                  </a:lnTo>
                  <a:lnTo>
                    <a:pt x="605" y="200"/>
                  </a:lnTo>
                  <a:lnTo>
                    <a:pt x="605" y="202"/>
                  </a:lnTo>
                  <a:lnTo>
                    <a:pt x="604" y="204"/>
                  </a:lnTo>
                  <a:lnTo>
                    <a:pt x="604" y="205"/>
                  </a:lnTo>
                  <a:lnTo>
                    <a:pt x="602" y="207"/>
                  </a:lnTo>
                  <a:lnTo>
                    <a:pt x="601" y="208"/>
                  </a:lnTo>
                  <a:lnTo>
                    <a:pt x="599" y="210"/>
                  </a:lnTo>
                  <a:lnTo>
                    <a:pt x="597" y="212"/>
                  </a:lnTo>
                  <a:lnTo>
                    <a:pt x="596" y="212"/>
                  </a:lnTo>
                  <a:lnTo>
                    <a:pt x="595" y="214"/>
                  </a:lnTo>
                  <a:lnTo>
                    <a:pt x="594" y="216"/>
                  </a:lnTo>
                  <a:lnTo>
                    <a:pt x="594" y="218"/>
                  </a:lnTo>
                  <a:lnTo>
                    <a:pt x="594" y="220"/>
                  </a:lnTo>
                  <a:lnTo>
                    <a:pt x="594" y="222"/>
                  </a:lnTo>
                  <a:lnTo>
                    <a:pt x="595" y="222"/>
                  </a:lnTo>
                  <a:lnTo>
                    <a:pt x="595" y="224"/>
                  </a:lnTo>
                  <a:lnTo>
                    <a:pt x="595" y="226"/>
                  </a:lnTo>
                  <a:lnTo>
                    <a:pt x="596" y="226"/>
                  </a:lnTo>
                  <a:lnTo>
                    <a:pt x="596" y="228"/>
                  </a:lnTo>
                  <a:lnTo>
                    <a:pt x="598" y="228"/>
                  </a:lnTo>
                  <a:lnTo>
                    <a:pt x="600" y="228"/>
                  </a:lnTo>
                  <a:lnTo>
                    <a:pt x="601" y="228"/>
                  </a:lnTo>
                  <a:lnTo>
                    <a:pt x="603" y="226"/>
                  </a:lnTo>
                  <a:lnTo>
                    <a:pt x="604" y="226"/>
                  </a:lnTo>
                  <a:lnTo>
                    <a:pt x="605" y="224"/>
                  </a:lnTo>
                  <a:lnTo>
                    <a:pt x="607" y="223"/>
                  </a:lnTo>
                  <a:lnTo>
                    <a:pt x="609" y="221"/>
                  </a:lnTo>
                  <a:lnTo>
                    <a:pt x="609" y="220"/>
                  </a:lnTo>
                  <a:lnTo>
                    <a:pt x="611" y="218"/>
                  </a:lnTo>
                  <a:lnTo>
                    <a:pt x="612" y="216"/>
                  </a:lnTo>
                  <a:lnTo>
                    <a:pt x="614" y="214"/>
                  </a:lnTo>
                  <a:lnTo>
                    <a:pt x="614" y="212"/>
                  </a:lnTo>
                  <a:lnTo>
                    <a:pt x="614" y="210"/>
                  </a:lnTo>
                  <a:lnTo>
                    <a:pt x="614" y="209"/>
                  </a:lnTo>
                  <a:lnTo>
                    <a:pt x="614" y="206"/>
                  </a:lnTo>
                  <a:lnTo>
                    <a:pt x="614" y="204"/>
                  </a:lnTo>
                  <a:lnTo>
                    <a:pt x="614" y="200"/>
                  </a:lnTo>
                  <a:lnTo>
                    <a:pt x="614" y="198"/>
                  </a:lnTo>
                  <a:lnTo>
                    <a:pt x="614" y="194"/>
                  </a:lnTo>
                  <a:lnTo>
                    <a:pt x="612" y="192"/>
                  </a:lnTo>
                  <a:lnTo>
                    <a:pt x="612" y="189"/>
                  </a:lnTo>
                  <a:lnTo>
                    <a:pt x="612" y="188"/>
                  </a:lnTo>
                  <a:lnTo>
                    <a:pt x="612" y="184"/>
                  </a:lnTo>
                  <a:lnTo>
                    <a:pt x="612" y="182"/>
                  </a:lnTo>
                  <a:lnTo>
                    <a:pt x="612" y="180"/>
                  </a:lnTo>
                  <a:lnTo>
                    <a:pt x="612" y="178"/>
                  </a:lnTo>
                  <a:lnTo>
                    <a:pt x="612" y="175"/>
                  </a:lnTo>
                  <a:lnTo>
                    <a:pt x="610" y="173"/>
                  </a:lnTo>
                  <a:lnTo>
                    <a:pt x="610" y="171"/>
                  </a:lnTo>
                  <a:lnTo>
                    <a:pt x="609" y="169"/>
                  </a:lnTo>
                  <a:lnTo>
                    <a:pt x="609" y="166"/>
                  </a:lnTo>
                  <a:lnTo>
                    <a:pt x="607" y="164"/>
                  </a:lnTo>
                  <a:lnTo>
                    <a:pt x="607" y="161"/>
                  </a:lnTo>
                  <a:lnTo>
                    <a:pt x="606" y="159"/>
                  </a:lnTo>
                  <a:lnTo>
                    <a:pt x="606" y="155"/>
                  </a:lnTo>
                  <a:lnTo>
                    <a:pt x="604" y="153"/>
                  </a:lnTo>
                  <a:lnTo>
                    <a:pt x="604" y="151"/>
                  </a:lnTo>
                  <a:lnTo>
                    <a:pt x="602" y="149"/>
                  </a:lnTo>
                  <a:lnTo>
                    <a:pt x="602" y="145"/>
                  </a:lnTo>
                  <a:lnTo>
                    <a:pt x="600" y="144"/>
                  </a:lnTo>
                  <a:lnTo>
                    <a:pt x="600" y="142"/>
                  </a:lnTo>
                  <a:lnTo>
                    <a:pt x="598" y="140"/>
                  </a:lnTo>
                  <a:lnTo>
                    <a:pt x="598" y="137"/>
                  </a:lnTo>
                  <a:lnTo>
                    <a:pt x="596" y="137"/>
                  </a:lnTo>
                  <a:lnTo>
                    <a:pt x="595" y="135"/>
                  </a:lnTo>
                  <a:lnTo>
                    <a:pt x="594" y="135"/>
                  </a:lnTo>
                  <a:lnTo>
                    <a:pt x="593" y="133"/>
                  </a:lnTo>
                  <a:lnTo>
                    <a:pt x="590" y="133"/>
                  </a:lnTo>
                  <a:lnTo>
                    <a:pt x="588" y="131"/>
                  </a:lnTo>
                  <a:lnTo>
                    <a:pt x="586" y="130"/>
                  </a:lnTo>
                  <a:lnTo>
                    <a:pt x="584" y="128"/>
                  </a:lnTo>
                  <a:lnTo>
                    <a:pt x="581" y="128"/>
                  </a:lnTo>
                  <a:lnTo>
                    <a:pt x="579" y="126"/>
                  </a:lnTo>
                  <a:lnTo>
                    <a:pt x="577" y="125"/>
                  </a:lnTo>
                  <a:lnTo>
                    <a:pt x="575" y="124"/>
                  </a:lnTo>
                  <a:lnTo>
                    <a:pt x="574" y="124"/>
                  </a:lnTo>
                  <a:lnTo>
                    <a:pt x="572" y="122"/>
                  </a:lnTo>
                  <a:lnTo>
                    <a:pt x="571" y="121"/>
                  </a:lnTo>
                  <a:lnTo>
                    <a:pt x="571" y="119"/>
                  </a:lnTo>
                  <a:lnTo>
                    <a:pt x="568" y="117"/>
                  </a:lnTo>
                  <a:lnTo>
                    <a:pt x="566" y="115"/>
                  </a:lnTo>
                  <a:lnTo>
                    <a:pt x="564" y="114"/>
                  </a:lnTo>
                  <a:lnTo>
                    <a:pt x="562" y="111"/>
                  </a:lnTo>
                  <a:lnTo>
                    <a:pt x="559" y="109"/>
                  </a:lnTo>
                  <a:lnTo>
                    <a:pt x="557" y="105"/>
                  </a:lnTo>
                  <a:lnTo>
                    <a:pt x="555" y="102"/>
                  </a:lnTo>
                  <a:lnTo>
                    <a:pt x="553" y="98"/>
                  </a:lnTo>
                  <a:lnTo>
                    <a:pt x="549" y="97"/>
                  </a:lnTo>
                  <a:lnTo>
                    <a:pt x="548" y="93"/>
                  </a:lnTo>
                  <a:lnTo>
                    <a:pt x="546" y="91"/>
                  </a:lnTo>
                  <a:lnTo>
                    <a:pt x="544" y="87"/>
                  </a:lnTo>
                  <a:lnTo>
                    <a:pt x="542" y="85"/>
                  </a:lnTo>
                  <a:lnTo>
                    <a:pt x="540" y="82"/>
                  </a:lnTo>
                  <a:lnTo>
                    <a:pt x="538" y="80"/>
                  </a:lnTo>
                  <a:lnTo>
                    <a:pt x="537" y="77"/>
                  </a:lnTo>
                  <a:lnTo>
                    <a:pt x="533" y="77"/>
                  </a:lnTo>
                  <a:lnTo>
                    <a:pt x="531" y="75"/>
                  </a:lnTo>
                  <a:lnTo>
                    <a:pt x="528" y="73"/>
                  </a:lnTo>
                  <a:lnTo>
                    <a:pt x="527" y="70"/>
                  </a:lnTo>
                  <a:lnTo>
                    <a:pt x="523" y="68"/>
                  </a:lnTo>
                  <a:lnTo>
                    <a:pt x="521" y="65"/>
                  </a:lnTo>
                  <a:lnTo>
                    <a:pt x="517" y="62"/>
                  </a:lnTo>
                  <a:lnTo>
                    <a:pt x="515" y="58"/>
                  </a:lnTo>
                  <a:lnTo>
                    <a:pt x="511" y="56"/>
                  </a:lnTo>
                  <a:lnTo>
                    <a:pt x="508" y="52"/>
                  </a:lnTo>
                  <a:lnTo>
                    <a:pt x="505" y="50"/>
                  </a:lnTo>
                  <a:lnTo>
                    <a:pt x="503" y="46"/>
                  </a:lnTo>
                  <a:lnTo>
                    <a:pt x="500" y="44"/>
                  </a:lnTo>
                  <a:lnTo>
                    <a:pt x="498" y="42"/>
                  </a:lnTo>
                  <a:lnTo>
                    <a:pt x="496" y="40"/>
                  </a:lnTo>
                  <a:lnTo>
                    <a:pt x="495" y="37"/>
                  </a:lnTo>
                  <a:lnTo>
                    <a:pt x="493" y="37"/>
                  </a:lnTo>
                  <a:lnTo>
                    <a:pt x="491" y="37"/>
                  </a:lnTo>
                  <a:lnTo>
                    <a:pt x="489" y="38"/>
                  </a:lnTo>
                  <a:lnTo>
                    <a:pt x="487" y="38"/>
                  </a:lnTo>
                  <a:lnTo>
                    <a:pt x="485" y="40"/>
                  </a:lnTo>
                  <a:lnTo>
                    <a:pt x="483" y="41"/>
                  </a:lnTo>
                  <a:lnTo>
                    <a:pt x="481" y="41"/>
                  </a:lnTo>
                  <a:lnTo>
                    <a:pt x="481" y="39"/>
                  </a:lnTo>
                  <a:lnTo>
                    <a:pt x="480" y="39"/>
                  </a:lnTo>
                  <a:lnTo>
                    <a:pt x="480" y="38"/>
                  </a:lnTo>
                  <a:lnTo>
                    <a:pt x="480" y="37"/>
                  </a:lnTo>
                  <a:lnTo>
                    <a:pt x="480" y="35"/>
                  </a:lnTo>
                  <a:lnTo>
                    <a:pt x="480" y="33"/>
                  </a:lnTo>
                  <a:lnTo>
                    <a:pt x="480" y="31"/>
                  </a:lnTo>
                  <a:lnTo>
                    <a:pt x="480" y="30"/>
                  </a:lnTo>
                  <a:lnTo>
                    <a:pt x="480" y="28"/>
                  </a:lnTo>
                  <a:lnTo>
                    <a:pt x="480" y="27"/>
                  </a:lnTo>
                  <a:lnTo>
                    <a:pt x="480" y="25"/>
                  </a:lnTo>
                  <a:lnTo>
                    <a:pt x="480" y="24"/>
                  </a:lnTo>
                  <a:lnTo>
                    <a:pt x="476" y="25"/>
                  </a:lnTo>
                  <a:lnTo>
                    <a:pt x="473" y="27"/>
                  </a:lnTo>
                  <a:lnTo>
                    <a:pt x="471" y="30"/>
                  </a:lnTo>
                  <a:lnTo>
                    <a:pt x="470" y="31"/>
                  </a:lnTo>
                  <a:lnTo>
                    <a:pt x="467" y="36"/>
                  </a:lnTo>
                  <a:lnTo>
                    <a:pt x="465" y="40"/>
                  </a:lnTo>
                  <a:lnTo>
                    <a:pt x="462" y="44"/>
                  </a:lnTo>
                  <a:lnTo>
                    <a:pt x="460" y="47"/>
                  </a:lnTo>
                  <a:lnTo>
                    <a:pt x="454" y="53"/>
                  </a:lnTo>
                  <a:lnTo>
                    <a:pt x="450" y="57"/>
                  </a:lnTo>
                  <a:lnTo>
                    <a:pt x="443" y="61"/>
                  </a:lnTo>
                  <a:lnTo>
                    <a:pt x="436" y="65"/>
                  </a:lnTo>
                  <a:lnTo>
                    <a:pt x="426" y="68"/>
                  </a:lnTo>
                  <a:lnTo>
                    <a:pt x="416" y="72"/>
                  </a:lnTo>
                  <a:lnTo>
                    <a:pt x="403" y="74"/>
                  </a:lnTo>
                  <a:lnTo>
                    <a:pt x="389" y="75"/>
                  </a:lnTo>
                  <a:lnTo>
                    <a:pt x="382" y="76"/>
                  </a:lnTo>
                  <a:lnTo>
                    <a:pt x="373" y="74"/>
                  </a:lnTo>
                  <a:lnTo>
                    <a:pt x="361" y="70"/>
                  </a:lnTo>
                  <a:lnTo>
                    <a:pt x="348" y="64"/>
                  </a:lnTo>
                  <a:lnTo>
                    <a:pt x="332" y="57"/>
                  </a:lnTo>
                  <a:lnTo>
                    <a:pt x="317" y="49"/>
                  </a:lnTo>
                  <a:lnTo>
                    <a:pt x="300" y="42"/>
                  </a:lnTo>
                  <a:lnTo>
                    <a:pt x="283" y="33"/>
                  </a:lnTo>
                  <a:lnTo>
                    <a:pt x="265" y="26"/>
                  </a:lnTo>
                  <a:lnTo>
                    <a:pt x="248" y="19"/>
                  </a:lnTo>
                  <a:lnTo>
                    <a:pt x="233" y="12"/>
                  </a:lnTo>
                  <a:lnTo>
                    <a:pt x="219" y="6"/>
                  </a:lnTo>
                  <a:lnTo>
                    <a:pt x="205" y="2"/>
                  </a:lnTo>
                  <a:lnTo>
                    <a:pt x="195" y="0"/>
                  </a:lnTo>
                  <a:lnTo>
                    <a:pt x="187" y="0"/>
                  </a:lnTo>
                  <a:lnTo>
                    <a:pt x="183" y="1"/>
                  </a:lnTo>
                  <a:lnTo>
                    <a:pt x="177" y="5"/>
                  </a:lnTo>
                  <a:lnTo>
                    <a:pt x="173" y="9"/>
                  </a:lnTo>
                  <a:lnTo>
                    <a:pt x="167" y="11"/>
                  </a:lnTo>
                  <a:lnTo>
                    <a:pt x="163" y="13"/>
                  </a:lnTo>
                  <a:lnTo>
                    <a:pt x="157" y="15"/>
                  </a:lnTo>
                  <a:lnTo>
                    <a:pt x="152" y="16"/>
                  </a:lnTo>
                  <a:lnTo>
                    <a:pt x="146" y="17"/>
                  </a:lnTo>
                  <a:lnTo>
                    <a:pt x="141" y="17"/>
                  </a:lnTo>
                  <a:lnTo>
                    <a:pt x="136" y="19"/>
                  </a:lnTo>
                  <a:lnTo>
                    <a:pt x="130" y="20"/>
                  </a:lnTo>
                  <a:lnTo>
                    <a:pt x="126" y="21"/>
                  </a:lnTo>
                  <a:lnTo>
                    <a:pt x="121" y="23"/>
                  </a:lnTo>
                  <a:lnTo>
                    <a:pt x="118" y="26"/>
                  </a:lnTo>
                  <a:lnTo>
                    <a:pt x="115" y="28"/>
                  </a:lnTo>
                  <a:lnTo>
                    <a:pt x="112" y="33"/>
                  </a:lnTo>
                  <a:lnTo>
                    <a:pt x="111" y="37"/>
                  </a:lnTo>
                  <a:lnTo>
                    <a:pt x="106" y="49"/>
                  </a:lnTo>
                  <a:lnTo>
                    <a:pt x="100" y="59"/>
                  </a:lnTo>
                  <a:lnTo>
                    <a:pt x="93" y="68"/>
                  </a:lnTo>
                  <a:lnTo>
                    <a:pt x="85" y="76"/>
                  </a:lnTo>
                  <a:lnTo>
                    <a:pt x="76" y="84"/>
                  </a:lnTo>
                  <a:lnTo>
                    <a:pt x="68" y="90"/>
                  </a:lnTo>
                  <a:lnTo>
                    <a:pt x="59" y="95"/>
                  </a:lnTo>
                  <a:lnTo>
                    <a:pt x="50" y="100"/>
                  </a:lnTo>
                  <a:lnTo>
                    <a:pt x="40" y="106"/>
                  </a:lnTo>
                  <a:lnTo>
                    <a:pt x="31" y="111"/>
                  </a:lnTo>
                  <a:lnTo>
                    <a:pt x="23" y="115"/>
                  </a:lnTo>
                  <a:lnTo>
                    <a:pt x="16" y="119"/>
                  </a:lnTo>
                  <a:lnTo>
                    <a:pt x="10" y="125"/>
                  </a:lnTo>
                  <a:lnTo>
                    <a:pt x="5" y="129"/>
                  </a:lnTo>
                  <a:lnTo>
                    <a:pt x="1" y="134"/>
                  </a:lnTo>
                  <a:lnTo>
                    <a:pt x="0" y="13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5" name="Freeform 126"/>
            <p:cNvSpPr>
              <a:spLocks/>
            </p:cNvSpPr>
            <p:nvPr/>
          </p:nvSpPr>
          <p:spPr bwMode="auto">
            <a:xfrm>
              <a:off x="4823" y="3794"/>
              <a:ext cx="404" cy="262"/>
            </a:xfrm>
            <a:custGeom>
              <a:avLst/>
              <a:gdLst>
                <a:gd name="T0" fmla="*/ 398 w 404"/>
                <a:gd name="T1" fmla="*/ 36 h 262"/>
                <a:gd name="T2" fmla="*/ 390 w 404"/>
                <a:gd name="T3" fmla="*/ 64 h 262"/>
                <a:gd name="T4" fmla="*/ 377 w 404"/>
                <a:gd name="T5" fmla="*/ 37 h 262"/>
                <a:gd name="T6" fmla="*/ 351 w 404"/>
                <a:gd name="T7" fmla="*/ 23 h 262"/>
                <a:gd name="T8" fmla="*/ 328 w 404"/>
                <a:gd name="T9" fmla="*/ 15 h 262"/>
                <a:gd name="T10" fmla="*/ 349 w 404"/>
                <a:gd name="T11" fmla="*/ 37 h 262"/>
                <a:gd name="T12" fmla="*/ 337 w 404"/>
                <a:gd name="T13" fmla="*/ 42 h 262"/>
                <a:gd name="T14" fmla="*/ 312 w 404"/>
                <a:gd name="T15" fmla="*/ 70 h 262"/>
                <a:gd name="T16" fmla="*/ 303 w 404"/>
                <a:gd name="T17" fmla="*/ 78 h 262"/>
                <a:gd name="T18" fmla="*/ 292 w 404"/>
                <a:gd name="T19" fmla="*/ 38 h 262"/>
                <a:gd name="T20" fmla="*/ 272 w 404"/>
                <a:gd name="T21" fmla="*/ 7 h 262"/>
                <a:gd name="T22" fmla="*/ 262 w 404"/>
                <a:gd name="T23" fmla="*/ 17 h 262"/>
                <a:gd name="T24" fmla="*/ 241 w 404"/>
                <a:gd name="T25" fmla="*/ 7 h 262"/>
                <a:gd name="T26" fmla="*/ 250 w 404"/>
                <a:gd name="T27" fmla="*/ 19 h 262"/>
                <a:gd name="T28" fmla="*/ 270 w 404"/>
                <a:gd name="T29" fmla="*/ 29 h 262"/>
                <a:gd name="T30" fmla="*/ 274 w 404"/>
                <a:gd name="T31" fmla="*/ 35 h 262"/>
                <a:gd name="T32" fmla="*/ 266 w 404"/>
                <a:gd name="T33" fmla="*/ 39 h 262"/>
                <a:gd name="T34" fmla="*/ 252 w 404"/>
                <a:gd name="T35" fmla="*/ 39 h 262"/>
                <a:gd name="T36" fmla="*/ 235 w 404"/>
                <a:gd name="T37" fmla="*/ 59 h 262"/>
                <a:gd name="T38" fmla="*/ 255 w 404"/>
                <a:gd name="T39" fmla="*/ 67 h 262"/>
                <a:gd name="T40" fmla="*/ 263 w 404"/>
                <a:gd name="T41" fmla="*/ 68 h 262"/>
                <a:gd name="T42" fmla="*/ 260 w 404"/>
                <a:gd name="T43" fmla="*/ 84 h 262"/>
                <a:gd name="T44" fmla="*/ 246 w 404"/>
                <a:gd name="T45" fmla="*/ 82 h 262"/>
                <a:gd name="T46" fmla="*/ 226 w 404"/>
                <a:gd name="T47" fmla="*/ 71 h 262"/>
                <a:gd name="T48" fmla="*/ 214 w 404"/>
                <a:gd name="T49" fmla="*/ 62 h 262"/>
                <a:gd name="T50" fmla="*/ 187 w 404"/>
                <a:gd name="T51" fmla="*/ 35 h 262"/>
                <a:gd name="T52" fmla="*/ 167 w 404"/>
                <a:gd name="T53" fmla="*/ 47 h 262"/>
                <a:gd name="T54" fmla="*/ 176 w 404"/>
                <a:gd name="T55" fmla="*/ 58 h 262"/>
                <a:gd name="T56" fmla="*/ 197 w 404"/>
                <a:gd name="T57" fmla="*/ 82 h 262"/>
                <a:gd name="T58" fmla="*/ 199 w 404"/>
                <a:gd name="T59" fmla="*/ 99 h 262"/>
                <a:gd name="T60" fmla="*/ 168 w 404"/>
                <a:gd name="T61" fmla="*/ 111 h 262"/>
                <a:gd name="T62" fmla="*/ 160 w 404"/>
                <a:gd name="T63" fmla="*/ 116 h 262"/>
                <a:gd name="T64" fmla="*/ 135 w 404"/>
                <a:gd name="T65" fmla="*/ 100 h 262"/>
                <a:gd name="T66" fmla="*/ 116 w 404"/>
                <a:gd name="T67" fmla="*/ 97 h 262"/>
                <a:gd name="T68" fmla="*/ 128 w 404"/>
                <a:gd name="T69" fmla="*/ 119 h 262"/>
                <a:gd name="T70" fmla="*/ 119 w 404"/>
                <a:gd name="T71" fmla="*/ 123 h 262"/>
                <a:gd name="T72" fmla="*/ 117 w 404"/>
                <a:gd name="T73" fmla="*/ 137 h 262"/>
                <a:gd name="T74" fmla="*/ 69 w 404"/>
                <a:gd name="T75" fmla="*/ 135 h 262"/>
                <a:gd name="T76" fmla="*/ 91 w 404"/>
                <a:gd name="T77" fmla="*/ 131 h 262"/>
                <a:gd name="T78" fmla="*/ 114 w 404"/>
                <a:gd name="T79" fmla="*/ 144 h 262"/>
                <a:gd name="T80" fmla="*/ 132 w 404"/>
                <a:gd name="T81" fmla="*/ 169 h 262"/>
                <a:gd name="T82" fmla="*/ 148 w 404"/>
                <a:gd name="T83" fmla="*/ 192 h 262"/>
                <a:gd name="T84" fmla="*/ 125 w 404"/>
                <a:gd name="T85" fmla="*/ 201 h 262"/>
                <a:gd name="T86" fmla="*/ 95 w 404"/>
                <a:gd name="T87" fmla="*/ 242 h 262"/>
                <a:gd name="T88" fmla="*/ 89 w 404"/>
                <a:gd name="T89" fmla="*/ 261 h 262"/>
                <a:gd name="T90" fmla="*/ 43 w 404"/>
                <a:gd name="T91" fmla="*/ 236 h 262"/>
                <a:gd name="T92" fmla="*/ 0 w 404"/>
                <a:gd name="T93" fmla="*/ 196 h 262"/>
                <a:gd name="T94" fmla="*/ 83 w 404"/>
                <a:gd name="T95" fmla="*/ 112 h 262"/>
                <a:gd name="T96" fmla="*/ 104 w 404"/>
                <a:gd name="T97" fmla="*/ 97 h 262"/>
                <a:gd name="T98" fmla="*/ 124 w 404"/>
                <a:gd name="T99" fmla="*/ 85 h 262"/>
                <a:gd name="T100" fmla="*/ 149 w 404"/>
                <a:gd name="T101" fmla="*/ 88 h 262"/>
                <a:gd name="T102" fmla="*/ 152 w 404"/>
                <a:gd name="T103" fmla="*/ 76 h 262"/>
                <a:gd name="T104" fmla="*/ 157 w 404"/>
                <a:gd name="T105" fmla="*/ 55 h 262"/>
                <a:gd name="T106" fmla="*/ 168 w 404"/>
                <a:gd name="T107" fmla="*/ 43 h 262"/>
                <a:gd name="T108" fmla="*/ 187 w 404"/>
                <a:gd name="T109" fmla="*/ 34 h 262"/>
                <a:gd name="T110" fmla="*/ 205 w 404"/>
                <a:gd name="T111" fmla="*/ 26 h 262"/>
                <a:gd name="T112" fmla="*/ 244 w 404"/>
                <a:gd name="T113" fmla="*/ 5 h 262"/>
                <a:gd name="T114" fmla="*/ 271 w 404"/>
                <a:gd name="T115" fmla="*/ 0 h 262"/>
                <a:gd name="T116" fmla="*/ 297 w 404"/>
                <a:gd name="T117" fmla="*/ 3 h 262"/>
                <a:gd name="T118" fmla="*/ 345 w 404"/>
                <a:gd name="T119" fmla="*/ 2 h 262"/>
                <a:gd name="T120" fmla="*/ 377 w 404"/>
                <a:gd name="T121" fmla="*/ 5 h 262"/>
                <a:gd name="T122" fmla="*/ 401 w 404"/>
                <a:gd name="T123" fmla="*/ 13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4" h="262">
                  <a:moveTo>
                    <a:pt x="403" y="15"/>
                  </a:moveTo>
                  <a:lnTo>
                    <a:pt x="402" y="16"/>
                  </a:lnTo>
                  <a:lnTo>
                    <a:pt x="402" y="17"/>
                  </a:lnTo>
                  <a:lnTo>
                    <a:pt x="402" y="19"/>
                  </a:lnTo>
                  <a:lnTo>
                    <a:pt x="402" y="20"/>
                  </a:lnTo>
                  <a:lnTo>
                    <a:pt x="402" y="22"/>
                  </a:lnTo>
                  <a:lnTo>
                    <a:pt x="402" y="23"/>
                  </a:lnTo>
                  <a:lnTo>
                    <a:pt x="402" y="25"/>
                  </a:lnTo>
                  <a:lnTo>
                    <a:pt x="402" y="27"/>
                  </a:lnTo>
                  <a:lnTo>
                    <a:pt x="402" y="29"/>
                  </a:lnTo>
                  <a:lnTo>
                    <a:pt x="402" y="30"/>
                  </a:lnTo>
                  <a:lnTo>
                    <a:pt x="402" y="31"/>
                  </a:lnTo>
                  <a:lnTo>
                    <a:pt x="403" y="31"/>
                  </a:lnTo>
                  <a:lnTo>
                    <a:pt x="401" y="33"/>
                  </a:lnTo>
                  <a:lnTo>
                    <a:pt x="400" y="33"/>
                  </a:lnTo>
                  <a:lnTo>
                    <a:pt x="398" y="35"/>
                  </a:lnTo>
                  <a:lnTo>
                    <a:pt x="398" y="36"/>
                  </a:lnTo>
                  <a:lnTo>
                    <a:pt x="396" y="38"/>
                  </a:lnTo>
                  <a:lnTo>
                    <a:pt x="395" y="40"/>
                  </a:lnTo>
                  <a:lnTo>
                    <a:pt x="394" y="42"/>
                  </a:lnTo>
                  <a:lnTo>
                    <a:pt x="393" y="43"/>
                  </a:lnTo>
                  <a:lnTo>
                    <a:pt x="393" y="45"/>
                  </a:lnTo>
                  <a:lnTo>
                    <a:pt x="393" y="47"/>
                  </a:lnTo>
                  <a:lnTo>
                    <a:pt x="393" y="48"/>
                  </a:lnTo>
                  <a:lnTo>
                    <a:pt x="393" y="50"/>
                  </a:lnTo>
                  <a:lnTo>
                    <a:pt x="393" y="52"/>
                  </a:lnTo>
                  <a:lnTo>
                    <a:pt x="393" y="53"/>
                  </a:lnTo>
                  <a:lnTo>
                    <a:pt x="393" y="55"/>
                  </a:lnTo>
                  <a:lnTo>
                    <a:pt x="393" y="57"/>
                  </a:lnTo>
                  <a:lnTo>
                    <a:pt x="393" y="59"/>
                  </a:lnTo>
                  <a:lnTo>
                    <a:pt x="393" y="60"/>
                  </a:lnTo>
                  <a:lnTo>
                    <a:pt x="393" y="61"/>
                  </a:lnTo>
                  <a:lnTo>
                    <a:pt x="392" y="63"/>
                  </a:lnTo>
                  <a:lnTo>
                    <a:pt x="392" y="64"/>
                  </a:lnTo>
                  <a:lnTo>
                    <a:pt x="390" y="64"/>
                  </a:lnTo>
                  <a:lnTo>
                    <a:pt x="388" y="64"/>
                  </a:lnTo>
                  <a:lnTo>
                    <a:pt x="388" y="63"/>
                  </a:lnTo>
                  <a:lnTo>
                    <a:pt x="386" y="63"/>
                  </a:lnTo>
                  <a:lnTo>
                    <a:pt x="386" y="61"/>
                  </a:lnTo>
                  <a:lnTo>
                    <a:pt x="386" y="60"/>
                  </a:lnTo>
                  <a:lnTo>
                    <a:pt x="386" y="58"/>
                  </a:lnTo>
                  <a:lnTo>
                    <a:pt x="384" y="58"/>
                  </a:lnTo>
                  <a:lnTo>
                    <a:pt x="384" y="56"/>
                  </a:lnTo>
                  <a:lnTo>
                    <a:pt x="383" y="54"/>
                  </a:lnTo>
                  <a:lnTo>
                    <a:pt x="383" y="52"/>
                  </a:lnTo>
                  <a:lnTo>
                    <a:pt x="381" y="52"/>
                  </a:lnTo>
                  <a:lnTo>
                    <a:pt x="381" y="50"/>
                  </a:lnTo>
                  <a:lnTo>
                    <a:pt x="381" y="49"/>
                  </a:lnTo>
                  <a:lnTo>
                    <a:pt x="381" y="47"/>
                  </a:lnTo>
                  <a:lnTo>
                    <a:pt x="379" y="47"/>
                  </a:lnTo>
                  <a:lnTo>
                    <a:pt x="379" y="46"/>
                  </a:lnTo>
                  <a:lnTo>
                    <a:pt x="379" y="44"/>
                  </a:lnTo>
                  <a:lnTo>
                    <a:pt x="379" y="42"/>
                  </a:lnTo>
                  <a:lnTo>
                    <a:pt x="379" y="41"/>
                  </a:lnTo>
                  <a:lnTo>
                    <a:pt x="379" y="39"/>
                  </a:lnTo>
                  <a:lnTo>
                    <a:pt x="377" y="39"/>
                  </a:lnTo>
                  <a:lnTo>
                    <a:pt x="377" y="37"/>
                  </a:lnTo>
                  <a:lnTo>
                    <a:pt x="377" y="35"/>
                  </a:lnTo>
                  <a:lnTo>
                    <a:pt x="376" y="35"/>
                  </a:lnTo>
                  <a:lnTo>
                    <a:pt x="376" y="33"/>
                  </a:lnTo>
                  <a:lnTo>
                    <a:pt x="376" y="31"/>
                  </a:lnTo>
                  <a:lnTo>
                    <a:pt x="374" y="31"/>
                  </a:lnTo>
                  <a:lnTo>
                    <a:pt x="373" y="31"/>
                  </a:lnTo>
                  <a:lnTo>
                    <a:pt x="371" y="31"/>
                  </a:lnTo>
                  <a:lnTo>
                    <a:pt x="371" y="29"/>
                  </a:lnTo>
                  <a:lnTo>
                    <a:pt x="369" y="29"/>
                  </a:lnTo>
                  <a:lnTo>
                    <a:pt x="368" y="29"/>
                  </a:lnTo>
                  <a:lnTo>
                    <a:pt x="366" y="29"/>
                  </a:lnTo>
                  <a:lnTo>
                    <a:pt x="366" y="27"/>
                  </a:lnTo>
                  <a:lnTo>
                    <a:pt x="365" y="27"/>
                  </a:lnTo>
                  <a:lnTo>
                    <a:pt x="363" y="27"/>
                  </a:lnTo>
                  <a:lnTo>
                    <a:pt x="361" y="27"/>
                  </a:lnTo>
                  <a:lnTo>
                    <a:pt x="359" y="27"/>
                  </a:lnTo>
                  <a:lnTo>
                    <a:pt x="357" y="27"/>
                  </a:lnTo>
                  <a:lnTo>
                    <a:pt x="357" y="25"/>
                  </a:lnTo>
                  <a:lnTo>
                    <a:pt x="355" y="25"/>
                  </a:lnTo>
                  <a:lnTo>
                    <a:pt x="353" y="23"/>
                  </a:lnTo>
                  <a:lnTo>
                    <a:pt x="351" y="23"/>
                  </a:lnTo>
                  <a:lnTo>
                    <a:pt x="349" y="21"/>
                  </a:lnTo>
                  <a:lnTo>
                    <a:pt x="346" y="21"/>
                  </a:lnTo>
                  <a:lnTo>
                    <a:pt x="344" y="19"/>
                  </a:lnTo>
                  <a:lnTo>
                    <a:pt x="342" y="17"/>
                  </a:lnTo>
                  <a:lnTo>
                    <a:pt x="340" y="15"/>
                  </a:lnTo>
                  <a:lnTo>
                    <a:pt x="338" y="15"/>
                  </a:lnTo>
                  <a:lnTo>
                    <a:pt x="336" y="13"/>
                  </a:lnTo>
                  <a:lnTo>
                    <a:pt x="334" y="12"/>
                  </a:lnTo>
                  <a:lnTo>
                    <a:pt x="332" y="10"/>
                  </a:lnTo>
                  <a:lnTo>
                    <a:pt x="330" y="10"/>
                  </a:lnTo>
                  <a:lnTo>
                    <a:pt x="329" y="9"/>
                  </a:lnTo>
                  <a:lnTo>
                    <a:pt x="328" y="9"/>
                  </a:lnTo>
                  <a:lnTo>
                    <a:pt x="327" y="11"/>
                  </a:lnTo>
                  <a:lnTo>
                    <a:pt x="327" y="13"/>
                  </a:lnTo>
                  <a:lnTo>
                    <a:pt x="328" y="13"/>
                  </a:lnTo>
                  <a:lnTo>
                    <a:pt x="328" y="15"/>
                  </a:lnTo>
                  <a:lnTo>
                    <a:pt x="328" y="17"/>
                  </a:lnTo>
                  <a:lnTo>
                    <a:pt x="330" y="17"/>
                  </a:lnTo>
                  <a:lnTo>
                    <a:pt x="330" y="19"/>
                  </a:lnTo>
                  <a:lnTo>
                    <a:pt x="331" y="21"/>
                  </a:lnTo>
                  <a:lnTo>
                    <a:pt x="331" y="22"/>
                  </a:lnTo>
                  <a:lnTo>
                    <a:pt x="333" y="22"/>
                  </a:lnTo>
                  <a:lnTo>
                    <a:pt x="333" y="24"/>
                  </a:lnTo>
                  <a:lnTo>
                    <a:pt x="335" y="24"/>
                  </a:lnTo>
                  <a:lnTo>
                    <a:pt x="337" y="26"/>
                  </a:lnTo>
                  <a:lnTo>
                    <a:pt x="338" y="26"/>
                  </a:lnTo>
                  <a:lnTo>
                    <a:pt x="338" y="28"/>
                  </a:lnTo>
                  <a:lnTo>
                    <a:pt x="340" y="29"/>
                  </a:lnTo>
                  <a:lnTo>
                    <a:pt x="342" y="31"/>
                  </a:lnTo>
                  <a:lnTo>
                    <a:pt x="344" y="31"/>
                  </a:lnTo>
                  <a:lnTo>
                    <a:pt x="344" y="32"/>
                  </a:lnTo>
                  <a:lnTo>
                    <a:pt x="346" y="32"/>
                  </a:lnTo>
                  <a:lnTo>
                    <a:pt x="348" y="33"/>
                  </a:lnTo>
                  <a:lnTo>
                    <a:pt x="349" y="33"/>
                  </a:lnTo>
                  <a:lnTo>
                    <a:pt x="349" y="35"/>
                  </a:lnTo>
                  <a:lnTo>
                    <a:pt x="349" y="37"/>
                  </a:lnTo>
                  <a:lnTo>
                    <a:pt x="351" y="37"/>
                  </a:lnTo>
                  <a:lnTo>
                    <a:pt x="351" y="39"/>
                  </a:lnTo>
                  <a:lnTo>
                    <a:pt x="353" y="39"/>
                  </a:lnTo>
                  <a:lnTo>
                    <a:pt x="354" y="39"/>
                  </a:lnTo>
                  <a:lnTo>
                    <a:pt x="352" y="41"/>
                  </a:lnTo>
                  <a:lnTo>
                    <a:pt x="350" y="41"/>
                  </a:lnTo>
                  <a:lnTo>
                    <a:pt x="348" y="41"/>
                  </a:lnTo>
                  <a:lnTo>
                    <a:pt x="347" y="41"/>
                  </a:lnTo>
                  <a:lnTo>
                    <a:pt x="345" y="41"/>
                  </a:lnTo>
                  <a:lnTo>
                    <a:pt x="343" y="41"/>
                  </a:lnTo>
                  <a:lnTo>
                    <a:pt x="341" y="41"/>
                  </a:lnTo>
                  <a:lnTo>
                    <a:pt x="339" y="41"/>
                  </a:lnTo>
                  <a:lnTo>
                    <a:pt x="337" y="42"/>
                  </a:lnTo>
                  <a:lnTo>
                    <a:pt x="335" y="42"/>
                  </a:lnTo>
                  <a:lnTo>
                    <a:pt x="333" y="43"/>
                  </a:lnTo>
                  <a:lnTo>
                    <a:pt x="331" y="45"/>
                  </a:lnTo>
                  <a:lnTo>
                    <a:pt x="329" y="47"/>
                  </a:lnTo>
                  <a:lnTo>
                    <a:pt x="327" y="49"/>
                  </a:lnTo>
                  <a:lnTo>
                    <a:pt x="325" y="51"/>
                  </a:lnTo>
                  <a:lnTo>
                    <a:pt x="325" y="53"/>
                  </a:lnTo>
                  <a:lnTo>
                    <a:pt x="324" y="55"/>
                  </a:lnTo>
                  <a:lnTo>
                    <a:pt x="322" y="57"/>
                  </a:lnTo>
                  <a:lnTo>
                    <a:pt x="322" y="59"/>
                  </a:lnTo>
                  <a:lnTo>
                    <a:pt x="320" y="60"/>
                  </a:lnTo>
                  <a:lnTo>
                    <a:pt x="318" y="62"/>
                  </a:lnTo>
                  <a:lnTo>
                    <a:pt x="316" y="64"/>
                  </a:lnTo>
                  <a:lnTo>
                    <a:pt x="316" y="65"/>
                  </a:lnTo>
                  <a:lnTo>
                    <a:pt x="314" y="67"/>
                  </a:lnTo>
                  <a:lnTo>
                    <a:pt x="314" y="69"/>
                  </a:lnTo>
                  <a:lnTo>
                    <a:pt x="312" y="70"/>
                  </a:lnTo>
                  <a:lnTo>
                    <a:pt x="312" y="72"/>
                  </a:lnTo>
                  <a:lnTo>
                    <a:pt x="311" y="74"/>
                  </a:lnTo>
                  <a:lnTo>
                    <a:pt x="309" y="76"/>
                  </a:lnTo>
                  <a:lnTo>
                    <a:pt x="307" y="78"/>
                  </a:lnTo>
                  <a:lnTo>
                    <a:pt x="307" y="79"/>
                  </a:lnTo>
                  <a:lnTo>
                    <a:pt x="305" y="81"/>
                  </a:lnTo>
                  <a:lnTo>
                    <a:pt x="305" y="82"/>
                  </a:lnTo>
                  <a:lnTo>
                    <a:pt x="303" y="83"/>
                  </a:lnTo>
                  <a:lnTo>
                    <a:pt x="303" y="82"/>
                  </a:lnTo>
                  <a:lnTo>
                    <a:pt x="303" y="80"/>
                  </a:lnTo>
                  <a:lnTo>
                    <a:pt x="303" y="79"/>
                  </a:lnTo>
                  <a:lnTo>
                    <a:pt x="303" y="78"/>
                  </a:lnTo>
                  <a:lnTo>
                    <a:pt x="302" y="78"/>
                  </a:lnTo>
                  <a:lnTo>
                    <a:pt x="302" y="76"/>
                  </a:lnTo>
                  <a:lnTo>
                    <a:pt x="302" y="75"/>
                  </a:lnTo>
                  <a:lnTo>
                    <a:pt x="302" y="73"/>
                  </a:lnTo>
                  <a:lnTo>
                    <a:pt x="301" y="72"/>
                  </a:lnTo>
                  <a:lnTo>
                    <a:pt x="301" y="70"/>
                  </a:lnTo>
                  <a:lnTo>
                    <a:pt x="301" y="69"/>
                  </a:lnTo>
                  <a:lnTo>
                    <a:pt x="301" y="67"/>
                  </a:lnTo>
                  <a:lnTo>
                    <a:pt x="301" y="65"/>
                  </a:lnTo>
                  <a:lnTo>
                    <a:pt x="301" y="63"/>
                  </a:lnTo>
                  <a:lnTo>
                    <a:pt x="301" y="61"/>
                  </a:lnTo>
                  <a:lnTo>
                    <a:pt x="301" y="60"/>
                  </a:lnTo>
                  <a:lnTo>
                    <a:pt x="301" y="59"/>
                  </a:lnTo>
                  <a:lnTo>
                    <a:pt x="301" y="57"/>
                  </a:lnTo>
                  <a:lnTo>
                    <a:pt x="303" y="55"/>
                  </a:lnTo>
                  <a:lnTo>
                    <a:pt x="301" y="55"/>
                  </a:lnTo>
                  <a:lnTo>
                    <a:pt x="300" y="53"/>
                  </a:lnTo>
                  <a:lnTo>
                    <a:pt x="298" y="52"/>
                  </a:lnTo>
                  <a:lnTo>
                    <a:pt x="298" y="50"/>
                  </a:lnTo>
                  <a:lnTo>
                    <a:pt x="296" y="48"/>
                  </a:lnTo>
                  <a:lnTo>
                    <a:pt x="296" y="45"/>
                  </a:lnTo>
                  <a:lnTo>
                    <a:pt x="294" y="43"/>
                  </a:lnTo>
                  <a:lnTo>
                    <a:pt x="294" y="40"/>
                  </a:lnTo>
                  <a:lnTo>
                    <a:pt x="292" y="38"/>
                  </a:lnTo>
                  <a:lnTo>
                    <a:pt x="292" y="36"/>
                  </a:lnTo>
                  <a:lnTo>
                    <a:pt x="291" y="34"/>
                  </a:lnTo>
                  <a:lnTo>
                    <a:pt x="291" y="31"/>
                  </a:lnTo>
                  <a:lnTo>
                    <a:pt x="290" y="29"/>
                  </a:lnTo>
                  <a:lnTo>
                    <a:pt x="290" y="27"/>
                  </a:lnTo>
                  <a:lnTo>
                    <a:pt x="290" y="25"/>
                  </a:lnTo>
                  <a:lnTo>
                    <a:pt x="290" y="23"/>
                  </a:lnTo>
                  <a:lnTo>
                    <a:pt x="288" y="23"/>
                  </a:lnTo>
                  <a:lnTo>
                    <a:pt x="287" y="21"/>
                  </a:lnTo>
                  <a:lnTo>
                    <a:pt x="285" y="21"/>
                  </a:lnTo>
                  <a:lnTo>
                    <a:pt x="285" y="19"/>
                  </a:lnTo>
                  <a:lnTo>
                    <a:pt x="283" y="19"/>
                  </a:lnTo>
                  <a:lnTo>
                    <a:pt x="283" y="17"/>
                  </a:lnTo>
                  <a:lnTo>
                    <a:pt x="281" y="15"/>
                  </a:lnTo>
                  <a:lnTo>
                    <a:pt x="281" y="13"/>
                  </a:lnTo>
                  <a:lnTo>
                    <a:pt x="280" y="13"/>
                  </a:lnTo>
                  <a:lnTo>
                    <a:pt x="278" y="12"/>
                  </a:lnTo>
                  <a:lnTo>
                    <a:pt x="276" y="11"/>
                  </a:lnTo>
                  <a:lnTo>
                    <a:pt x="276" y="9"/>
                  </a:lnTo>
                  <a:lnTo>
                    <a:pt x="274" y="9"/>
                  </a:lnTo>
                  <a:lnTo>
                    <a:pt x="274" y="7"/>
                  </a:lnTo>
                  <a:lnTo>
                    <a:pt x="272" y="7"/>
                  </a:lnTo>
                  <a:lnTo>
                    <a:pt x="272" y="5"/>
                  </a:lnTo>
                  <a:lnTo>
                    <a:pt x="272" y="7"/>
                  </a:lnTo>
                  <a:lnTo>
                    <a:pt x="272" y="9"/>
                  </a:lnTo>
                  <a:lnTo>
                    <a:pt x="272" y="11"/>
                  </a:lnTo>
                  <a:lnTo>
                    <a:pt x="272" y="12"/>
                  </a:lnTo>
                  <a:lnTo>
                    <a:pt x="272" y="13"/>
                  </a:lnTo>
                  <a:lnTo>
                    <a:pt x="272" y="15"/>
                  </a:lnTo>
                  <a:lnTo>
                    <a:pt x="272" y="17"/>
                  </a:lnTo>
                  <a:lnTo>
                    <a:pt x="271" y="17"/>
                  </a:lnTo>
                  <a:lnTo>
                    <a:pt x="269" y="17"/>
                  </a:lnTo>
                  <a:lnTo>
                    <a:pt x="267" y="17"/>
                  </a:lnTo>
                  <a:lnTo>
                    <a:pt x="266" y="17"/>
                  </a:lnTo>
                  <a:lnTo>
                    <a:pt x="264" y="17"/>
                  </a:lnTo>
                  <a:lnTo>
                    <a:pt x="262" y="17"/>
                  </a:lnTo>
                  <a:lnTo>
                    <a:pt x="260" y="17"/>
                  </a:lnTo>
                  <a:lnTo>
                    <a:pt x="258" y="17"/>
                  </a:lnTo>
                  <a:lnTo>
                    <a:pt x="256" y="17"/>
                  </a:lnTo>
                  <a:lnTo>
                    <a:pt x="254" y="17"/>
                  </a:lnTo>
                  <a:lnTo>
                    <a:pt x="254" y="15"/>
                  </a:lnTo>
                  <a:lnTo>
                    <a:pt x="252" y="15"/>
                  </a:lnTo>
                  <a:lnTo>
                    <a:pt x="252" y="13"/>
                  </a:lnTo>
                  <a:lnTo>
                    <a:pt x="251" y="12"/>
                  </a:lnTo>
                  <a:lnTo>
                    <a:pt x="251" y="11"/>
                  </a:lnTo>
                  <a:lnTo>
                    <a:pt x="249" y="11"/>
                  </a:lnTo>
                  <a:lnTo>
                    <a:pt x="249" y="9"/>
                  </a:lnTo>
                  <a:lnTo>
                    <a:pt x="247" y="9"/>
                  </a:lnTo>
                  <a:lnTo>
                    <a:pt x="247" y="7"/>
                  </a:lnTo>
                  <a:lnTo>
                    <a:pt x="245" y="7"/>
                  </a:lnTo>
                  <a:lnTo>
                    <a:pt x="243" y="7"/>
                  </a:lnTo>
                  <a:lnTo>
                    <a:pt x="243" y="5"/>
                  </a:lnTo>
                  <a:lnTo>
                    <a:pt x="241" y="7"/>
                  </a:lnTo>
                  <a:lnTo>
                    <a:pt x="241" y="9"/>
                  </a:lnTo>
                  <a:lnTo>
                    <a:pt x="240" y="11"/>
                  </a:lnTo>
                  <a:lnTo>
                    <a:pt x="240" y="13"/>
                  </a:lnTo>
                  <a:lnTo>
                    <a:pt x="240" y="15"/>
                  </a:lnTo>
                  <a:lnTo>
                    <a:pt x="242" y="15"/>
                  </a:lnTo>
                  <a:lnTo>
                    <a:pt x="242" y="17"/>
                  </a:lnTo>
                  <a:lnTo>
                    <a:pt x="244" y="17"/>
                  </a:lnTo>
                  <a:lnTo>
                    <a:pt x="246" y="17"/>
                  </a:lnTo>
                  <a:lnTo>
                    <a:pt x="246" y="19"/>
                  </a:lnTo>
                  <a:lnTo>
                    <a:pt x="248" y="19"/>
                  </a:lnTo>
                  <a:lnTo>
                    <a:pt x="250" y="19"/>
                  </a:lnTo>
                  <a:lnTo>
                    <a:pt x="252" y="19"/>
                  </a:lnTo>
                  <a:lnTo>
                    <a:pt x="254" y="19"/>
                  </a:lnTo>
                  <a:lnTo>
                    <a:pt x="254" y="21"/>
                  </a:lnTo>
                  <a:lnTo>
                    <a:pt x="256" y="21"/>
                  </a:lnTo>
                  <a:lnTo>
                    <a:pt x="256" y="23"/>
                  </a:lnTo>
                  <a:lnTo>
                    <a:pt x="258" y="23"/>
                  </a:lnTo>
                  <a:lnTo>
                    <a:pt x="258" y="25"/>
                  </a:lnTo>
                  <a:lnTo>
                    <a:pt x="260" y="25"/>
                  </a:lnTo>
                  <a:lnTo>
                    <a:pt x="261" y="25"/>
                  </a:lnTo>
                  <a:lnTo>
                    <a:pt x="262" y="25"/>
                  </a:lnTo>
                  <a:lnTo>
                    <a:pt x="262" y="27"/>
                  </a:lnTo>
                  <a:lnTo>
                    <a:pt x="264" y="27"/>
                  </a:lnTo>
                  <a:lnTo>
                    <a:pt x="266" y="27"/>
                  </a:lnTo>
                  <a:lnTo>
                    <a:pt x="268" y="29"/>
                  </a:lnTo>
                  <a:lnTo>
                    <a:pt x="270" y="29"/>
                  </a:lnTo>
                  <a:lnTo>
                    <a:pt x="271" y="29"/>
                  </a:lnTo>
                  <a:lnTo>
                    <a:pt x="273" y="29"/>
                  </a:lnTo>
                  <a:lnTo>
                    <a:pt x="273" y="31"/>
                  </a:lnTo>
                  <a:lnTo>
                    <a:pt x="275" y="31"/>
                  </a:lnTo>
                  <a:lnTo>
                    <a:pt x="276" y="31"/>
                  </a:lnTo>
                  <a:lnTo>
                    <a:pt x="278" y="31"/>
                  </a:lnTo>
                  <a:lnTo>
                    <a:pt x="280" y="31"/>
                  </a:lnTo>
                  <a:lnTo>
                    <a:pt x="281" y="31"/>
                  </a:lnTo>
                  <a:lnTo>
                    <a:pt x="272" y="27"/>
                  </a:lnTo>
                  <a:lnTo>
                    <a:pt x="272" y="29"/>
                  </a:lnTo>
                  <a:lnTo>
                    <a:pt x="272" y="31"/>
                  </a:lnTo>
                  <a:lnTo>
                    <a:pt x="272" y="32"/>
                  </a:lnTo>
                  <a:lnTo>
                    <a:pt x="274" y="32"/>
                  </a:lnTo>
                  <a:lnTo>
                    <a:pt x="274" y="33"/>
                  </a:lnTo>
                  <a:lnTo>
                    <a:pt x="274" y="35"/>
                  </a:lnTo>
                  <a:lnTo>
                    <a:pt x="275" y="35"/>
                  </a:lnTo>
                  <a:lnTo>
                    <a:pt x="274" y="37"/>
                  </a:lnTo>
                  <a:lnTo>
                    <a:pt x="274" y="39"/>
                  </a:lnTo>
                  <a:lnTo>
                    <a:pt x="272" y="41"/>
                  </a:lnTo>
                  <a:lnTo>
                    <a:pt x="272" y="42"/>
                  </a:lnTo>
                  <a:lnTo>
                    <a:pt x="271" y="42"/>
                  </a:lnTo>
                  <a:lnTo>
                    <a:pt x="269" y="42"/>
                  </a:lnTo>
                  <a:lnTo>
                    <a:pt x="269" y="41"/>
                  </a:lnTo>
                  <a:lnTo>
                    <a:pt x="267" y="41"/>
                  </a:lnTo>
                  <a:lnTo>
                    <a:pt x="267" y="39"/>
                  </a:lnTo>
                  <a:lnTo>
                    <a:pt x="266" y="39"/>
                  </a:lnTo>
                  <a:lnTo>
                    <a:pt x="266" y="37"/>
                  </a:lnTo>
                  <a:lnTo>
                    <a:pt x="264" y="37"/>
                  </a:lnTo>
                  <a:lnTo>
                    <a:pt x="264" y="35"/>
                  </a:lnTo>
                  <a:lnTo>
                    <a:pt x="262" y="35"/>
                  </a:lnTo>
                  <a:lnTo>
                    <a:pt x="262" y="33"/>
                  </a:lnTo>
                  <a:lnTo>
                    <a:pt x="260" y="33"/>
                  </a:lnTo>
                  <a:lnTo>
                    <a:pt x="260" y="32"/>
                  </a:lnTo>
                  <a:lnTo>
                    <a:pt x="260" y="31"/>
                  </a:lnTo>
                  <a:lnTo>
                    <a:pt x="258" y="32"/>
                  </a:lnTo>
                  <a:lnTo>
                    <a:pt x="257" y="33"/>
                  </a:lnTo>
                  <a:lnTo>
                    <a:pt x="255" y="35"/>
                  </a:lnTo>
                  <a:lnTo>
                    <a:pt x="253" y="37"/>
                  </a:lnTo>
                  <a:lnTo>
                    <a:pt x="252" y="39"/>
                  </a:lnTo>
                  <a:lnTo>
                    <a:pt x="250" y="41"/>
                  </a:lnTo>
                  <a:lnTo>
                    <a:pt x="249" y="41"/>
                  </a:lnTo>
                  <a:lnTo>
                    <a:pt x="247" y="43"/>
                  </a:lnTo>
                  <a:lnTo>
                    <a:pt x="246" y="43"/>
                  </a:lnTo>
                  <a:lnTo>
                    <a:pt x="244" y="45"/>
                  </a:lnTo>
                  <a:lnTo>
                    <a:pt x="243" y="45"/>
                  </a:lnTo>
                  <a:lnTo>
                    <a:pt x="241" y="45"/>
                  </a:lnTo>
                  <a:lnTo>
                    <a:pt x="240" y="45"/>
                  </a:lnTo>
                  <a:lnTo>
                    <a:pt x="238" y="47"/>
                  </a:lnTo>
                  <a:lnTo>
                    <a:pt x="236" y="47"/>
                  </a:lnTo>
                  <a:lnTo>
                    <a:pt x="234" y="49"/>
                  </a:lnTo>
                  <a:lnTo>
                    <a:pt x="232" y="51"/>
                  </a:lnTo>
                  <a:lnTo>
                    <a:pt x="232" y="52"/>
                  </a:lnTo>
                  <a:lnTo>
                    <a:pt x="232" y="54"/>
                  </a:lnTo>
                  <a:lnTo>
                    <a:pt x="232" y="55"/>
                  </a:lnTo>
                  <a:lnTo>
                    <a:pt x="233" y="55"/>
                  </a:lnTo>
                  <a:lnTo>
                    <a:pt x="233" y="57"/>
                  </a:lnTo>
                  <a:lnTo>
                    <a:pt x="234" y="57"/>
                  </a:lnTo>
                  <a:lnTo>
                    <a:pt x="235" y="57"/>
                  </a:lnTo>
                  <a:lnTo>
                    <a:pt x="235" y="59"/>
                  </a:lnTo>
                  <a:lnTo>
                    <a:pt x="237" y="59"/>
                  </a:lnTo>
                  <a:lnTo>
                    <a:pt x="239" y="59"/>
                  </a:lnTo>
                  <a:lnTo>
                    <a:pt x="241" y="59"/>
                  </a:lnTo>
                  <a:lnTo>
                    <a:pt x="243" y="59"/>
                  </a:lnTo>
                  <a:lnTo>
                    <a:pt x="243" y="60"/>
                  </a:lnTo>
                  <a:lnTo>
                    <a:pt x="243" y="61"/>
                  </a:lnTo>
                  <a:lnTo>
                    <a:pt x="245" y="61"/>
                  </a:lnTo>
                  <a:lnTo>
                    <a:pt x="245" y="63"/>
                  </a:lnTo>
                  <a:lnTo>
                    <a:pt x="246" y="63"/>
                  </a:lnTo>
                  <a:lnTo>
                    <a:pt x="248" y="63"/>
                  </a:lnTo>
                  <a:lnTo>
                    <a:pt x="248" y="65"/>
                  </a:lnTo>
                  <a:lnTo>
                    <a:pt x="249" y="65"/>
                  </a:lnTo>
                  <a:lnTo>
                    <a:pt x="249" y="66"/>
                  </a:lnTo>
                  <a:lnTo>
                    <a:pt x="251" y="66"/>
                  </a:lnTo>
                  <a:lnTo>
                    <a:pt x="252" y="66"/>
                  </a:lnTo>
                  <a:lnTo>
                    <a:pt x="254" y="66"/>
                  </a:lnTo>
                  <a:lnTo>
                    <a:pt x="254" y="67"/>
                  </a:lnTo>
                  <a:lnTo>
                    <a:pt x="255" y="67"/>
                  </a:lnTo>
                  <a:lnTo>
                    <a:pt x="257" y="66"/>
                  </a:lnTo>
                  <a:lnTo>
                    <a:pt x="259" y="65"/>
                  </a:lnTo>
                  <a:lnTo>
                    <a:pt x="261" y="63"/>
                  </a:lnTo>
                  <a:lnTo>
                    <a:pt x="262" y="62"/>
                  </a:lnTo>
                  <a:lnTo>
                    <a:pt x="264" y="60"/>
                  </a:lnTo>
                  <a:lnTo>
                    <a:pt x="265" y="60"/>
                  </a:lnTo>
                  <a:lnTo>
                    <a:pt x="267" y="59"/>
                  </a:lnTo>
                  <a:lnTo>
                    <a:pt x="266" y="60"/>
                  </a:lnTo>
                  <a:lnTo>
                    <a:pt x="266" y="61"/>
                  </a:lnTo>
                  <a:lnTo>
                    <a:pt x="265" y="63"/>
                  </a:lnTo>
                  <a:lnTo>
                    <a:pt x="265" y="64"/>
                  </a:lnTo>
                  <a:lnTo>
                    <a:pt x="263" y="66"/>
                  </a:lnTo>
                  <a:lnTo>
                    <a:pt x="263" y="68"/>
                  </a:lnTo>
                  <a:lnTo>
                    <a:pt x="262" y="69"/>
                  </a:lnTo>
                  <a:lnTo>
                    <a:pt x="261" y="71"/>
                  </a:lnTo>
                  <a:lnTo>
                    <a:pt x="261" y="72"/>
                  </a:lnTo>
                  <a:lnTo>
                    <a:pt x="261" y="74"/>
                  </a:lnTo>
                  <a:lnTo>
                    <a:pt x="261" y="76"/>
                  </a:lnTo>
                  <a:lnTo>
                    <a:pt x="260" y="78"/>
                  </a:lnTo>
                  <a:lnTo>
                    <a:pt x="260" y="79"/>
                  </a:lnTo>
                  <a:lnTo>
                    <a:pt x="260" y="80"/>
                  </a:lnTo>
                  <a:lnTo>
                    <a:pt x="260" y="82"/>
                  </a:lnTo>
                  <a:lnTo>
                    <a:pt x="260" y="84"/>
                  </a:lnTo>
                  <a:lnTo>
                    <a:pt x="260" y="86"/>
                  </a:lnTo>
                  <a:lnTo>
                    <a:pt x="260" y="88"/>
                  </a:lnTo>
                  <a:lnTo>
                    <a:pt x="261" y="88"/>
                  </a:lnTo>
                  <a:lnTo>
                    <a:pt x="260" y="90"/>
                  </a:lnTo>
                  <a:lnTo>
                    <a:pt x="260" y="92"/>
                  </a:lnTo>
                  <a:lnTo>
                    <a:pt x="260" y="94"/>
                  </a:lnTo>
                  <a:lnTo>
                    <a:pt x="258" y="94"/>
                  </a:lnTo>
                  <a:lnTo>
                    <a:pt x="256" y="94"/>
                  </a:lnTo>
                  <a:lnTo>
                    <a:pt x="256" y="92"/>
                  </a:lnTo>
                  <a:lnTo>
                    <a:pt x="254" y="92"/>
                  </a:lnTo>
                  <a:lnTo>
                    <a:pt x="254" y="90"/>
                  </a:lnTo>
                  <a:lnTo>
                    <a:pt x="252" y="89"/>
                  </a:lnTo>
                  <a:lnTo>
                    <a:pt x="252" y="87"/>
                  </a:lnTo>
                  <a:lnTo>
                    <a:pt x="250" y="87"/>
                  </a:lnTo>
                  <a:lnTo>
                    <a:pt x="250" y="85"/>
                  </a:lnTo>
                  <a:lnTo>
                    <a:pt x="248" y="84"/>
                  </a:lnTo>
                  <a:lnTo>
                    <a:pt x="248" y="82"/>
                  </a:lnTo>
                  <a:lnTo>
                    <a:pt x="246" y="82"/>
                  </a:lnTo>
                  <a:lnTo>
                    <a:pt x="246" y="80"/>
                  </a:lnTo>
                  <a:lnTo>
                    <a:pt x="245" y="79"/>
                  </a:lnTo>
                  <a:lnTo>
                    <a:pt x="245" y="78"/>
                  </a:lnTo>
                  <a:lnTo>
                    <a:pt x="244" y="78"/>
                  </a:lnTo>
                  <a:lnTo>
                    <a:pt x="243" y="78"/>
                  </a:lnTo>
                  <a:lnTo>
                    <a:pt x="243" y="76"/>
                  </a:lnTo>
                  <a:lnTo>
                    <a:pt x="241" y="76"/>
                  </a:lnTo>
                  <a:lnTo>
                    <a:pt x="241" y="75"/>
                  </a:lnTo>
                  <a:lnTo>
                    <a:pt x="239" y="75"/>
                  </a:lnTo>
                  <a:lnTo>
                    <a:pt x="239" y="73"/>
                  </a:lnTo>
                  <a:lnTo>
                    <a:pt x="237" y="73"/>
                  </a:lnTo>
                  <a:lnTo>
                    <a:pt x="235" y="73"/>
                  </a:lnTo>
                  <a:lnTo>
                    <a:pt x="235" y="71"/>
                  </a:lnTo>
                  <a:lnTo>
                    <a:pt x="233" y="71"/>
                  </a:lnTo>
                  <a:lnTo>
                    <a:pt x="233" y="70"/>
                  </a:lnTo>
                  <a:lnTo>
                    <a:pt x="232" y="70"/>
                  </a:lnTo>
                  <a:lnTo>
                    <a:pt x="232" y="69"/>
                  </a:lnTo>
                  <a:lnTo>
                    <a:pt x="230" y="70"/>
                  </a:lnTo>
                  <a:lnTo>
                    <a:pt x="228" y="70"/>
                  </a:lnTo>
                  <a:lnTo>
                    <a:pt x="226" y="71"/>
                  </a:lnTo>
                  <a:lnTo>
                    <a:pt x="225" y="71"/>
                  </a:lnTo>
                  <a:lnTo>
                    <a:pt x="223" y="72"/>
                  </a:lnTo>
                  <a:lnTo>
                    <a:pt x="221" y="72"/>
                  </a:lnTo>
                  <a:lnTo>
                    <a:pt x="219" y="72"/>
                  </a:lnTo>
                  <a:lnTo>
                    <a:pt x="217" y="72"/>
                  </a:lnTo>
                  <a:lnTo>
                    <a:pt x="217" y="70"/>
                  </a:lnTo>
                  <a:lnTo>
                    <a:pt x="215" y="70"/>
                  </a:lnTo>
                  <a:lnTo>
                    <a:pt x="215" y="69"/>
                  </a:lnTo>
                  <a:lnTo>
                    <a:pt x="215" y="67"/>
                  </a:lnTo>
                  <a:lnTo>
                    <a:pt x="214" y="67"/>
                  </a:lnTo>
                  <a:lnTo>
                    <a:pt x="214" y="66"/>
                  </a:lnTo>
                  <a:lnTo>
                    <a:pt x="214" y="64"/>
                  </a:lnTo>
                  <a:lnTo>
                    <a:pt x="214" y="62"/>
                  </a:lnTo>
                  <a:lnTo>
                    <a:pt x="214" y="60"/>
                  </a:lnTo>
                  <a:lnTo>
                    <a:pt x="212" y="60"/>
                  </a:lnTo>
                  <a:lnTo>
                    <a:pt x="211" y="59"/>
                  </a:lnTo>
                  <a:lnTo>
                    <a:pt x="209" y="58"/>
                  </a:lnTo>
                  <a:lnTo>
                    <a:pt x="209" y="56"/>
                  </a:lnTo>
                  <a:lnTo>
                    <a:pt x="207" y="55"/>
                  </a:lnTo>
                  <a:lnTo>
                    <a:pt x="207" y="53"/>
                  </a:lnTo>
                  <a:lnTo>
                    <a:pt x="205" y="52"/>
                  </a:lnTo>
                  <a:lnTo>
                    <a:pt x="205" y="50"/>
                  </a:lnTo>
                  <a:lnTo>
                    <a:pt x="204" y="50"/>
                  </a:lnTo>
                  <a:lnTo>
                    <a:pt x="203" y="48"/>
                  </a:lnTo>
                  <a:lnTo>
                    <a:pt x="201" y="46"/>
                  </a:lnTo>
                  <a:lnTo>
                    <a:pt x="201" y="44"/>
                  </a:lnTo>
                  <a:lnTo>
                    <a:pt x="199" y="44"/>
                  </a:lnTo>
                  <a:lnTo>
                    <a:pt x="199" y="42"/>
                  </a:lnTo>
                  <a:lnTo>
                    <a:pt x="197" y="41"/>
                  </a:lnTo>
                  <a:lnTo>
                    <a:pt x="197" y="39"/>
                  </a:lnTo>
                  <a:lnTo>
                    <a:pt x="195" y="39"/>
                  </a:lnTo>
                  <a:lnTo>
                    <a:pt x="194" y="39"/>
                  </a:lnTo>
                  <a:lnTo>
                    <a:pt x="193" y="39"/>
                  </a:lnTo>
                  <a:lnTo>
                    <a:pt x="193" y="37"/>
                  </a:lnTo>
                  <a:lnTo>
                    <a:pt x="191" y="37"/>
                  </a:lnTo>
                  <a:lnTo>
                    <a:pt x="189" y="37"/>
                  </a:lnTo>
                  <a:lnTo>
                    <a:pt x="187" y="37"/>
                  </a:lnTo>
                  <a:lnTo>
                    <a:pt x="187" y="35"/>
                  </a:lnTo>
                  <a:lnTo>
                    <a:pt x="186" y="35"/>
                  </a:lnTo>
                  <a:lnTo>
                    <a:pt x="184" y="35"/>
                  </a:lnTo>
                  <a:lnTo>
                    <a:pt x="182" y="35"/>
                  </a:lnTo>
                  <a:lnTo>
                    <a:pt x="182" y="34"/>
                  </a:lnTo>
                  <a:lnTo>
                    <a:pt x="180" y="34"/>
                  </a:lnTo>
                  <a:lnTo>
                    <a:pt x="178" y="34"/>
                  </a:lnTo>
                  <a:lnTo>
                    <a:pt x="178" y="33"/>
                  </a:lnTo>
                  <a:lnTo>
                    <a:pt x="177" y="35"/>
                  </a:lnTo>
                  <a:lnTo>
                    <a:pt x="175" y="36"/>
                  </a:lnTo>
                  <a:lnTo>
                    <a:pt x="173" y="38"/>
                  </a:lnTo>
                  <a:lnTo>
                    <a:pt x="171" y="39"/>
                  </a:lnTo>
                  <a:lnTo>
                    <a:pt x="169" y="41"/>
                  </a:lnTo>
                  <a:lnTo>
                    <a:pt x="168" y="42"/>
                  </a:lnTo>
                  <a:lnTo>
                    <a:pt x="168" y="44"/>
                  </a:lnTo>
                  <a:lnTo>
                    <a:pt x="168" y="45"/>
                  </a:lnTo>
                  <a:lnTo>
                    <a:pt x="167" y="47"/>
                  </a:lnTo>
                  <a:lnTo>
                    <a:pt x="167" y="48"/>
                  </a:lnTo>
                  <a:lnTo>
                    <a:pt x="167" y="50"/>
                  </a:lnTo>
                  <a:lnTo>
                    <a:pt x="168" y="50"/>
                  </a:lnTo>
                  <a:lnTo>
                    <a:pt x="168" y="52"/>
                  </a:lnTo>
                  <a:lnTo>
                    <a:pt x="169" y="52"/>
                  </a:lnTo>
                  <a:lnTo>
                    <a:pt x="169" y="54"/>
                  </a:lnTo>
                  <a:lnTo>
                    <a:pt x="170" y="54"/>
                  </a:lnTo>
                  <a:lnTo>
                    <a:pt x="170" y="56"/>
                  </a:lnTo>
                  <a:lnTo>
                    <a:pt x="172" y="56"/>
                  </a:lnTo>
                  <a:lnTo>
                    <a:pt x="174" y="56"/>
                  </a:lnTo>
                  <a:lnTo>
                    <a:pt x="174" y="58"/>
                  </a:lnTo>
                  <a:lnTo>
                    <a:pt x="176" y="58"/>
                  </a:lnTo>
                  <a:lnTo>
                    <a:pt x="177" y="58"/>
                  </a:lnTo>
                  <a:lnTo>
                    <a:pt x="177" y="59"/>
                  </a:lnTo>
                  <a:lnTo>
                    <a:pt x="178" y="59"/>
                  </a:lnTo>
                  <a:lnTo>
                    <a:pt x="180" y="59"/>
                  </a:lnTo>
                  <a:lnTo>
                    <a:pt x="180" y="60"/>
                  </a:lnTo>
                  <a:lnTo>
                    <a:pt x="183" y="60"/>
                  </a:lnTo>
                  <a:lnTo>
                    <a:pt x="183" y="62"/>
                  </a:lnTo>
                  <a:lnTo>
                    <a:pt x="184" y="62"/>
                  </a:lnTo>
                  <a:lnTo>
                    <a:pt x="184" y="64"/>
                  </a:lnTo>
                  <a:lnTo>
                    <a:pt x="186" y="66"/>
                  </a:lnTo>
                  <a:lnTo>
                    <a:pt x="187" y="68"/>
                  </a:lnTo>
                  <a:lnTo>
                    <a:pt x="189" y="68"/>
                  </a:lnTo>
                  <a:lnTo>
                    <a:pt x="189" y="69"/>
                  </a:lnTo>
                  <a:lnTo>
                    <a:pt x="191" y="71"/>
                  </a:lnTo>
                  <a:lnTo>
                    <a:pt x="191" y="73"/>
                  </a:lnTo>
                  <a:lnTo>
                    <a:pt x="193" y="73"/>
                  </a:lnTo>
                  <a:lnTo>
                    <a:pt x="193" y="75"/>
                  </a:lnTo>
                  <a:lnTo>
                    <a:pt x="194" y="76"/>
                  </a:lnTo>
                  <a:lnTo>
                    <a:pt x="195" y="78"/>
                  </a:lnTo>
                  <a:lnTo>
                    <a:pt x="197" y="78"/>
                  </a:lnTo>
                  <a:lnTo>
                    <a:pt x="197" y="79"/>
                  </a:lnTo>
                  <a:lnTo>
                    <a:pt x="197" y="80"/>
                  </a:lnTo>
                  <a:lnTo>
                    <a:pt x="197" y="82"/>
                  </a:lnTo>
                  <a:lnTo>
                    <a:pt x="199" y="82"/>
                  </a:lnTo>
                  <a:lnTo>
                    <a:pt x="199" y="84"/>
                  </a:lnTo>
                  <a:lnTo>
                    <a:pt x="201" y="84"/>
                  </a:lnTo>
                  <a:lnTo>
                    <a:pt x="202" y="86"/>
                  </a:lnTo>
                  <a:lnTo>
                    <a:pt x="204" y="86"/>
                  </a:lnTo>
                  <a:lnTo>
                    <a:pt x="204" y="88"/>
                  </a:lnTo>
                  <a:lnTo>
                    <a:pt x="205" y="89"/>
                  </a:lnTo>
                  <a:lnTo>
                    <a:pt x="205" y="90"/>
                  </a:lnTo>
                  <a:lnTo>
                    <a:pt x="207" y="90"/>
                  </a:lnTo>
                  <a:lnTo>
                    <a:pt x="207" y="92"/>
                  </a:lnTo>
                  <a:lnTo>
                    <a:pt x="207" y="94"/>
                  </a:lnTo>
                  <a:lnTo>
                    <a:pt x="208" y="94"/>
                  </a:lnTo>
                  <a:lnTo>
                    <a:pt x="206" y="96"/>
                  </a:lnTo>
                  <a:lnTo>
                    <a:pt x="205" y="96"/>
                  </a:lnTo>
                  <a:lnTo>
                    <a:pt x="204" y="98"/>
                  </a:lnTo>
                  <a:lnTo>
                    <a:pt x="203" y="98"/>
                  </a:lnTo>
                  <a:lnTo>
                    <a:pt x="201" y="99"/>
                  </a:lnTo>
                  <a:lnTo>
                    <a:pt x="199" y="99"/>
                  </a:lnTo>
                  <a:lnTo>
                    <a:pt x="197" y="99"/>
                  </a:lnTo>
                  <a:lnTo>
                    <a:pt x="195" y="101"/>
                  </a:lnTo>
                  <a:lnTo>
                    <a:pt x="194" y="101"/>
                  </a:lnTo>
                  <a:lnTo>
                    <a:pt x="192" y="102"/>
                  </a:lnTo>
                  <a:lnTo>
                    <a:pt x="190" y="104"/>
                  </a:lnTo>
                  <a:lnTo>
                    <a:pt x="189" y="104"/>
                  </a:lnTo>
                  <a:lnTo>
                    <a:pt x="187" y="106"/>
                  </a:lnTo>
                  <a:lnTo>
                    <a:pt x="186" y="107"/>
                  </a:lnTo>
                  <a:lnTo>
                    <a:pt x="184" y="107"/>
                  </a:lnTo>
                  <a:lnTo>
                    <a:pt x="183" y="109"/>
                  </a:lnTo>
                  <a:lnTo>
                    <a:pt x="180" y="110"/>
                  </a:lnTo>
                  <a:lnTo>
                    <a:pt x="178" y="110"/>
                  </a:lnTo>
                  <a:lnTo>
                    <a:pt x="175" y="111"/>
                  </a:lnTo>
                  <a:lnTo>
                    <a:pt x="173" y="111"/>
                  </a:lnTo>
                  <a:lnTo>
                    <a:pt x="171" y="111"/>
                  </a:lnTo>
                  <a:lnTo>
                    <a:pt x="170" y="111"/>
                  </a:lnTo>
                  <a:lnTo>
                    <a:pt x="168" y="111"/>
                  </a:lnTo>
                  <a:lnTo>
                    <a:pt x="169" y="110"/>
                  </a:lnTo>
                  <a:lnTo>
                    <a:pt x="169" y="111"/>
                  </a:lnTo>
                  <a:lnTo>
                    <a:pt x="170" y="111"/>
                  </a:lnTo>
                  <a:lnTo>
                    <a:pt x="170" y="112"/>
                  </a:lnTo>
                  <a:lnTo>
                    <a:pt x="171" y="112"/>
                  </a:lnTo>
                  <a:lnTo>
                    <a:pt x="171" y="114"/>
                  </a:lnTo>
                  <a:lnTo>
                    <a:pt x="172" y="114"/>
                  </a:lnTo>
                  <a:lnTo>
                    <a:pt x="171" y="116"/>
                  </a:lnTo>
                  <a:lnTo>
                    <a:pt x="170" y="116"/>
                  </a:lnTo>
                  <a:lnTo>
                    <a:pt x="168" y="116"/>
                  </a:lnTo>
                  <a:lnTo>
                    <a:pt x="167" y="116"/>
                  </a:lnTo>
                  <a:lnTo>
                    <a:pt x="165" y="116"/>
                  </a:lnTo>
                  <a:lnTo>
                    <a:pt x="164" y="116"/>
                  </a:lnTo>
                  <a:lnTo>
                    <a:pt x="162" y="116"/>
                  </a:lnTo>
                  <a:lnTo>
                    <a:pt x="160" y="116"/>
                  </a:lnTo>
                  <a:lnTo>
                    <a:pt x="158" y="116"/>
                  </a:lnTo>
                  <a:lnTo>
                    <a:pt x="157" y="116"/>
                  </a:lnTo>
                  <a:lnTo>
                    <a:pt x="155" y="116"/>
                  </a:lnTo>
                  <a:lnTo>
                    <a:pt x="153" y="116"/>
                  </a:lnTo>
                  <a:lnTo>
                    <a:pt x="153" y="115"/>
                  </a:lnTo>
                  <a:lnTo>
                    <a:pt x="151" y="115"/>
                  </a:lnTo>
                  <a:lnTo>
                    <a:pt x="151" y="113"/>
                  </a:lnTo>
                  <a:lnTo>
                    <a:pt x="149" y="113"/>
                  </a:lnTo>
                  <a:lnTo>
                    <a:pt x="149" y="112"/>
                  </a:lnTo>
                  <a:lnTo>
                    <a:pt x="147" y="112"/>
                  </a:lnTo>
                  <a:lnTo>
                    <a:pt x="147" y="110"/>
                  </a:lnTo>
                  <a:lnTo>
                    <a:pt x="146" y="110"/>
                  </a:lnTo>
                  <a:lnTo>
                    <a:pt x="145" y="110"/>
                  </a:lnTo>
                  <a:lnTo>
                    <a:pt x="145" y="108"/>
                  </a:lnTo>
                  <a:lnTo>
                    <a:pt x="143" y="108"/>
                  </a:lnTo>
                  <a:lnTo>
                    <a:pt x="142" y="107"/>
                  </a:lnTo>
                  <a:lnTo>
                    <a:pt x="140" y="106"/>
                  </a:lnTo>
                  <a:lnTo>
                    <a:pt x="140" y="104"/>
                  </a:lnTo>
                  <a:lnTo>
                    <a:pt x="138" y="104"/>
                  </a:lnTo>
                  <a:lnTo>
                    <a:pt x="137" y="102"/>
                  </a:lnTo>
                  <a:lnTo>
                    <a:pt x="135" y="100"/>
                  </a:lnTo>
                  <a:lnTo>
                    <a:pt x="135" y="99"/>
                  </a:lnTo>
                  <a:lnTo>
                    <a:pt x="133" y="99"/>
                  </a:lnTo>
                  <a:lnTo>
                    <a:pt x="131" y="97"/>
                  </a:lnTo>
                  <a:lnTo>
                    <a:pt x="129" y="96"/>
                  </a:lnTo>
                  <a:lnTo>
                    <a:pt x="129" y="94"/>
                  </a:lnTo>
                  <a:lnTo>
                    <a:pt x="127" y="94"/>
                  </a:lnTo>
                  <a:lnTo>
                    <a:pt x="126" y="93"/>
                  </a:lnTo>
                  <a:lnTo>
                    <a:pt x="124" y="93"/>
                  </a:lnTo>
                  <a:lnTo>
                    <a:pt x="124" y="92"/>
                  </a:lnTo>
                  <a:lnTo>
                    <a:pt x="122" y="93"/>
                  </a:lnTo>
                  <a:lnTo>
                    <a:pt x="121" y="93"/>
                  </a:lnTo>
                  <a:lnTo>
                    <a:pt x="119" y="94"/>
                  </a:lnTo>
                  <a:lnTo>
                    <a:pt x="118" y="96"/>
                  </a:lnTo>
                  <a:lnTo>
                    <a:pt x="116" y="97"/>
                  </a:lnTo>
                  <a:lnTo>
                    <a:pt x="115" y="99"/>
                  </a:lnTo>
                  <a:lnTo>
                    <a:pt x="115" y="100"/>
                  </a:lnTo>
                  <a:lnTo>
                    <a:pt x="115" y="102"/>
                  </a:lnTo>
                  <a:lnTo>
                    <a:pt x="115" y="104"/>
                  </a:lnTo>
                  <a:lnTo>
                    <a:pt x="115" y="106"/>
                  </a:lnTo>
                  <a:lnTo>
                    <a:pt x="115" y="107"/>
                  </a:lnTo>
                  <a:lnTo>
                    <a:pt x="115" y="108"/>
                  </a:lnTo>
                  <a:lnTo>
                    <a:pt x="116" y="108"/>
                  </a:lnTo>
                  <a:lnTo>
                    <a:pt x="115" y="110"/>
                  </a:lnTo>
                  <a:lnTo>
                    <a:pt x="116" y="110"/>
                  </a:lnTo>
                  <a:lnTo>
                    <a:pt x="116" y="112"/>
                  </a:lnTo>
                  <a:lnTo>
                    <a:pt x="118" y="112"/>
                  </a:lnTo>
                  <a:lnTo>
                    <a:pt x="119" y="114"/>
                  </a:lnTo>
                  <a:lnTo>
                    <a:pt x="121" y="115"/>
                  </a:lnTo>
                  <a:lnTo>
                    <a:pt x="123" y="117"/>
                  </a:lnTo>
                  <a:lnTo>
                    <a:pt x="126" y="117"/>
                  </a:lnTo>
                  <a:lnTo>
                    <a:pt x="128" y="119"/>
                  </a:lnTo>
                  <a:lnTo>
                    <a:pt x="130" y="120"/>
                  </a:lnTo>
                  <a:lnTo>
                    <a:pt x="132" y="122"/>
                  </a:lnTo>
                  <a:lnTo>
                    <a:pt x="134" y="122"/>
                  </a:lnTo>
                  <a:lnTo>
                    <a:pt x="134" y="124"/>
                  </a:lnTo>
                  <a:lnTo>
                    <a:pt x="136" y="124"/>
                  </a:lnTo>
                  <a:lnTo>
                    <a:pt x="137" y="124"/>
                  </a:lnTo>
                  <a:lnTo>
                    <a:pt x="138" y="124"/>
                  </a:lnTo>
                  <a:lnTo>
                    <a:pt x="136" y="125"/>
                  </a:lnTo>
                  <a:lnTo>
                    <a:pt x="134" y="125"/>
                  </a:lnTo>
                  <a:lnTo>
                    <a:pt x="132" y="125"/>
                  </a:lnTo>
                  <a:lnTo>
                    <a:pt x="131" y="125"/>
                  </a:lnTo>
                  <a:lnTo>
                    <a:pt x="129" y="125"/>
                  </a:lnTo>
                  <a:lnTo>
                    <a:pt x="129" y="123"/>
                  </a:lnTo>
                  <a:lnTo>
                    <a:pt x="127" y="123"/>
                  </a:lnTo>
                  <a:lnTo>
                    <a:pt x="126" y="123"/>
                  </a:lnTo>
                  <a:lnTo>
                    <a:pt x="124" y="123"/>
                  </a:lnTo>
                  <a:lnTo>
                    <a:pt x="124" y="122"/>
                  </a:lnTo>
                  <a:lnTo>
                    <a:pt x="122" y="122"/>
                  </a:lnTo>
                  <a:lnTo>
                    <a:pt x="121" y="122"/>
                  </a:lnTo>
                  <a:lnTo>
                    <a:pt x="121" y="121"/>
                  </a:lnTo>
                  <a:lnTo>
                    <a:pt x="119" y="123"/>
                  </a:lnTo>
                  <a:lnTo>
                    <a:pt x="119" y="124"/>
                  </a:lnTo>
                  <a:lnTo>
                    <a:pt x="118" y="126"/>
                  </a:lnTo>
                  <a:lnTo>
                    <a:pt x="116" y="128"/>
                  </a:lnTo>
                  <a:lnTo>
                    <a:pt x="116" y="131"/>
                  </a:lnTo>
                  <a:lnTo>
                    <a:pt x="116" y="133"/>
                  </a:lnTo>
                  <a:lnTo>
                    <a:pt x="116" y="135"/>
                  </a:lnTo>
                  <a:lnTo>
                    <a:pt x="117" y="135"/>
                  </a:lnTo>
                  <a:lnTo>
                    <a:pt x="117" y="137"/>
                  </a:lnTo>
                  <a:lnTo>
                    <a:pt x="118" y="137"/>
                  </a:lnTo>
                  <a:lnTo>
                    <a:pt x="118" y="138"/>
                  </a:lnTo>
                  <a:lnTo>
                    <a:pt x="119" y="138"/>
                  </a:lnTo>
                  <a:lnTo>
                    <a:pt x="116" y="140"/>
                  </a:lnTo>
                  <a:lnTo>
                    <a:pt x="114" y="141"/>
                  </a:lnTo>
                  <a:lnTo>
                    <a:pt x="110" y="141"/>
                  </a:lnTo>
                  <a:lnTo>
                    <a:pt x="109" y="141"/>
                  </a:lnTo>
                  <a:lnTo>
                    <a:pt x="105" y="141"/>
                  </a:lnTo>
                  <a:lnTo>
                    <a:pt x="102" y="141"/>
                  </a:lnTo>
                  <a:lnTo>
                    <a:pt x="98" y="141"/>
                  </a:lnTo>
                  <a:lnTo>
                    <a:pt x="95" y="139"/>
                  </a:lnTo>
                  <a:lnTo>
                    <a:pt x="92" y="139"/>
                  </a:lnTo>
                  <a:lnTo>
                    <a:pt x="88" y="138"/>
                  </a:lnTo>
                  <a:lnTo>
                    <a:pt x="84" y="138"/>
                  </a:lnTo>
                  <a:lnTo>
                    <a:pt x="81" y="136"/>
                  </a:lnTo>
                  <a:lnTo>
                    <a:pt x="77" y="136"/>
                  </a:lnTo>
                  <a:lnTo>
                    <a:pt x="75" y="136"/>
                  </a:lnTo>
                  <a:lnTo>
                    <a:pt x="72" y="136"/>
                  </a:lnTo>
                  <a:lnTo>
                    <a:pt x="71" y="135"/>
                  </a:lnTo>
                  <a:lnTo>
                    <a:pt x="69" y="135"/>
                  </a:lnTo>
                  <a:lnTo>
                    <a:pt x="70" y="133"/>
                  </a:lnTo>
                  <a:lnTo>
                    <a:pt x="72" y="132"/>
                  </a:lnTo>
                  <a:lnTo>
                    <a:pt x="74" y="131"/>
                  </a:lnTo>
                  <a:lnTo>
                    <a:pt x="76" y="131"/>
                  </a:lnTo>
                  <a:lnTo>
                    <a:pt x="77" y="131"/>
                  </a:lnTo>
                  <a:lnTo>
                    <a:pt x="79" y="131"/>
                  </a:lnTo>
                  <a:lnTo>
                    <a:pt x="80" y="131"/>
                  </a:lnTo>
                  <a:lnTo>
                    <a:pt x="82" y="131"/>
                  </a:lnTo>
                  <a:lnTo>
                    <a:pt x="84" y="131"/>
                  </a:lnTo>
                  <a:lnTo>
                    <a:pt x="86" y="131"/>
                  </a:lnTo>
                  <a:lnTo>
                    <a:pt x="88" y="131"/>
                  </a:lnTo>
                  <a:lnTo>
                    <a:pt x="89" y="131"/>
                  </a:lnTo>
                  <a:lnTo>
                    <a:pt x="91" y="131"/>
                  </a:lnTo>
                  <a:lnTo>
                    <a:pt x="93" y="131"/>
                  </a:lnTo>
                  <a:lnTo>
                    <a:pt x="94" y="131"/>
                  </a:lnTo>
                  <a:lnTo>
                    <a:pt x="94" y="133"/>
                  </a:lnTo>
                  <a:lnTo>
                    <a:pt x="95" y="133"/>
                  </a:lnTo>
                  <a:lnTo>
                    <a:pt x="95" y="135"/>
                  </a:lnTo>
                  <a:lnTo>
                    <a:pt x="97" y="135"/>
                  </a:lnTo>
                  <a:lnTo>
                    <a:pt x="99" y="135"/>
                  </a:lnTo>
                  <a:lnTo>
                    <a:pt x="100" y="135"/>
                  </a:lnTo>
                  <a:lnTo>
                    <a:pt x="100" y="136"/>
                  </a:lnTo>
                  <a:lnTo>
                    <a:pt x="102" y="136"/>
                  </a:lnTo>
                  <a:lnTo>
                    <a:pt x="103" y="136"/>
                  </a:lnTo>
                  <a:lnTo>
                    <a:pt x="105" y="136"/>
                  </a:lnTo>
                  <a:lnTo>
                    <a:pt x="105" y="138"/>
                  </a:lnTo>
                  <a:lnTo>
                    <a:pt x="107" y="138"/>
                  </a:lnTo>
                  <a:lnTo>
                    <a:pt x="109" y="138"/>
                  </a:lnTo>
                  <a:lnTo>
                    <a:pt x="110" y="138"/>
                  </a:lnTo>
                  <a:lnTo>
                    <a:pt x="110" y="140"/>
                  </a:lnTo>
                  <a:lnTo>
                    <a:pt x="110" y="142"/>
                  </a:lnTo>
                  <a:lnTo>
                    <a:pt x="112" y="142"/>
                  </a:lnTo>
                  <a:lnTo>
                    <a:pt x="112" y="144"/>
                  </a:lnTo>
                  <a:lnTo>
                    <a:pt x="114" y="144"/>
                  </a:lnTo>
                  <a:lnTo>
                    <a:pt x="114" y="145"/>
                  </a:lnTo>
                  <a:lnTo>
                    <a:pt x="116" y="145"/>
                  </a:lnTo>
                  <a:lnTo>
                    <a:pt x="116" y="147"/>
                  </a:lnTo>
                  <a:lnTo>
                    <a:pt x="116" y="148"/>
                  </a:lnTo>
                  <a:lnTo>
                    <a:pt x="118" y="148"/>
                  </a:lnTo>
                  <a:lnTo>
                    <a:pt x="118" y="150"/>
                  </a:lnTo>
                  <a:lnTo>
                    <a:pt x="119" y="150"/>
                  </a:lnTo>
                  <a:lnTo>
                    <a:pt x="121" y="150"/>
                  </a:lnTo>
                  <a:lnTo>
                    <a:pt x="121" y="152"/>
                  </a:lnTo>
                  <a:lnTo>
                    <a:pt x="122" y="153"/>
                  </a:lnTo>
                  <a:lnTo>
                    <a:pt x="122" y="155"/>
                  </a:lnTo>
                  <a:lnTo>
                    <a:pt x="124" y="155"/>
                  </a:lnTo>
                  <a:lnTo>
                    <a:pt x="124" y="157"/>
                  </a:lnTo>
                  <a:lnTo>
                    <a:pt x="126" y="158"/>
                  </a:lnTo>
                  <a:lnTo>
                    <a:pt x="126" y="160"/>
                  </a:lnTo>
                  <a:lnTo>
                    <a:pt x="127" y="160"/>
                  </a:lnTo>
                  <a:lnTo>
                    <a:pt x="127" y="162"/>
                  </a:lnTo>
                  <a:lnTo>
                    <a:pt x="129" y="163"/>
                  </a:lnTo>
                  <a:lnTo>
                    <a:pt x="129" y="165"/>
                  </a:lnTo>
                  <a:lnTo>
                    <a:pt x="131" y="165"/>
                  </a:lnTo>
                  <a:lnTo>
                    <a:pt x="131" y="167"/>
                  </a:lnTo>
                  <a:lnTo>
                    <a:pt x="132" y="167"/>
                  </a:lnTo>
                  <a:lnTo>
                    <a:pt x="132" y="169"/>
                  </a:lnTo>
                  <a:lnTo>
                    <a:pt x="134" y="169"/>
                  </a:lnTo>
                  <a:lnTo>
                    <a:pt x="134" y="171"/>
                  </a:lnTo>
                  <a:lnTo>
                    <a:pt x="136" y="172"/>
                  </a:lnTo>
                  <a:lnTo>
                    <a:pt x="136" y="174"/>
                  </a:lnTo>
                  <a:lnTo>
                    <a:pt x="137" y="174"/>
                  </a:lnTo>
                  <a:lnTo>
                    <a:pt x="137" y="175"/>
                  </a:lnTo>
                  <a:lnTo>
                    <a:pt x="139" y="177"/>
                  </a:lnTo>
                  <a:lnTo>
                    <a:pt x="141" y="179"/>
                  </a:lnTo>
                  <a:lnTo>
                    <a:pt x="143" y="179"/>
                  </a:lnTo>
                  <a:lnTo>
                    <a:pt x="143" y="181"/>
                  </a:lnTo>
                  <a:lnTo>
                    <a:pt x="145" y="183"/>
                  </a:lnTo>
                  <a:lnTo>
                    <a:pt x="145" y="184"/>
                  </a:lnTo>
                  <a:lnTo>
                    <a:pt x="147" y="184"/>
                  </a:lnTo>
                  <a:lnTo>
                    <a:pt x="147" y="186"/>
                  </a:lnTo>
                  <a:lnTo>
                    <a:pt x="147" y="187"/>
                  </a:lnTo>
                  <a:lnTo>
                    <a:pt x="147" y="188"/>
                  </a:lnTo>
                  <a:lnTo>
                    <a:pt x="148" y="188"/>
                  </a:lnTo>
                  <a:lnTo>
                    <a:pt x="148" y="189"/>
                  </a:lnTo>
                  <a:lnTo>
                    <a:pt x="148" y="190"/>
                  </a:lnTo>
                  <a:lnTo>
                    <a:pt x="148" y="192"/>
                  </a:lnTo>
                  <a:lnTo>
                    <a:pt x="148" y="194"/>
                  </a:lnTo>
                  <a:lnTo>
                    <a:pt x="148" y="195"/>
                  </a:lnTo>
                  <a:lnTo>
                    <a:pt x="148" y="196"/>
                  </a:lnTo>
                  <a:lnTo>
                    <a:pt x="146" y="197"/>
                  </a:lnTo>
                  <a:lnTo>
                    <a:pt x="145" y="197"/>
                  </a:lnTo>
                  <a:lnTo>
                    <a:pt x="143" y="197"/>
                  </a:lnTo>
                  <a:lnTo>
                    <a:pt x="142" y="197"/>
                  </a:lnTo>
                  <a:lnTo>
                    <a:pt x="140" y="197"/>
                  </a:lnTo>
                  <a:lnTo>
                    <a:pt x="139" y="197"/>
                  </a:lnTo>
                  <a:lnTo>
                    <a:pt x="137" y="197"/>
                  </a:lnTo>
                  <a:lnTo>
                    <a:pt x="135" y="199"/>
                  </a:lnTo>
                  <a:lnTo>
                    <a:pt x="133" y="199"/>
                  </a:lnTo>
                  <a:lnTo>
                    <a:pt x="131" y="199"/>
                  </a:lnTo>
                  <a:lnTo>
                    <a:pt x="129" y="199"/>
                  </a:lnTo>
                  <a:lnTo>
                    <a:pt x="127" y="199"/>
                  </a:lnTo>
                  <a:lnTo>
                    <a:pt x="125" y="201"/>
                  </a:lnTo>
                  <a:lnTo>
                    <a:pt x="124" y="201"/>
                  </a:lnTo>
                  <a:lnTo>
                    <a:pt x="122" y="203"/>
                  </a:lnTo>
                  <a:lnTo>
                    <a:pt x="120" y="203"/>
                  </a:lnTo>
                  <a:lnTo>
                    <a:pt x="119" y="204"/>
                  </a:lnTo>
                  <a:lnTo>
                    <a:pt x="117" y="205"/>
                  </a:lnTo>
                  <a:lnTo>
                    <a:pt x="115" y="207"/>
                  </a:lnTo>
                  <a:lnTo>
                    <a:pt x="114" y="207"/>
                  </a:lnTo>
                  <a:lnTo>
                    <a:pt x="112" y="209"/>
                  </a:lnTo>
                  <a:lnTo>
                    <a:pt x="110" y="211"/>
                  </a:lnTo>
                  <a:lnTo>
                    <a:pt x="108" y="213"/>
                  </a:lnTo>
                  <a:lnTo>
                    <a:pt x="106" y="213"/>
                  </a:lnTo>
                  <a:lnTo>
                    <a:pt x="104" y="214"/>
                  </a:lnTo>
                  <a:lnTo>
                    <a:pt x="103" y="214"/>
                  </a:lnTo>
                  <a:lnTo>
                    <a:pt x="102" y="216"/>
                  </a:lnTo>
                  <a:lnTo>
                    <a:pt x="100" y="219"/>
                  </a:lnTo>
                  <a:lnTo>
                    <a:pt x="100" y="221"/>
                  </a:lnTo>
                  <a:lnTo>
                    <a:pt x="99" y="223"/>
                  </a:lnTo>
                  <a:lnTo>
                    <a:pt x="99" y="225"/>
                  </a:lnTo>
                  <a:lnTo>
                    <a:pt x="97" y="229"/>
                  </a:lnTo>
                  <a:lnTo>
                    <a:pt x="97" y="231"/>
                  </a:lnTo>
                  <a:lnTo>
                    <a:pt x="97" y="234"/>
                  </a:lnTo>
                  <a:lnTo>
                    <a:pt x="97" y="236"/>
                  </a:lnTo>
                  <a:lnTo>
                    <a:pt x="95" y="240"/>
                  </a:lnTo>
                  <a:lnTo>
                    <a:pt x="95" y="242"/>
                  </a:lnTo>
                  <a:lnTo>
                    <a:pt x="95" y="246"/>
                  </a:lnTo>
                  <a:lnTo>
                    <a:pt x="95" y="248"/>
                  </a:lnTo>
                  <a:lnTo>
                    <a:pt x="94" y="250"/>
                  </a:lnTo>
                  <a:lnTo>
                    <a:pt x="94" y="252"/>
                  </a:lnTo>
                  <a:lnTo>
                    <a:pt x="94" y="254"/>
                  </a:lnTo>
                  <a:lnTo>
                    <a:pt x="93" y="256"/>
                  </a:lnTo>
                  <a:lnTo>
                    <a:pt x="93" y="258"/>
                  </a:lnTo>
                  <a:lnTo>
                    <a:pt x="91" y="260"/>
                  </a:lnTo>
                  <a:lnTo>
                    <a:pt x="89" y="261"/>
                  </a:lnTo>
                  <a:lnTo>
                    <a:pt x="87" y="261"/>
                  </a:lnTo>
                  <a:lnTo>
                    <a:pt x="86" y="261"/>
                  </a:lnTo>
                  <a:lnTo>
                    <a:pt x="84" y="261"/>
                  </a:lnTo>
                  <a:lnTo>
                    <a:pt x="83" y="261"/>
                  </a:lnTo>
                  <a:lnTo>
                    <a:pt x="81" y="261"/>
                  </a:lnTo>
                  <a:lnTo>
                    <a:pt x="81" y="260"/>
                  </a:lnTo>
                  <a:lnTo>
                    <a:pt x="79" y="260"/>
                  </a:lnTo>
                  <a:lnTo>
                    <a:pt x="77" y="260"/>
                  </a:lnTo>
                  <a:lnTo>
                    <a:pt x="73" y="258"/>
                  </a:lnTo>
                  <a:lnTo>
                    <a:pt x="72" y="256"/>
                  </a:lnTo>
                  <a:lnTo>
                    <a:pt x="68" y="254"/>
                  </a:lnTo>
                  <a:lnTo>
                    <a:pt x="65" y="251"/>
                  </a:lnTo>
                  <a:lnTo>
                    <a:pt x="61" y="250"/>
                  </a:lnTo>
                  <a:lnTo>
                    <a:pt x="58" y="246"/>
                  </a:lnTo>
                  <a:lnTo>
                    <a:pt x="54" y="244"/>
                  </a:lnTo>
                  <a:lnTo>
                    <a:pt x="51" y="241"/>
                  </a:lnTo>
                  <a:lnTo>
                    <a:pt x="47" y="240"/>
                  </a:lnTo>
                  <a:lnTo>
                    <a:pt x="43" y="236"/>
                  </a:lnTo>
                  <a:lnTo>
                    <a:pt x="40" y="234"/>
                  </a:lnTo>
                  <a:lnTo>
                    <a:pt x="38" y="232"/>
                  </a:lnTo>
                  <a:lnTo>
                    <a:pt x="36" y="231"/>
                  </a:lnTo>
                  <a:lnTo>
                    <a:pt x="35" y="230"/>
                  </a:lnTo>
                  <a:lnTo>
                    <a:pt x="32" y="230"/>
                  </a:lnTo>
                  <a:lnTo>
                    <a:pt x="30" y="228"/>
                  </a:lnTo>
                  <a:lnTo>
                    <a:pt x="28" y="226"/>
                  </a:lnTo>
                  <a:lnTo>
                    <a:pt x="26" y="224"/>
                  </a:lnTo>
                  <a:lnTo>
                    <a:pt x="22" y="222"/>
                  </a:lnTo>
                  <a:lnTo>
                    <a:pt x="20" y="221"/>
                  </a:lnTo>
                  <a:lnTo>
                    <a:pt x="18" y="219"/>
                  </a:lnTo>
                  <a:lnTo>
                    <a:pt x="16" y="216"/>
                  </a:lnTo>
                  <a:lnTo>
                    <a:pt x="12" y="215"/>
                  </a:lnTo>
                  <a:lnTo>
                    <a:pt x="10" y="213"/>
                  </a:lnTo>
                  <a:lnTo>
                    <a:pt x="8" y="211"/>
                  </a:lnTo>
                  <a:lnTo>
                    <a:pt x="6" y="210"/>
                  </a:lnTo>
                  <a:lnTo>
                    <a:pt x="4" y="210"/>
                  </a:lnTo>
                  <a:lnTo>
                    <a:pt x="2" y="208"/>
                  </a:lnTo>
                  <a:lnTo>
                    <a:pt x="1" y="207"/>
                  </a:lnTo>
                  <a:lnTo>
                    <a:pt x="1" y="205"/>
                  </a:lnTo>
                  <a:lnTo>
                    <a:pt x="0" y="204"/>
                  </a:lnTo>
                  <a:lnTo>
                    <a:pt x="0" y="203"/>
                  </a:lnTo>
                  <a:lnTo>
                    <a:pt x="0" y="201"/>
                  </a:lnTo>
                  <a:lnTo>
                    <a:pt x="0" y="198"/>
                  </a:lnTo>
                  <a:lnTo>
                    <a:pt x="0" y="196"/>
                  </a:lnTo>
                  <a:lnTo>
                    <a:pt x="2" y="193"/>
                  </a:lnTo>
                  <a:lnTo>
                    <a:pt x="2" y="190"/>
                  </a:lnTo>
                  <a:lnTo>
                    <a:pt x="4" y="186"/>
                  </a:lnTo>
                  <a:lnTo>
                    <a:pt x="4" y="184"/>
                  </a:lnTo>
                  <a:lnTo>
                    <a:pt x="5" y="181"/>
                  </a:lnTo>
                  <a:lnTo>
                    <a:pt x="5" y="179"/>
                  </a:lnTo>
                  <a:lnTo>
                    <a:pt x="6" y="175"/>
                  </a:lnTo>
                  <a:lnTo>
                    <a:pt x="6" y="174"/>
                  </a:lnTo>
                  <a:lnTo>
                    <a:pt x="8" y="171"/>
                  </a:lnTo>
                  <a:lnTo>
                    <a:pt x="8" y="169"/>
                  </a:lnTo>
                  <a:lnTo>
                    <a:pt x="10" y="167"/>
                  </a:lnTo>
                  <a:lnTo>
                    <a:pt x="11" y="163"/>
                  </a:lnTo>
                  <a:lnTo>
                    <a:pt x="14" y="157"/>
                  </a:lnTo>
                  <a:lnTo>
                    <a:pt x="18" y="153"/>
                  </a:lnTo>
                  <a:lnTo>
                    <a:pt x="23" y="147"/>
                  </a:lnTo>
                  <a:lnTo>
                    <a:pt x="27" y="144"/>
                  </a:lnTo>
                  <a:lnTo>
                    <a:pt x="33" y="140"/>
                  </a:lnTo>
                  <a:lnTo>
                    <a:pt x="39" y="136"/>
                  </a:lnTo>
                  <a:lnTo>
                    <a:pt x="46" y="133"/>
                  </a:lnTo>
                  <a:lnTo>
                    <a:pt x="52" y="131"/>
                  </a:lnTo>
                  <a:lnTo>
                    <a:pt x="59" y="127"/>
                  </a:lnTo>
                  <a:lnTo>
                    <a:pt x="64" y="123"/>
                  </a:lnTo>
                  <a:lnTo>
                    <a:pt x="72" y="119"/>
                  </a:lnTo>
                  <a:lnTo>
                    <a:pt x="77" y="116"/>
                  </a:lnTo>
                  <a:lnTo>
                    <a:pt x="83" y="112"/>
                  </a:lnTo>
                  <a:lnTo>
                    <a:pt x="89" y="109"/>
                  </a:lnTo>
                  <a:lnTo>
                    <a:pt x="94" y="105"/>
                  </a:lnTo>
                  <a:lnTo>
                    <a:pt x="95" y="105"/>
                  </a:lnTo>
                  <a:lnTo>
                    <a:pt x="97" y="103"/>
                  </a:lnTo>
                  <a:lnTo>
                    <a:pt x="99" y="101"/>
                  </a:lnTo>
                  <a:lnTo>
                    <a:pt x="100" y="101"/>
                  </a:lnTo>
                  <a:lnTo>
                    <a:pt x="102" y="99"/>
                  </a:lnTo>
                  <a:lnTo>
                    <a:pt x="104" y="98"/>
                  </a:lnTo>
                  <a:lnTo>
                    <a:pt x="104" y="97"/>
                  </a:lnTo>
                  <a:lnTo>
                    <a:pt x="106" y="96"/>
                  </a:lnTo>
                  <a:lnTo>
                    <a:pt x="108" y="94"/>
                  </a:lnTo>
                  <a:lnTo>
                    <a:pt x="109" y="94"/>
                  </a:lnTo>
                  <a:lnTo>
                    <a:pt x="110" y="92"/>
                  </a:lnTo>
                  <a:lnTo>
                    <a:pt x="111" y="92"/>
                  </a:lnTo>
                  <a:lnTo>
                    <a:pt x="113" y="90"/>
                  </a:lnTo>
                  <a:lnTo>
                    <a:pt x="115" y="90"/>
                  </a:lnTo>
                  <a:lnTo>
                    <a:pt x="117" y="88"/>
                  </a:lnTo>
                  <a:lnTo>
                    <a:pt x="118" y="88"/>
                  </a:lnTo>
                  <a:lnTo>
                    <a:pt x="120" y="86"/>
                  </a:lnTo>
                  <a:lnTo>
                    <a:pt x="122" y="86"/>
                  </a:lnTo>
                  <a:lnTo>
                    <a:pt x="124" y="85"/>
                  </a:lnTo>
                  <a:lnTo>
                    <a:pt x="124" y="86"/>
                  </a:lnTo>
                  <a:lnTo>
                    <a:pt x="126" y="86"/>
                  </a:lnTo>
                  <a:lnTo>
                    <a:pt x="128" y="86"/>
                  </a:lnTo>
                  <a:lnTo>
                    <a:pt x="128" y="88"/>
                  </a:lnTo>
                  <a:lnTo>
                    <a:pt x="130" y="88"/>
                  </a:lnTo>
                  <a:lnTo>
                    <a:pt x="132" y="88"/>
                  </a:lnTo>
                  <a:lnTo>
                    <a:pt x="134" y="88"/>
                  </a:lnTo>
                  <a:lnTo>
                    <a:pt x="134" y="89"/>
                  </a:lnTo>
                  <a:lnTo>
                    <a:pt x="136" y="89"/>
                  </a:lnTo>
                  <a:lnTo>
                    <a:pt x="137" y="89"/>
                  </a:lnTo>
                  <a:lnTo>
                    <a:pt x="139" y="89"/>
                  </a:lnTo>
                  <a:lnTo>
                    <a:pt x="140" y="89"/>
                  </a:lnTo>
                  <a:lnTo>
                    <a:pt x="142" y="89"/>
                  </a:lnTo>
                  <a:lnTo>
                    <a:pt x="144" y="89"/>
                  </a:lnTo>
                  <a:lnTo>
                    <a:pt x="146" y="89"/>
                  </a:lnTo>
                  <a:lnTo>
                    <a:pt x="147" y="89"/>
                  </a:lnTo>
                  <a:lnTo>
                    <a:pt x="149" y="88"/>
                  </a:lnTo>
                  <a:lnTo>
                    <a:pt x="150" y="88"/>
                  </a:lnTo>
                  <a:lnTo>
                    <a:pt x="152" y="87"/>
                  </a:lnTo>
                  <a:lnTo>
                    <a:pt x="153" y="87"/>
                  </a:lnTo>
                  <a:lnTo>
                    <a:pt x="154" y="85"/>
                  </a:lnTo>
                  <a:lnTo>
                    <a:pt x="153" y="85"/>
                  </a:lnTo>
                  <a:lnTo>
                    <a:pt x="153" y="84"/>
                  </a:lnTo>
                  <a:lnTo>
                    <a:pt x="153" y="82"/>
                  </a:lnTo>
                  <a:lnTo>
                    <a:pt x="153" y="80"/>
                  </a:lnTo>
                  <a:lnTo>
                    <a:pt x="153" y="79"/>
                  </a:lnTo>
                  <a:lnTo>
                    <a:pt x="154" y="78"/>
                  </a:lnTo>
                  <a:lnTo>
                    <a:pt x="152" y="78"/>
                  </a:lnTo>
                  <a:lnTo>
                    <a:pt x="152" y="76"/>
                  </a:lnTo>
                  <a:lnTo>
                    <a:pt x="152" y="74"/>
                  </a:lnTo>
                  <a:lnTo>
                    <a:pt x="152" y="72"/>
                  </a:lnTo>
                  <a:lnTo>
                    <a:pt x="152" y="70"/>
                  </a:lnTo>
                  <a:lnTo>
                    <a:pt x="153" y="68"/>
                  </a:lnTo>
                  <a:lnTo>
                    <a:pt x="153" y="66"/>
                  </a:lnTo>
                  <a:lnTo>
                    <a:pt x="153" y="65"/>
                  </a:lnTo>
                  <a:lnTo>
                    <a:pt x="154" y="63"/>
                  </a:lnTo>
                  <a:lnTo>
                    <a:pt x="154" y="61"/>
                  </a:lnTo>
                  <a:lnTo>
                    <a:pt x="154" y="60"/>
                  </a:lnTo>
                  <a:lnTo>
                    <a:pt x="156" y="59"/>
                  </a:lnTo>
                  <a:lnTo>
                    <a:pt x="156" y="57"/>
                  </a:lnTo>
                  <a:lnTo>
                    <a:pt x="157" y="55"/>
                  </a:lnTo>
                  <a:lnTo>
                    <a:pt x="157" y="54"/>
                  </a:lnTo>
                  <a:lnTo>
                    <a:pt x="158" y="52"/>
                  </a:lnTo>
                  <a:lnTo>
                    <a:pt x="160" y="51"/>
                  </a:lnTo>
                  <a:lnTo>
                    <a:pt x="162" y="49"/>
                  </a:lnTo>
                  <a:lnTo>
                    <a:pt x="163" y="47"/>
                  </a:lnTo>
                  <a:lnTo>
                    <a:pt x="165" y="45"/>
                  </a:lnTo>
                  <a:lnTo>
                    <a:pt x="166" y="45"/>
                  </a:lnTo>
                  <a:lnTo>
                    <a:pt x="168" y="43"/>
                  </a:lnTo>
                  <a:lnTo>
                    <a:pt x="170" y="41"/>
                  </a:lnTo>
                  <a:lnTo>
                    <a:pt x="171" y="41"/>
                  </a:lnTo>
                  <a:lnTo>
                    <a:pt x="173" y="39"/>
                  </a:lnTo>
                  <a:lnTo>
                    <a:pt x="175" y="39"/>
                  </a:lnTo>
                  <a:lnTo>
                    <a:pt x="177" y="37"/>
                  </a:lnTo>
                  <a:lnTo>
                    <a:pt x="177" y="35"/>
                  </a:lnTo>
                  <a:lnTo>
                    <a:pt x="178" y="33"/>
                  </a:lnTo>
                  <a:lnTo>
                    <a:pt x="178" y="34"/>
                  </a:lnTo>
                  <a:lnTo>
                    <a:pt x="180" y="34"/>
                  </a:lnTo>
                  <a:lnTo>
                    <a:pt x="182" y="34"/>
                  </a:lnTo>
                  <a:lnTo>
                    <a:pt x="184" y="34"/>
                  </a:lnTo>
                  <a:lnTo>
                    <a:pt x="185" y="34"/>
                  </a:lnTo>
                  <a:lnTo>
                    <a:pt x="187" y="34"/>
                  </a:lnTo>
                  <a:lnTo>
                    <a:pt x="188" y="34"/>
                  </a:lnTo>
                  <a:lnTo>
                    <a:pt x="189" y="33"/>
                  </a:lnTo>
                  <a:lnTo>
                    <a:pt x="190" y="33"/>
                  </a:lnTo>
                  <a:lnTo>
                    <a:pt x="192" y="33"/>
                  </a:lnTo>
                  <a:lnTo>
                    <a:pt x="194" y="33"/>
                  </a:lnTo>
                  <a:lnTo>
                    <a:pt x="195" y="33"/>
                  </a:lnTo>
                  <a:lnTo>
                    <a:pt x="197" y="31"/>
                  </a:lnTo>
                  <a:lnTo>
                    <a:pt x="198" y="31"/>
                  </a:lnTo>
                  <a:lnTo>
                    <a:pt x="200" y="31"/>
                  </a:lnTo>
                  <a:lnTo>
                    <a:pt x="202" y="29"/>
                  </a:lnTo>
                  <a:lnTo>
                    <a:pt x="204" y="28"/>
                  </a:lnTo>
                  <a:lnTo>
                    <a:pt x="205" y="26"/>
                  </a:lnTo>
                  <a:lnTo>
                    <a:pt x="207" y="24"/>
                  </a:lnTo>
                  <a:lnTo>
                    <a:pt x="211" y="22"/>
                  </a:lnTo>
                  <a:lnTo>
                    <a:pt x="213" y="22"/>
                  </a:lnTo>
                  <a:lnTo>
                    <a:pt x="216" y="20"/>
                  </a:lnTo>
                  <a:lnTo>
                    <a:pt x="218" y="18"/>
                  </a:lnTo>
                  <a:lnTo>
                    <a:pt x="222" y="16"/>
                  </a:lnTo>
                  <a:lnTo>
                    <a:pt x="224" y="16"/>
                  </a:lnTo>
                  <a:lnTo>
                    <a:pt x="225" y="14"/>
                  </a:lnTo>
                  <a:lnTo>
                    <a:pt x="227" y="13"/>
                  </a:lnTo>
                  <a:lnTo>
                    <a:pt x="230" y="11"/>
                  </a:lnTo>
                  <a:lnTo>
                    <a:pt x="231" y="11"/>
                  </a:lnTo>
                  <a:lnTo>
                    <a:pt x="233" y="11"/>
                  </a:lnTo>
                  <a:lnTo>
                    <a:pt x="234" y="9"/>
                  </a:lnTo>
                  <a:lnTo>
                    <a:pt x="235" y="9"/>
                  </a:lnTo>
                  <a:lnTo>
                    <a:pt x="237" y="7"/>
                  </a:lnTo>
                  <a:lnTo>
                    <a:pt x="239" y="7"/>
                  </a:lnTo>
                  <a:lnTo>
                    <a:pt x="241" y="5"/>
                  </a:lnTo>
                  <a:lnTo>
                    <a:pt x="243" y="5"/>
                  </a:lnTo>
                  <a:lnTo>
                    <a:pt x="244" y="5"/>
                  </a:lnTo>
                  <a:lnTo>
                    <a:pt x="245" y="3"/>
                  </a:lnTo>
                  <a:lnTo>
                    <a:pt x="247" y="3"/>
                  </a:lnTo>
                  <a:lnTo>
                    <a:pt x="249" y="3"/>
                  </a:lnTo>
                  <a:lnTo>
                    <a:pt x="251" y="3"/>
                  </a:lnTo>
                  <a:lnTo>
                    <a:pt x="253" y="3"/>
                  </a:lnTo>
                  <a:lnTo>
                    <a:pt x="255" y="1"/>
                  </a:lnTo>
                  <a:lnTo>
                    <a:pt x="257" y="1"/>
                  </a:lnTo>
                  <a:lnTo>
                    <a:pt x="258" y="1"/>
                  </a:lnTo>
                  <a:lnTo>
                    <a:pt x="260" y="1"/>
                  </a:lnTo>
                  <a:lnTo>
                    <a:pt x="261" y="1"/>
                  </a:lnTo>
                  <a:lnTo>
                    <a:pt x="262" y="0"/>
                  </a:lnTo>
                  <a:lnTo>
                    <a:pt x="264" y="0"/>
                  </a:lnTo>
                  <a:lnTo>
                    <a:pt x="266" y="0"/>
                  </a:lnTo>
                  <a:lnTo>
                    <a:pt x="268" y="0"/>
                  </a:lnTo>
                  <a:lnTo>
                    <a:pt x="270" y="0"/>
                  </a:lnTo>
                  <a:lnTo>
                    <a:pt x="271" y="0"/>
                  </a:lnTo>
                  <a:lnTo>
                    <a:pt x="272" y="0"/>
                  </a:lnTo>
                  <a:lnTo>
                    <a:pt x="274" y="0"/>
                  </a:lnTo>
                  <a:lnTo>
                    <a:pt x="276" y="0"/>
                  </a:lnTo>
                  <a:lnTo>
                    <a:pt x="278" y="0"/>
                  </a:lnTo>
                  <a:lnTo>
                    <a:pt x="280" y="0"/>
                  </a:lnTo>
                  <a:lnTo>
                    <a:pt x="281" y="0"/>
                  </a:lnTo>
                  <a:lnTo>
                    <a:pt x="281" y="1"/>
                  </a:lnTo>
                  <a:lnTo>
                    <a:pt x="283" y="1"/>
                  </a:lnTo>
                  <a:lnTo>
                    <a:pt x="285" y="1"/>
                  </a:lnTo>
                  <a:lnTo>
                    <a:pt x="287" y="1"/>
                  </a:lnTo>
                  <a:lnTo>
                    <a:pt x="289" y="1"/>
                  </a:lnTo>
                  <a:lnTo>
                    <a:pt x="289" y="3"/>
                  </a:lnTo>
                  <a:lnTo>
                    <a:pt x="291" y="3"/>
                  </a:lnTo>
                  <a:lnTo>
                    <a:pt x="292" y="3"/>
                  </a:lnTo>
                  <a:lnTo>
                    <a:pt x="294" y="3"/>
                  </a:lnTo>
                  <a:lnTo>
                    <a:pt x="296" y="3"/>
                  </a:lnTo>
                  <a:lnTo>
                    <a:pt x="297" y="3"/>
                  </a:lnTo>
                  <a:lnTo>
                    <a:pt x="298" y="3"/>
                  </a:lnTo>
                  <a:lnTo>
                    <a:pt x="299" y="3"/>
                  </a:lnTo>
                  <a:lnTo>
                    <a:pt x="301" y="3"/>
                  </a:lnTo>
                  <a:lnTo>
                    <a:pt x="302" y="3"/>
                  </a:lnTo>
                  <a:lnTo>
                    <a:pt x="304" y="3"/>
                  </a:lnTo>
                  <a:lnTo>
                    <a:pt x="306" y="2"/>
                  </a:lnTo>
                  <a:lnTo>
                    <a:pt x="308" y="2"/>
                  </a:lnTo>
                  <a:lnTo>
                    <a:pt x="309" y="2"/>
                  </a:lnTo>
                  <a:lnTo>
                    <a:pt x="311" y="2"/>
                  </a:lnTo>
                  <a:lnTo>
                    <a:pt x="313" y="1"/>
                  </a:lnTo>
                  <a:lnTo>
                    <a:pt x="315" y="1"/>
                  </a:lnTo>
                  <a:lnTo>
                    <a:pt x="316" y="0"/>
                  </a:lnTo>
                  <a:lnTo>
                    <a:pt x="316" y="2"/>
                  </a:lnTo>
                  <a:lnTo>
                    <a:pt x="318" y="2"/>
                  </a:lnTo>
                  <a:lnTo>
                    <a:pt x="319" y="2"/>
                  </a:lnTo>
                  <a:lnTo>
                    <a:pt x="322" y="2"/>
                  </a:lnTo>
                  <a:lnTo>
                    <a:pt x="325" y="2"/>
                  </a:lnTo>
                  <a:lnTo>
                    <a:pt x="329" y="2"/>
                  </a:lnTo>
                  <a:lnTo>
                    <a:pt x="333" y="2"/>
                  </a:lnTo>
                  <a:lnTo>
                    <a:pt x="338" y="2"/>
                  </a:lnTo>
                  <a:lnTo>
                    <a:pt x="341" y="2"/>
                  </a:lnTo>
                  <a:lnTo>
                    <a:pt x="345" y="2"/>
                  </a:lnTo>
                  <a:lnTo>
                    <a:pt x="348" y="2"/>
                  </a:lnTo>
                  <a:lnTo>
                    <a:pt x="352" y="2"/>
                  </a:lnTo>
                  <a:lnTo>
                    <a:pt x="354" y="2"/>
                  </a:lnTo>
                  <a:lnTo>
                    <a:pt x="357" y="2"/>
                  </a:lnTo>
                  <a:lnTo>
                    <a:pt x="358" y="2"/>
                  </a:lnTo>
                  <a:lnTo>
                    <a:pt x="360" y="0"/>
                  </a:lnTo>
                  <a:lnTo>
                    <a:pt x="360" y="2"/>
                  </a:lnTo>
                  <a:lnTo>
                    <a:pt x="361" y="2"/>
                  </a:lnTo>
                  <a:lnTo>
                    <a:pt x="361" y="3"/>
                  </a:lnTo>
                  <a:lnTo>
                    <a:pt x="363" y="3"/>
                  </a:lnTo>
                  <a:lnTo>
                    <a:pt x="365" y="3"/>
                  </a:lnTo>
                  <a:lnTo>
                    <a:pt x="366" y="3"/>
                  </a:lnTo>
                  <a:lnTo>
                    <a:pt x="366" y="4"/>
                  </a:lnTo>
                  <a:lnTo>
                    <a:pt x="368" y="4"/>
                  </a:lnTo>
                  <a:lnTo>
                    <a:pt x="369" y="4"/>
                  </a:lnTo>
                  <a:lnTo>
                    <a:pt x="371" y="4"/>
                  </a:lnTo>
                  <a:lnTo>
                    <a:pt x="373" y="4"/>
                  </a:lnTo>
                  <a:lnTo>
                    <a:pt x="374" y="4"/>
                  </a:lnTo>
                  <a:lnTo>
                    <a:pt x="376" y="4"/>
                  </a:lnTo>
                  <a:lnTo>
                    <a:pt x="376" y="5"/>
                  </a:lnTo>
                  <a:lnTo>
                    <a:pt x="377" y="5"/>
                  </a:lnTo>
                  <a:lnTo>
                    <a:pt x="379" y="5"/>
                  </a:lnTo>
                  <a:lnTo>
                    <a:pt x="381" y="7"/>
                  </a:lnTo>
                  <a:lnTo>
                    <a:pt x="383" y="7"/>
                  </a:lnTo>
                  <a:lnTo>
                    <a:pt x="385" y="7"/>
                  </a:lnTo>
                  <a:lnTo>
                    <a:pt x="387" y="7"/>
                  </a:lnTo>
                  <a:lnTo>
                    <a:pt x="389" y="9"/>
                  </a:lnTo>
                  <a:lnTo>
                    <a:pt x="391" y="9"/>
                  </a:lnTo>
                  <a:lnTo>
                    <a:pt x="393" y="10"/>
                  </a:lnTo>
                  <a:lnTo>
                    <a:pt x="395" y="10"/>
                  </a:lnTo>
                  <a:lnTo>
                    <a:pt x="395" y="11"/>
                  </a:lnTo>
                  <a:lnTo>
                    <a:pt x="397" y="11"/>
                  </a:lnTo>
                  <a:lnTo>
                    <a:pt x="398" y="11"/>
                  </a:lnTo>
                  <a:lnTo>
                    <a:pt x="398" y="12"/>
                  </a:lnTo>
                  <a:lnTo>
                    <a:pt x="398" y="13"/>
                  </a:lnTo>
                  <a:lnTo>
                    <a:pt x="400" y="13"/>
                  </a:lnTo>
                  <a:lnTo>
                    <a:pt x="401" y="13"/>
                  </a:lnTo>
                  <a:lnTo>
                    <a:pt x="401" y="15"/>
                  </a:lnTo>
                  <a:lnTo>
                    <a:pt x="403" y="1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6" name="Freeform 127"/>
            <p:cNvSpPr>
              <a:spLocks/>
            </p:cNvSpPr>
            <p:nvPr/>
          </p:nvSpPr>
          <p:spPr bwMode="auto">
            <a:xfrm>
              <a:off x="5226" y="3817"/>
              <a:ext cx="152" cy="134"/>
            </a:xfrm>
            <a:custGeom>
              <a:avLst/>
              <a:gdLst>
                <a:gd name="T0" fmla="*/ 0 w 152"/>
                <a:gd name="T1" fmla="*/ 6 h 134"/>
                <a:gd name="T2" fmla="*/ 0 w 152"/>
                <a:gd name="T3" fmla="*/ 20 h 134"/>
                <a:gd name="T4" fmla="*/ 2 w 152"/>
                <a:gd name="T5" fmla="*/ 36 h 134"/>
                <a:gd name="T6" fmla="*/ 2 w 152"/>
                <a:gd name="T7" fmla="*/ 54 h 134"/>
                <a:gd name="T8" fmla="*/ 6 w 152"/>
                <a:gd name="T9" fmla="*/ 72 h 134"/>
                <a:gd name="T10" fmla="*/ 8 w 152"/>
                <a:gd name="T11" fmla="*/ 82 h 134"/>
                <a:gd name="T12" fmla="*/ 8 w 152"/>
                <a:gd name="T13" fmla="*/ 94 h 134"/>
                <a:gd name="T14" fmla="*/ 8 w 152"/>
                <a:gd name="T15" fmla="*/ 104 h 134"/>
                <a:gd name="T16" fmla="*/ 10 w 152"/>
                <a:gd name="T17" fmla="*/ 108 h 134"/>
                <a:gd name="T18" fmla="*/ 10 w 152"/>
                <a:gd name="T19" fmla="*/ 110 h 134"/>
                <a:gd name="T20" fmla="*/ 10 w 152"/>
                <a:gd name="T21" fmla="*/ 110 h 134"/>
                <a:gd name="T22" fmla="*/ 17 w 152"/>
                <a:gd name="T23" fmla="*/ 104 h 134"/>
                <a:gd name="T24" fmla="*/ 22 w 152"/>
                <a:gd name="T25" fmla="*/ 97 h 134"/>
                <a:gd name="T26" fmla="*/ 29 w 152"/>
                <a:gd name="T27" fmla="*/ 91 h 134"/>
                <a:gd name="T28" fmla="*/ 34 w 152"/>
                <a:gd name="T29" fmla="*/ 83 h 134"/>
                <a:gd name="T30" fmla="*/ 41 w 152"/>
                <a:gd name="T31" fmla="*/ 73 h 134"/>
                <a:gd name="T32" fmla="*/ 45 w 152"/>
                <a:gd name="T33" fmla="*/ 71 h 134"/>
                <a:gd name="T34" fmla="*/ 51 w 152"/>
                <a:gd name="T35" fmla="*/ 69 h 134"/>
                <a:gd name="T36" fmla="*/ 57 w 152"/>
                <a:gd name="T37" fmla="*/ 67 h 134"/>
                <a:gd name="T38" fmla="*/ 63 w 152"/>
                <a:gd name="T39" fmla="*/ 69 h 134"/>
                <a:gd name="T40" fmla="*/ 68 w 152"/>
                <a:gd name="T41" fmla="*/ 74 h 134"/>
                <a:gd name="T42" fmla="*/ 74 w 152"/>
                <a:gd name="T43" fmla="*/ 80 h 134"/>
                <a:gd name="T44" fmla="*/ 80 w 152"/>
                <a:gd name="T45" fmla="*/ 91 h 134"/>
                <a:gd name="T46" fmla="*/ 85 w 152"/>
                <a:gd name="T47" fmla="*/ 102 h 134"/>
                <a:gd name="T48" fmla="*/ 88 w 152"/>
                <a:gd name="T49" fmla="*/ 114 h 134"/>
                <a:gd name="T50" fmla="*/ 94 w 152"/>
                <a:gd name="T51" fmla="*/ 126 h 134"/>
                <a:gd name="T52" fmla="*/ 100 w 152"/>
                <a:gd name="T53" fmla="*/ 133 h 134"/>
                <a:gd name="T54" fmla="*/ 105 w 152"/>
                <a:gd name="T55" fmla="*/ 129 h 134"/>
                <a:gd name="T56" fmla="*/ 110 w 152"/>
                <a:gd name="T57" fmla="*/ 123 h 134"/>
                <a:gd name="T58" fmla="*/ 115 w 152"/>
                <a:gd name="T59" fmla="*/ 114 h 134"/>
                <a:gd name="T60" fmla="*/ 122 w 152"/>
                <a:gd name="T61" fmla="*/ 102 h 134"/>
                <a:gd name="T62" fmla="*/ 128 w 152"/>
                <a:gd name="T63" fmla="*/ 89 h 134"/>
                <a:gd name="T64" fmla="*/ 132 w 152"/>
                <a:gd name="T65" fmla="*/ 84 h 134"/>
                <a:gd name="T66" fmla="*/ 136 w 152"/>
                <a:gd name="T67" fmla="*/ 75 h 134"/>
                <a:gd name="T68" fmla="*/ 141 w 152"/>
                <a:gd name="T69" fmla="*/ 67 h 134"/>
                <a:gd name="T70" fmla="*/ 145 w 152"/>
                <a:gd name="T71" fmla="*/ 47 h 134"/>
                <a:gd name="T72" fmla="*/ 148 w 152"/>
                <a:gd name="T73" fmla="*/ 31 h 134"/>
                <a:gd name="T74" fmla="*/ 147 w 152"/>
                <a:gd name="T75" fmla="*/ 23 h 134"/>
                <a:gd name="T76" fmla="*/ 142 w 152"/>
                <a:gd name="T77" fmla="*/ 10 h 134"/>
                <a:gd name="T78" fmla="*/ 140 w 152"/>
                <a:gd name="T79" fmla="*/ 2 h 134"/>
                <a:gd name="T80" fmla="*/ 128 w 152"/>
                <a:gd name="T81" fmla="*/ 17 h 134"/>
                <a:gd name="T82" fmla="*/ 112 w 152"/>
                <a:gd name="T83" fmla="*/ 39 h 134"/>
                <a:gd name="T84" fmla="*/ 103 w 152"/>
                <a:gd name="T85" fmla="*/ 47 h 134"/>
                <a:gd name="T86" fmla="*/ 89 w 152"/>
                <a:gd name="T87" fmla="*/ 55 h 134"/>
                <a:gd name="T88" fmla="*/ 73 w 152"/>
                <a:gd name="T89" fmla="*/ 61 h 134"/>
                <a:gd name="T90" fmla="*/ 61 w 152"/>
                <a:gd name="T91" fmla="*/ 62 h 134"/>
                <a:gd name="T92" fmla="*/ 51 w 152"/>
                <a:gd name="T93" fmla="*/ 58 h 134"/>
                <a:gd name="T94" fmla="*/ 40 w 152"/>
                <a:gd name="T95" fmla="*/ 51 h 134"/>
                <a:gd name="T96" fmla="*/ 30 w 152"/>
                <a:gd name="T97" fmla="*/ 43 h 134"/>
                <a:gd name="T98" fmla="*/ 22 w 152"/>
                <a:gd name="T99" fmla="*/ 34 h 134"/>
                <a:gd name="T100" fmla="*/ 20 w 152"/>
                <a:gd name="T101" fmla="*/ 30 h 134"/>
                <a:gd name="T102" fmla="*/ 12 w 152"/>
                <a:gd name="T103" fmla="*/ 18 h 134"/>
                <a:gd name="T104" fmla="*/ 1 w 152"/>
                <a:gd name="T105" fmla="*/ 4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 h="134">
                  <a:moveTo>
                    <a:pt x="0" y="0"/>
                  </a:moveTo>
                  <a:lnTo>
                    <a:pt x="0" y="1"/>
                  </a:lnTo>
                  <a:lnTo>
                    <a:pt x="0" y="3"/>
                  </a:lnTo>
                  <a:lnTo>
                    <a:pt x="0" y="4"/>
                  </a:lnTo>
                  <a:lnTo>
                    <a:pt x="0" y="6"/>
                  </a:lnTo>
                  <a:lnTo>
                    <a:pt x="0" y="8"/>
                  </a:lnTo>
                  <a:lnTo>
                    <a:pt x="0" y="10"/>
                  </a:lnTo>
                  <a:lnTo>
                    <a:pt x="0" y="12"/>
                  </a:lnTo>
                  <a:lnTo>
                    <a:pt x="0" y="16"/>
                  </a:lnTo>
                  <a:lnTo>
                    <a:pt x="0" y="18"/>
                  </a:lnTo>
                  <a:lnTo>
                    <a:pt x="0" y="20"/>
                  </a:lnTo>
                  <a:lnTo>
                    <a:pt x="0" y="22"/>
                  </a:lnTo>
                  <a:lnTo>
                    <a:pt x="0" y="26"/>
                  </a:lnTo>
                  <a:lnTo>
                    <a:pt x="0" y="28"/>
                  </a:lnTo>
                  <a:lnTo>
                    <a:pt x="0" y="32"/>
                  </a:lnTo>
                  <a:lnTo>
                    <a:pt x="2" y="34"/>
                  </a:lnTo>
                  <a:lnTo>
                    <a:pt x="2" y="36"/>
                  </a:lnTo>
                  <a:lnTo>
                    <a:pt x="2" y="38"/>
                  </a:lnTo>
                  <a:lnTo>
                    <a:pt x="2" y="41"/>
                  </a:lnTo>
                  <a:lnTo>
                    <a:pt x="2" y="43"/>
                  </a:lnTo>
                  <a:lnTo>
                    <a:pt x="2" y="47"/>
                  </a:lnTo>
                  <a:lnTo>
                    <a:pt x="2" y="50"/>
                  </a:lnTo>
                  <a:lnTo>
                    <a:pt x="2" y="54"/>
                  </a:lnTo>
                  <a:lnTo>
                    <a:pt x="4" y="56"/>
                  </a:lnTo>
                  <a:lnTo>
                    <a:pt x="4" y="59"/>
                  </a:lnTo>
                  <a:lnTo>
                    <a:pt x="4" y="63"/>
                  </a:lnTo>
                  <a:lnTo>
                    <a:pt x="4" y="66"/>
                  </a:lnTo>
                  <a:lnTo>
                    <a:pt x="6" y="68"/>
                  </a:lnTo>
                  <a:lnTo>
                    <a:pt x="6" y="72"/>
                  </a:lnTo>
                  <a:lnTo>
                    <a:pt x="7" y="74"/>
                  </a:lnTo>
                  <a:lnTo>
                    <a:pt x="7" y="76"/>
                  </a:lnTo>
                  <a:lnTo>
                    <a:pt x="9" y="76"/>
                  </a:lnTo>
                  <a:lnTo>
                    <a:pt x="8" y="78"/>
                  </a:lnTo>
                  <a:lnTo>
                    <a:pt x="8" y="80"/>
                  </a:lnTo>
                  <a:lnTo>
                    <a:pt x="8" y="82"/>
                  </a:lnTo>
                  <a:lnTo>
                    <a:pt x="8" y="84"/>
                  </a:lnTo>
                  <a:lnTo>
                    <a:pt x="8" y="86"/>
                  </a:lnTo>
                  <a:lnTo>
                    <a:pt x="8" y="88"/>
                  </a:lnTo>
                  <a:lnTo>
                    <a:pt x="8" y="90"/>
                  </a:lnTo>
                  <a:lnTo>
                    <a:pt x="8" y="92"/>
                  </a:lnTo>
                  <a:lnTo>
                    <a:pt x="8" y="94"/>
                  </a:lnTo>
                  <a:lnTo>
                    <a:pt x="8" y="96"/>
                  </a:lnTo>
                  <a:lnTo>
                    <a:pt x="8" y="98"/>
                  </a:lnTo>
                  <a:lnTo>
                    <a:pt x="8" y="100"/>
                  </a:lnTo>
                  <a:lnTo>
                    <a:pt x="8" y="102"/>
                  </a:lnTo>
                  <a:lnTo>
                    <a:pt x="8" y="103"/>
                  </a:lnTo>
                  <a:lnTo>
                    <a:pt x="8" y="104"/>
                  </a:lnTo>
                  <a:lnTo>
                    <a:pt x="10" y="104"/>
                  </a:lnTo>
                  <a:lnTo>
                    <a:pt x="10" y="106"/>
                  </a:lnTo>
                  <a:lnTo>
                    <a:pt x="10" y="108"/>
                  </a:lnTo>
                  <a:lnTo>
                    <a:pt x="10" y="110"/>
                  </a:lnTo>
                  <a:lnTo>
                    <a:pt x="12" y="110"/>
                  </a:lnTo>
                  <a:lnTo>
                    <a:pt x="13" y="108"/>
                  </a:lnTo>
                  <a:lnTo>
                    <a:pt x="15" y="106"/>
                  </a:lnTo>
                  <a:lnTo>
                    <a:pt x="17" y="104"/>
                  </a:lnTo>
                  <a:lnTo>
                    <a:pt x="19" y="103"/>
                  </a:lnTo>
                  <a:lnTo>
                    <a:pt x="20" y="101"/>
                  </a:lnTo>
                  <a:lnTo>
                    <a:pt x="20" y="99"/>
                  </a:lnTo>
                  <a:lnTo>
                    <a:pt x="22" y="97"/>
                  </a:lnTo>
                  <a:lnTo>
                    <a:pt x="24" y="96"/>
                  </a:lnTo>
                  <a:lnTo>
                    <a:pt x="25" y="95"/>
                  </a:lnTo>
                  <a:lnTo>
                    <a:pt x="27" y="93"/>
                  </a:lnTo>
                  <a:lnTo>
                    <a:pt x="29" y="91"/>
                  </a:lnTo>
                  <a:lnTo>
                    <a:pt x="30" y="89"/>
                  </a:lnTo>
                  <a:lnTo>
                    <a:pt x="30" y="88"/>
                  </a:lnTo>
                  <a:lnTo>
                    <a:pt x="32" y="86"/>
                  </a:lnTo>
                  <a:lnTo>
                    <a:pt x="32" y="84"/>
                  </a:lnTo>
                  <a:lnTo>
                    <a:pt x="34" y="83"/>
                  </a:lnTo>
                  <a:lnTo>
                    <a:pt x="36" y="81"/>
                  </a:lnTo>
                  <a:lnTo>
                    <a:pt x="36" y="79"/>
                  </a:lnTo>
                  <a:lnTo>
                    <a:pt x="38" y="77"/>
                  </a:lnTo>
                  <a:lnTo>
                    <a:pt x="38" y="76"/>
                  </a:lnTo>
                  <a:lnTo>
                    <a:pt x="40" y="74"/>
                  </a:lnTo>
                  <a:lnTo>
                    <a:pt x="41" y="73"/>
                  </a:lnTo>
                  <a:lnTo>
                    <a:pt x="43" y="71"/>
                  </a:lnTo>
                  <a:lnTo>
                    <a:pt x="45" y="71"/>
                  </a:lnTo>
                  <a:lnTo>
                    <a:pt x="47" y="71"/>
                  </a:lnTo>
                  <a:lnTo>
                    <a:pt x="49" y="69"/>
                  </a:lnTo>
                  <a:lnTo>
                    <a:pt x="51" y="69"/>
                  </a:lnTo>
                  <a:lnTo>
                    <a:pt x="53" y="67"/>
                  </a:lnTo>
                  <a:lnTo>
                    <a:pt x="55" y="67"/>
                  </a:lnTo>
                  <a:lnTo>
                    <a:pt x="57" y="66"/>
                  </a:lnTo>
                  <a:lnTo>
                    <a:pt x="57" y="67"/>
                  </a:lnTo>
                  <a:lnTo>
                    <a:pt x="58" y="67"/>
                  </a:lnTo>
                  <a:lnTo>
                    <a:pt x="60" y="67"/>
                  </a:lnTo>
                  <a:lnTo>
                    <a:pt x="60" y="69"/>
                  </a:lnTo>
                  <a:lnTo>
                    <a:pt x="61" y="69"/>
                  </a:lnTo>
                  <a:lnTo>
                    <a:pt x="63" y="69"/>
                  </a:lnTo>
                  <a:lnTo>
                    <a:pt x="65" y="69"/>
                  </a:lnTo>
                  <a:lnTo>
                    <a:pt x="65" y="71"/>
                  </a:lnTo>
                  <a:lnTo>
                    <a:pt x="67" y="71"/>
                  </a:lnTo>
                  <a:lnTo>
                    <a:pt x="67" y="73"/>
                  </a:lnTo>
                  <a:lnTo>
                    <a:pt x="68" y="73"/>
                  </a:lnTo>
                  <a:lnTo>
                    <a:pt x="68" y="74"/>
                  </a:lnTo>
                  <a:lnTo>
                    <a:pt x="70" y="74"/>
                  </a:lnTo>
                  <a:lnTo>
                    <a:pt x="71" y="74"/>
                  </a:lnTo>
                  <a:lnTo>
                    <a:pt x="73" y="74"/>
                  </a:lnTo>
                  <a:lnTo>
                    <a:pt x="73" y="76"/>
                  </a:lnTo>
                  <a:lnTo>
                    <a:pt x="74" y="78"/>
                  </a:lnTo>
                  <a:lnTo>
                    <a:pt x="74" y="80"/>
                  </a:lnTo>
                  <a:lnTo>
                    <a:pt x="76" y="81"/>
                  </a:lnTo>
                  <a:lnTo>
                    <a:pt x="76" y="83"/>
                  </a:lnTo>
                  <a:lnTo>
                    <a:pt x="78" y="84"/>
                  </a:lnTo>
                  <a:lnTo>
                    <a:pt x="78" y="86"/>
                  </a:lnTo>
                  <a:lnTo>
                    <a:pt x="80" y="88"/>
                  </a:lnTo>
                  <a:lnTo>
                    <a:pt x="80" y="91"/>
                  </a:lnTo>
                  <a:lnTo>
                    <a:pt x="81" y="93"/>
                  </a:lnTo>
                  <a:lnTo>
                    <a:pt x="81" y="94"/>
                  </a:lnTo>
                  <a:lnTo>
                    <a:pt x="83" y="96"/>
                  </a:lnTo>
                  <a:lnTo>
                    <a:pt x="83" y="98"/>
                  </a:lnTo>
                  <a:lnTo>
                    <a:pt x="85" y="100"/>
                  </a:lnTo>
                  <a:lnTo>
                    <a:pt x="85" y="102"/>
                  </a:lnTo>
                  <a:lnTo>
                    <a:pt x="87" y="103"/>
                  </a:lnTo>
                  <a:lnTo>
                    <a:pt x="87" y="104"/>
                  </a:lnTo>
                  <a:lnTo>
                    <a:pt x="87" y="106"/>
                  </a:lnTo>
                  <a:lnTo>
                    <a:pt x="87" y="108"/>
                  </a:lnTo>
                  <a:lnTo>
                    <a:pt x="88" y="110"/>
                  </a:lnTo>
                  <a:lnTo>
                    <a:pt x="88" y="114"/>
                  </a:lnTo>
                  <a:lnTo>
                    <a:pt x="90" y="116"/>
                  </a:lnTo>
                  <a:lnTo>
                    <a:pt x="90" y="118"/>
                  </a:lnTo>
                  <a:lnTo>
                    <a:pt x="92" y="120"/>
                  </a:lnTo>
                  <a:lnTo>
                    <a:pt x="92" y="123"/>
                  </a:lnTo>
                  <a:lnTo>
                    <a:pt x="94" y="124"/>
                  </a:lnTo>
                  <a:lnTo>
                    <a:pt x="94" y="126"/>
                  </a:lnTo>
                  <a:lnTo>
                    <a:pt x="96" y="128"/>
                  </a:lnTo>
                  <a:lnTo>
                    <a:pt x="96" y="130"/>
                  </a:lnTo>
                  <a:lnTo>
                    <a:pt x="97" y="131"/>
                  </a:lnTo>
                  <a:lnTo>
                    <a:pt x="98" y="132"/>
                  </a:lnTo>
                  <a:lnTo>
                    <a:pt x="100" y="132"/>
                  </a:lnTo>
                  <a:lnTo>
                    <a:pt x="100" y="133"/>
                  </a:lnTo>
                  <a:lnTo>
                    <a:pt x="101" y="133"/>
                  </a:lnTo>
                  <a:lnTo>
                    <a:pt x="103" y="131"/>
                  </a:lnTo>
                  <a:lnTo>
                    <a:pt x="105" y="130"/>
                  </a:lnTo>
                  <a:lnTo>
                    <a:pt x="105" y="129"/>
                  </a:lnTo>
                  <a:lnTo>
                    <a:pt x="107" y="127"/>
                  </a:lnTo>
                  <a:lnTo>
                    <a:pt x="108" y="125"/>
                  </a:lnTo>
                  <a:lnTo>
                    <a:pt x="108" y="124"/>
                  </a:lnTo>
                  <a:lnTo>
                    <a:pt x="110" y="123"/>
                  </a:lnTo>
                  <a:lnTo>
                    <a:pt x="111" y="121"/>
                  </a:lnTo>
                  <a:lnTo>
                    <a:pt x="111" y="120"/>
                  </a:lnTo>
                  <a:lnTo>
                    <a:pt x="113" y="118"/>
                  </a:lnTo>
                  <a:lnTo>
                    <a:pt x="115" y="116"/>
                  </a:lnTo>
                  <a:lnTo>
                    <a:pt x="115" y="114"/>
                  </a:lnTo>
                  <a:lnTo>
                    <a:pt x="117" y="113"/>
                  </a:lnTo>
                  <a:lnTo>
                    <a:pt x="117" y="111"/>
                  </a:lnTo>
                  <a:lnTo>
                    <a:pt x="118" y="109"/>
                  </a:lnTo>
                  <a:lnTo>
                    <a:pt x="120" y="107"/>
                  </a:lnTo>
                  <a:lnTo>
                    <a:pt x="122" y="104"/>
                  </a:lnTo>
                  <a:lnTo>
                    <a:pt x="122" y="102"/>
                  </a:lnTo>
                  <a:lnTo>
                    <a:pt x="124" y="100"/>
                  </a:lnTo>
                  <a:lnTo>
                    <a:pt x="124" y="98"/>
                  </a:lnTo>
                  <a:lnTo>
                    <a:pt x="125" y="95"/>
                  </a:lnTo>
                  <a:lnTo>
                    <a:pt x="125" y="93"/>
                  </a:lnTo>
                  <a:lnTo>
                    <a:pt x="127" y="91"/>
                  </a:lnTo>
                  <a:lnTo>
                    <a:pt x="128" y="89"/>
                  </a:lnTo>
                  <a:lnTo>
                    <a:pt x="130" y="87"/>
                  </a:lnTo>
                  <a:lnTo>
                    <a:pt x="130" y="86"/>
                  </a:lnTo>
                  <a:lnTo>
                    <a:pt x="132" y="84"/>
                  </a:lnTo>
                  <a:lnTo>
                    <a:pt x="134" y="82"/>
                  </a:lnTo>
                  <a:lnTo>
                    <a:pt x="134" y="80"/>
                  </a:lnTo>
                  <a:lnTo>
                    <a:pt x="135" y="78"/>
                  </a:lnTo>
                  <a:lnTo>
                    <a:pt x="136" y="76"/>
                  </a:lnTo>
                  <a:lnTo>
                    <a:pt x="136" y="75"/>
                  </a:lnTo>
                  <a:lnTo>
                    <a:pt x="138" y="73"/>
                  </a:lnTo>
                  <a:lnTo>
                    <a:pt x="139" y="71"/>
                  </a:lnTo>
                  <a:lnTo>
                    <a:pt x="141" y="69"/>
                  </a:lnTo>
                  <a:lnTo>
                    <a:pt x="141" y="67"/>
                  </a:lnTo>
                  <a:lnTo>
                    <a:pt x="143" y="63"/>
                  </a:lnTo>
                  <a:lnTo>
                    <a:pt x="143" y="61"/>
                  </a:lnTo>
                  <a:lnTo>
                    <a:pt x="145" y="57"/>
                  </a:lnTo>
                  <a:lnTo>
                    <a:pt x="145" y="55"/>
                  </a:lnTo>
                  <a:lnTo>
                    <a:pt x="145" y="51"/>
                  </a:lnTo>
                  <a:lnTo>
                    <a:pt x="145" y="47"/>
                  </a:lnTo>
                  <a:lnTo>
                    <a:pt x="147" y="44"/>
                  </a:lnTo>
                  <a:lnTo>
                    <a:pt x="147" y="42"/>
                  </a:lnTo>
                  <a:lnTo>
                    <a:pt x="147" y="39"/>
                  </a:lnTo>
                  <a:lnTo>
                    <a:pt x="147" y="37"/>
                  </a:lnTo>
                  <a:lnTo>
                    <a:pt x="148" y="33"/>
                  </a:lnTo>
                  <a:lnTo>
                    <a:pt x="148" y="31"/>
                  </a:lnTo>
                  <a:lnTo>
                    <a:pt x="149" y="29"/>
                  </a:lnTo>
                  <a:lnTo>
                    <a:pt x="149" y="28"/>
                  </a:lnTo>
                  <a:lnTo>
                    <a:pt x="151" y="26"/>
                  </a:lnTo>
                  <a:lnTo>
                    <a:pt x="149" y="26"/>
                  </a:lnTo>
                  <a:lnTo>
                    <a:pt x="149" y="25"/>
                  </a:lnTo>
                  <a:lnTo>
                    <a:pt x="147" y="23"/>
                  </a:lnTo>
                  <a:lnTo>
                    <a:pt x="147" y="21"/>
                  </a:lnTo>
                  <a:lnTo>
                    <a:pt x="145" y="19"/>
                  </a:lnTo>
                  <a:lnTo>
                    <a:pt x="145" y="18"/>
                  </a:lnTo>
                  <a:lnTo>
                    <a:pt x="144" y="16"/>
                  </a:lnTo>
                  <a:lnTo>
                    <a:pt x="144" y="12"/>
                  </a:lnTo>
                  <a:lnTo>
                    <a:pt x="142" y="10"/>
                  </a:lnTo>
                  <a:lnTo>
                    <a:pt x="142" y="9"/>
                  </a:lnTo>
                  <a:lnTo>
                    <a:pt x="141" y="7"/>
                  </a:lnTo>
                  <a:lnTo>
                    <a:pt x="141" y="5"/>
                  </a:lnTo>
                  <a:lnTo>
                    <a:pt x="140" y="4"/>
                  </a:lnTo>
                  <a:lnTo>
                    <a:pt x="140" y="2"/>
                  </a:lnTo>
                  <a:lnTo>
                    <a:pt x="140" y="0"/>
                  </a:lnTo>
                  <a:lnTo>
                    <a:pt x="138" y="4"/>
                  </a:lnTo>
                  <a:lnTo>
                    <a:pt x="136" y="7"/>
                  </a:lnTo>
                  <a:lnTo>
                    <a:pt x="134" y="10"/>
                  </a:lnTo>
                  <a:lnTo>
                    <a:pt x="132" y="13"/>
                  </a:lnTo>
                  <a:lnTo>
                    <a:pt x="128" y="17"/>
                  </a:lnTo>
                  <a:lnTo>
                    <a:pt x="126" y="20"/>
                  </a:lnTo>
                  <a:lnTo>
                    <a:pt x="123" y="24"/>
                  </a:lnTo>
                  <a:lnTo>
                    <a:pt x="121" y="27"/>
                  </a:lnTo>
                  <a:lnTo>
                    <a:pt x="117" y="31"/>
                  </a:lnTo>
                  <a:lnTo>
                    <a:pt x="115" y="35"/>
                  </a:lnTo>
                  <a:lnTo>
                    <a:pt x="112" y="39"/>
                  </a:lnTo>
                  <a:lnTo>
                    <a:pt x="110" y="41"/>
                  </a:lnTo>
                  <a:lnTo>
                    <a:pt x="108" y="43"/>
                  </a:lnTo>
                  <a:lnTo>
                    <a:pt x="106" y="45"/>
                  </a:lnTo>
                  <a:lnTo>
                    <a:pt x="105" y="46"/>
                  </a:lnTo>
                  <a:lnTo>
                    <a:pt x="103" y="47"/>
                  </a:lnTo>
                  <a:lnTo>
                    <a:pt x="101" y="48"/>
                  </a:lnTo>
                  <a:lnTo>
                    <a:pt x="99" y="50"/>
                  </a:lnTo>
                  <a:lnTo>
                    <a:pt x="97" y="50"/>
                  </a:lnTo>
                  <a:lnTo>
                    <a:pt x="94" y="52"/>
                  </a:lnTo>
                  <a:lnTo>
                    <a:pt x="92" y="53"/>
                  </a:lnTo>
                  <a:lnTo>
                    <a:pt x="89" y="55"/>
                  </a:lnTo>
                  <a:lnTo>
                    <a:pt x="87" y="55"/>
                  </a:lnTo>
                  <a:lnTo>
                    <a:pt x="84" y="57"/>
                  </a:lnTo>
                  <a:lnTo>
                    <a:pt x="82" y="58"/>
                  </a:lnTo>
                  <a:lnTo>
                    <a:pt x="78" y="60"/>
                  </a:lnTo>
                  <a:lnTo>
                    <a:pt x="76" y="60"/>
                  </a:lnTo>
                  <a:lnTo>
                    <a:pt x="73" y="61"/>
                  </a:lnTo>
                  <a:lnTo>
                    <a:pt x="71" y="61"/>
                  </a:lnTo>
                  <a:lnTo>
                    <a:pt x="69" y="61"/>
                  </a:lnTo>
                  <a:lnTo>
                    <a:pt x="67" y="61"/>
                  </a:lnTo>
                  <a:lnTo>
                    <a:pt x="65" y="62"/>
                  </a:lnTo>
                  <a:lnTo>
                    <a:pt x="63" y="62"/>
                  </a:lnTo>
                  <a:lnTo>
                    <a:pt x="61" y="62"/>
                  </a:lnTo>
                  <a:lnTo>
                    <a:pt x="60" y="61"/>
                  </a:lnTo>
                  <a:lnTo>
                    <a:pt x="58" y="61"/>
                  </a:lnTo>
                  <a:lnTo>
                    <a:pt x="56" y="60"/>
                  </a:lnTo>
                  <a:lnTo>
                    <a:pt x="54" y="60"/>
                  </a:lnTo>
                  <a:lnTo>
                    <a:pt x="53" y="58"/>
                  </a:lnTo>
                  <a:lnTo>
                    <a:pt x="51" y="58"/>
                  </a:lnTo>
                  <a:lnTo>
                    <a:pt x="49" y="56"/>
                  </a:lnTo>
                  <a:lnTo>
                    <a:pt x="47" y="56"/>
                  </a:lnTo>
                  <a:lnTo>
                    <a:pt x="45" y="55"/>
                  </a:lnTo>
                  <a:lnTo>
                    <a:pt x="43" y="55"/>
                  </a:lnTo>
                  <a:lnTo>
                    <a:pt x="41" y="53"/>
                  </a:lnTo>
                  <a:lnTo>
                    <a:pt x="40" y="51"/>
                  </a:lnTo>
                  <a:lnTo>
                    <a:pt x="40" y="49"/>
                  </a:lnTo>
                  <a:lnTo>
                    <a:pt x="37" y="49"/>
                  </a:lnTo>
                  <a:lnTo>
                    <a:pt x="35" y="47"/>
                  </a:lnTo>
                  <a:lnTo>
                    <a:pt x="33" y="45"/>
                  </a:lnTo>
                  <a:lnTo>
                    <a:pt x="31" y="43"/>
                  </a:lnTo>
                  <a:lnTo>
                    <a:pt x="30" y="43"/>
                  </a:lnTo>
                  <a:lnTo>
                    <a:pt x="29" y="41"/>
                  </a:lnTo>
                  <a:lnTo>
                    <a:pt x="27" y="39"/>
                  </a:lnTo>
                  <a:lnTo>
                    <a:pt x="27" y="37"/>
                  </a:lnTo>
                  <a:lnTo>
                    <a:pt x="25" y="37"/>
                  </a:lnTo>
                  <a:lnTo>
                    <a:pt x="24" y="35"/>
                  </a:lnTo>
                  <a:lnTo>
                    <a:pt x="22" y="34"/>
                  </a:lnTo>
                  <a:lnTo>
                    <a:pt x="22" y="32"/>
                  </a:lnTo>
                  <a:lnTo>
                    <a:pt x="21" y="32"/>
                  </a:lnTo>
                  <a:lnTo>
                    <a:pt x="21" y="30"/>
                  </a:lnTo>
                  <a:lnTo>
                    <a:pt x="20" y="30"/>
                  </a:lnTo>
                  <a:lnTo>
                    <a:pt x="19" y="29"/>
                  </a:lnTo>
                  <a:lnTo>
                    <a:pt x="17" y="27"/>
                  </a:lnTo>
                  <a:lnTo>
                    <a:pt x="17" y="25"/>
                  </a:lnTo>
                  <a:lnTo>
                    <a:pt x="15" y="23"/>
                  </a:lnTo>
                  <a:lnTo>
                    <a:pt x="13" y="20"/>
                  </a:lnTo>
                  <a:lnTo>
                    <a:pt x="12" y="18"/>
                  </a:lnTo>
                  <a:lnTo>
                    <a:pt x="10" y="14"/>
                  </a:lnTo>
                  <a:lnTo>
                    <a:pt x="9" y="12"/>
                  </a:lnTo>
                  <a:lnTo>
                    <a:pt x="7" y="10"/>
                  </a:lnTo>
                  <a:lnTo>
                    <a:pt x="5" y="8"/>
                  </a:lnTo>
                  <a:lnTo>
                    <a:pt x="3" y="5"/>
                  </a:lnTo>
                  <a:lnTo>
                    <a:pt x="1" y="4"/>
                  </a:lnTo>
                  <a:lnTo>
                    <a:pt x="0" y="2"/>
                  </a:lnTo>
                  <a:lnTo>
                    <a:pt x="0" y="1"/>
                  </a:lnTo>
                  <a:lnTo>
                    <a:pt x="0" y="0"/>
                  </a:lnTo>
                </a:path>
              </a:pathLst>
            </a:custGeom>
            <a:solidFill>
              <a:srgbClr val="E1E1E1"/>
            </a:solidFill>
            <a:ln w="18466"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7" name="Freeform 128"/>
            <p:cNvSpPr>
              <a:spLocks/>
            </p:cNvSpPr>
            <p:nvPr/>
          </p:nvSpPr>
          <p:spPr bwMode="auto">
            <a:xfrm>
              <a:off x="5188" y="3883"/>
              <a:ext cx="115" cy="307"/>
            </a:xfrm>
            <a:custGeom>
              <a:avLst/>
              <a:gdLst>
                <a:gd name="T0" fmla="*/ 79 w 115"/>
                <a:gd name="T1" fmla="*/ 47 h 307"/>
                <a:gd name="T2" fmla="*/ 77 w 115"/>
                <a:gd name="T3" fmla="*/ 51 h 307"/>
                <a:gd name="T4" fmla="*/ 73 w 115"/>
                <a:gd name="T5" fmla="*/ 55 h 307"/>
                <a:gd name="T6" fmla="*/ 71 w 115"/>
                <a:gd name="T7" fmla="*/ 58 h 307"/>
                <a:gd name="T8" fmla="*/ 60 w 115"/>
                <a:gd name="T9" fmla="*/ 82 h 307"/>
                <a:gd name="T10" fmla="*/ 38 w 115"/>
                <a:gd name="T11" fmla="*/ 154 h 307"/>
                <a:gd name="T12" fmla="*/ 14 w 115"/>
                <a:gd name="T13" fmla="*/ 236 h 307"/>
                <a:gd name="T14" fmla="*/ 0 w 115"/>
                <a:gd name="T15" fmla="*/ 287 h 307"/>
                <a:gd name="T16" fmla="*/ 11 w 115"/>
                <a:gd name="T17" fmla="*/ 299 h 307"/>
                <a:gd name="T18" fmla="*/ 41 w 115"/>
                <a:gd name="T19" fmla="*/ 305 h 307"/>
                <a:gd name="T20" fmla="*/ 73 w 115"/>
                <a:gd name="T21" fmla="*/ 306 h 307"/>
                <a:gd name="T22" fmla="*/ 93 w 115"/>
                <a:gd name="T23" fmla="*/ 300 h 307"/>
                <a:gd name="T24" fmla="*/ 96 w 115"/>
                <a:gd name="T25" fmla="*/ 274 h 307"/>
                <a:gd name="T26" fmla="*/ 99 w 115"/>
                <a:gd name="T27" fmla="*/ 209 h 307"/>
                <a:gd name="T28" fmla="*/ 102 w 115"/>
                <a:gd name="T29" fmla="*/ 134 h 307"/>
                <a:gd name="T30" fmla="*/ 104 w 115"/>
                <a:gd name="T31" fmla="*/ 85 h 307"/>
                <a:gd name="T32" fmla="*/ 104 w 115"/>
                <a:gd name="T33" fmla="*/ 76 h 307"/>
                <a:gd name="T34" fmla="*/ 103 w 115"/>
                <a:gd name="T35" fmla="*/ 68 h 307"/>
                <a:gd name="T36" fmla="*/ 101 w 115"/>
                <a:gd name="T37" fmla="*/ 61 h 307"/>
                <a:gd name="T38" fmla="*/ 100 w 115"/>
                <a:gd name="T39" fmla="*/ 54 h 307"/>
                <a:gd name="T40" fmla="*/ 99 w 115"/>
                <a:gd name="T41" fmla="*/ 52 h 307"/>
                <a:gd name="T42" fmla="*/ 98 w 115"/>
                <a:gd name="T43" fmla="*/ 51 h 307"/>
                <a:gd name="T44" fmla="*/ 97 w 115"/>
                <a:gd name="T45" fmla="*/ 49 h 307"/>
                <a:gd name="T46" fmla="*/ 97 w 115"/>
                <a:gd name="T47" fmla="*/ 46 h 307"/>
                <a:gd name="T48" fmla="*/ 97 w 115"/>
                <a:gd name="T49" fmla="*/ 44 h 307"/>
                <a:gd name="T50" fmla="*/ 97 w 115"/>
                <a:gd name="T51" fmla="*/ 42 h 307"/>
                <a:gd name="T52" fmla="*/ 98 w 115"/>
                <a:gd name="T53" fmla="*/ 40 h 307"/>
                <a:gd name="T54" fmla="*/ 98 w 115"/>
                <a:gd name="T55" fmla="*/ 38 h 307"/>
                <a:gd name="T56" fmla="*/ 101 w 115"/>
                <a:gd name="T57" fmla="*/ 34 h 307"/>
                <a:gd name="T58" fmla="*/ 106 w 115"/>
                <a:gd name="T59" fmla="*/ 28 h 307"/>
                <a:gd name="T60" fmla="*/ 110 w 115"/>
                <a:gd name="T61" fmla="*/ 23 h 307"/>
                <a:gd name="T62" fmla="*/ 112 w 115"/>
                <a:gd name="T63" fmla="*/ 18 h 307"/>
                <a:gd name="T64" fmla="*/ 112 w 115"/>
                <a:gd name="T65" fmla="*/ 16 h 307"/>
                <a:gd name="T66" fmla="*/ 110 w 115"/>
                <a:gd name="T67" fmla="*/ 12 h 307"/>
                <a:gd name="T68" fmla="*/ 107 w 115"/>
                <a:gd name="T69" fmla="*/ 8 h 307"/>
                <a:gd name="T70" fmla="*/ 103 w 115"/>
                <a:gd name="T71" fmla="*/ 2 h 307"/>
                <a:gd name="T72" fmla="*/ 101 w 115"/>
                <a:gd name="T73" fmla="*/ 0 h 307"/>
                <a:gd name="T74" fmla="*/ 96 w 115"/>
                <a:gd name="T75" fmla="*/ 0 h 307"/>
                <a:gd name="T76" fmla="*/ 91 w 115"/>
                <a:gd name="T77" fmla="*/ 0 h 307"/>
                <a:gd name="T78" fmla="*/ 89 w 115"/>
                <a:gd name="T79" fmla="*/ 0 h 307"/>
                <a:gd name="T80" fmla="*/ 83 w 115"/>
                <a:gd name="T81" fmla="*/ 5 h 307"/>
                <a:gd name="T82" fmla="*/ 77 w 115"/>
                <a:gd name="T83" fmla="*/ 10 h 307"/>
                <a:gd name="T84" fmla="*/ 73 w 115"/>
                <a:gd name="T85" fmla="*/ 15 h 307"/>
                <a:gd name="T86" fmla="*/ 72 w 115"/>
                <a:gd name="T87" fmla="*/ 17 h 307"/>
                <a:gd name="T88" fmla="*/ 71 w 115"/>
                <a:gd name="T89" fmla="*/ 21 h 307"/>
                <a:gd name="T90" fmla="*/ 75 w 115"/>
                <a:gd name="T91" fmla="*/ 28 h 307"/>
                <a:gd name="T92" fmla="*/ 78 w 115"/>
                <a:gd name="T93" fmla="*/ 37 h 307"/>
                <a:gd name="T94" fmla="*/ 79 w 115"/>
                <a:gd name="T95" fmla="*/ 44 h 3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5" h="307">
                  <a:moveTo>
                    <a:pt x="81" y="44"/>
                  </a:moveTo>
                  <a:lnTo>
                    <a:pt x="79" y="46"/>
                  </a:lnTo>
                  <a:lnTo>
                    <a:pt x="79" y="47"/>
                  </a:lnTo>
                  <a:lnTo>
                    <a:pt x="78" y="49"/>
                  </a:lnTo>
                  <a:lnTo>
                    <a:pt x="77" y="51"/>
                  </a:lnTo>
                  <a:lnTo>
                    <a:pt x="75" y="53"/>
                  </a:lnTo>
                  <a:lnTo>
                    <a:pt x="75" y="54"/>
                  </a:lnTo>
                  <a:lnTo>
                    <a:pt x="73" y="55"/>
                  </a:lnTo>
                  <a:lnTo>
                    <a:pt x="71" y="57"/>
                  </a:lnTo>
                  <a:lnTo>
                    <a:pt x="71" y="58"/>
                  </a:lnTo>
                  <a:lnTo>
                    <a:pt x="68" y="63"/>
                  </a:lnTo>
                  <a:lnTo>
                    <a:pt x="65" y="70"/>
                  </a:lnTo>
                  <a:lnTo>
                    <a:pt x="60" y="82"/>
                  </a:lnTo>
                  <a:lnTo>
                    <a:pt x="57" y="96"/>
                  </a:lnTo>
                  <a:lnTo>
                    <a:pt x="50" y="114"/>
                  </a:lnTo>
                  <a:lnTo>
                    <a:pt x="45" y="133"/>
                  </a:lnTo>
                  <a:lnTo>
                    <a:pt x="38" y="154"/>
                  </a:lnTo>
                  <a:lnTo>
                    <a:pt x="33" y="174"/>
                  </a:lnTo>
                  <a:lnTo>
                    <a:pt x="25" y="196"/>
                  </a:lnTo>
                  <a:lnTo>
                    <a:pt x="20" y="216"/>
                  </a:lnTo>
                  <a:lnTo>
                    <a:pt x="14" y="236"/>
                  </a:lnTo>
                  <a:lnTo>
                    <a:pt x="10" y="252"/>
                  </a:lnTo>
                  <a:lnTo>
                    <a:pt x="5" y="268"/>
                  </a:lnTo>
                  <a:lnTo>
                    <a:pt x="2" y="279"/>
                  </a:lnTo>
                  <a:lnTo>
                    <a:pt x="0" y="287"/>
                  </a:lnTo>
                  <a:lnTo>
                    <a:pt x="1" y="290"/>
                  </a:lnTo>
                  <a:lnTo>
                    <a:pt x="2" y="294"/>
                  </a:lnTo>
                  <a:lnTo>
                    <a:pt x="6" y="296"/>
                  </a:lnTo>
                  <a:lnTo>
                    <a:pt x="11" y="299"/>
                  </a:lnTo>
                  <a:lnTo>
                    <a:pt x="18" y="301"/>
                  </a:lnTo>
                  <a:lnTo>
                    <a:pt x="24" y="303"/>
                  </a:lnTo>
                  <a:lnTo>
                    <a:pt x="33" y="304"/>
                  </a:lnTo>
                  <a:lnTo>
                    <a:pt x="41" y="305"/>
                  </a:lnTo>
                  <a:lnTo>
                    <a:pt x="50" y="305"/>
                  </a:lnTo>
                  <a:lnTo>
                    <a:pt x="58" y="306"/>
                  </a:lnTo>
                  <a:lnTo>
                    <a:pt x="67" y="306"/>
                  </a:lnTo>
                  <a:lnTo>
                    <a:pt x="73" y="306"/>
                  </a:lnTo>
                  <a:lnTo>
                    <a:pt x="81" y="305"/>
                  </a:lnTo>
                  <a:lnTo>
                    <a:pt x="86" y="304"/>
                  </a:lnTo>
                  <a:lnTo>
                    <a:pt x="91" y="302"/>
                  </a:lnTo>
                  <a:lnTo>
                    <a:pt x="93" y="300"/>
                  </a:lnTo>
                  <a:lnTo>
                    <a:pt x="96" y="296"/>
                  </a:lnTo>
                  <a:lnTo>
                    <a:pt x="96" y="293"/>
                  </a:lnTo>
                  <a:lnTo>
                    <a:pt x="96" y="285"/>
                  </a:lnTo>
                  <a:lnTo>
                    <a:pt x="96" y="274"/>
                  </a:lnTo>
                  <a:lnTo>
                    <a:pt x="97" y="260"/>
                  </a:lnTo>
                  <a:lnTo>
                    <a:pt x="97" y="244"/>
                  </a:lnTo>
                  <a:lnTo>
                    <a:pt x="99" y="227"/>
                  </a:lnTo>
                  <a:lnTo>
                    <a:pt x="99" y="209"/>
                  </a:lnTo>
                  <a:lnTo>
                    <a:pt x="101" y="189"/>
                  </a:lnTo>
                  <a:lnTo>
                    <a:pt x="101" y="171"/>
                  </a:lnTo>
                  <a:lnTo>
                    <a:pt x="102" y="152"/>
                  </a:lnTo>
                  <a:lnTo>
                    <a:pt x="102" y="134"/>
                  </a:lnTo>
                  <a:lnTo>
                    <a:pt x="104" y="117"/>
                  </a:lnTo>
                  <a:lnTo>
                    <a:pt x="104" y="104"/>
                  </a:lnTo>
                  <a:lnTo>
                    <a:pt x="104" y="93"/>
                  </a:lnTo>
                  <a:lnTo>
                    <a:pt x="104" y="85"/>
                  </a:lnTo>
                  <a:lnTo>
                    <a:pt x="105" y="80"/>
                  </a:lnTo>
                  <a:lnTo>
                    <a:pt x="104" y="80"/>
                  </a:lnTo>
                  <a:lnTo>
                    <a:pt x="104" y="78"/>
                  </a:lnTo>
                  <a:lnTo>
                    <a:pt x="104" y="76"/>
                  </a:lnTo>
                  <a:lnTo>
                    <a:pt x="104" y="74"/>
                  </a:lnTo>
                  <a:lnTo>
                    <a:pt x="103" y="72"/>
                  </a:lnTo>
                  <a:lnTo>
                    <a:pt x="103" y="70"/>
                  </a:lnTo>
                  <a:lnTo>
                    <a:pt x="103" y="68"/>
                  </a:lnTo>
                  <a:lnTo>
                    <a:pt x="103" y="67"/>
                  </a:lnTo>
                  <a:lnTo>
                    <a:pt x="101" y="65"/>
                  </a:lnTo>
                  <a:lnTo>
                    <a:pt x="101" y="63"/>
                  </a:lnTo>
                  <a:lnTo>
                    <a:pt x="101" y="61"/>
                  </a:lnTo>
                  <a:lnTo>
                    <a:pt x="101" y="59"/>
                  </a:lnTo>
                  <a:lnTo>
                    <a:pt x="100" y="58"/>
                  </a:lnTo>
                  <a:lnTo>
                    <a:pt x="100" y="56"/>
                  </a:lnTo>
                  <a:lnTo>
                    <a:pt x="100" y="54"/>
                  </a:lnTo>
                  <a:lnTo>
                    <a:pt x="100" y="52"/>
                  </a:lnTo>
                  <a:lnTo>
                    <a:pt x="99" y="52"/>
                  </a:lnTo>
                  <a:lnTo>
                    <a:pt x="99" y="51"/>
                  </a:lnTo>
                  <a:lnTo>
                    <a:pt x="98" y="51"/>
                  </a:lnTo>
                  <a:lnTo>
                    <a:pt x="98" y="49"/>
                  </a:lnTo>
                  <a:lnTo>
                    <a:pt x="97" y="49"/>
                  </a:lnTo>
                  <a:lnTo>
                    <a:pt x="97" y="47"/>
                  </a:lnTo>
                  <a:lnTo>
                    <a:pt x="97" y="46"/>
                  </a:lnTo>
                  <a:lnTo>
                    <a:pt x="97" y="44"/>
                  </a:lnTo>
                  <a:lnTo>
                    <a:pt x="97" y="43"/>
                  </a:lnTo>
                  <a:lnTo>
                    <a:pt x="97" y="42"/>
                  </a:lnTo>
                  <a:lnTo>
                    <a:pt x="98" y="40"/>
                  </a:lnTo>
                  <a:lnTo>
                    <a:pt x="98" y="38"/>
                  </a:lnTo>
                  <a:lnTo>
                    <a:pt x="100" y="37"/>
                  </a:lnTo>
                  <a:lnTo>
                    <a:pt x="101" y="35"/>
                  </a:lnTo>
                  <a:lnTo>
                    <a:pt x="101" y="34"/>
                  </a:lnTo>
                  <a:lnTo>
                    <a:pt x="103" y="32"/>
                  </a:lnTo>
                  <a:lnTo>
                    <a:pt x="105" y="30"/>
                  </a:lnTo>
                  <a:lnTo>
                    <a:pt x="106" y="28"/>
                  </a:lnTo>
                  <a:lnTo>
                    <a:pt x="108" y="27"/>
                  </a:lnTo>
                  <a:lnTo>
                    <a:pt x="110" y="25"/>
                  </a:lnTo>
                  <a:lnTo>
                    <a:pt x="110" y="23"/>
                  </a:lnTo>
                  <a:lnTo>
                    <a:pt x="112" y="21"/>
                  </a:lnTo>
                  <a:lnTo>
                    <a:pt x="112" y="20"/>
                  </a:lnTo>
                  <a:lnTo>
                    <a:pt x="112" y="18"/>
                  </a:lnTo>
                  <a:lnTo>
                    <a:pt x="114" y="17"/>
                  </a:lnTo>
                  <a:lnTo>
                    <a:pt x="112" y="17"/>
                  </a:lnTo>
                  <a:lnTo>
                    <a:pt x="112" y="16"/>
                  </a:lnTo>
                  <a:lnTo>
                    <a:pt x="112" y="14"/>
                  </a:lnTo>
                  <a:lnTo>
                    <a:pt x="110" y="14"/>
                  </a:lnTo>
                  <a:lnTo>
                    <a:pt x="110" y="12"/>
                  </a:lnTo>
                  <a:lnTo>
                    <a:pt x="110" y="10"/>
                  </a:lnTo>
                  <a:lnTo>
                    <a:pt x="108" y="10"/>
                  </a:lnTo>
                  <a:lnTo>
                    <a:pt x="108" y="8"/>
                  </a:lnTo>
                  <a:lnTo>
                    <a:pt x="107" y="8"/>
                  </a:lnTo>
                  <a:lnTo>
                    <a:pt x="107" y="6"/>
                  </a:lnTo>
                  <a:lnTo>
                    <a:pt x="105" y="6"/>
                  </a:lnTo>
                  <a:lnTo>
                    <a:pt x="105" y="4"/>
                  </a:lnTo>
                  <a:lnTo>
                    <a:pt x="103" y="2"/>
                  </a:lnTo>
                  <a:lnTo>
                    <a:pt x="103" y="0"/>
                  </a:lnTo>
                  <a:lnTo>
                    <a:pt x="102" y="0"/>
                  </a:lnTo>
                  <a:lnTo>
                    <a:pt x="101" y="0"/>
                  </a:lnTo>
                  <a:lnTo>
                    <a:pt x="99" y="0"/>
                  </a:lnTo>
                  <a:lnTo>
                    <a:pt x="98" y="0"/>
                  </a:lnTo>
                  <a:lnTo>
                    <a:pt x="96" y="0"/>
                  </a:lnTo>
                  <a:lnTo>
                    <a:pt x="94" y="0"/>
                  </a:lnTo>
                  <a:lnTo>
                    <a:pt x="93" y="0"/>
                  </a:lnTo>
                  <a:lnTo>
                    <a:pt x="91" y="0"/>
                  </a:lnTo>
                  <a:lnTo>
                    <a:pt x="89" y="0"/>
                  </a:lnTo>
                  <a:lnTo>
                    <a:pt x="87" y="2"/>
                  </a:lnTo>
                  <a:lnTo>
                    <a:pt x="85" y="3"/>
                  </a:lnTo>
                  <a:lnTo>
                    <a:pt x="83" y="5"/>
                  </a:lnTo>
                  <a:lnTo>
                    <a:pt x="82" y="5"/>
                  </a:lnTo>
                  <a:lnTo>
                    <a:pt x="80" y="7"/>
                  </a:lnTo>
                  <a:lnTo>
                    <a:pt x="79" y="8"/>
                  </a:lnTo>
                  <a:lnTo>
                    <a:pt x="77" y="10"/>
                  </a:lnTo>
                  <a:lnTo>
                    <a:pt x="75" y="11"/>
                  </a:lnTo>
                  <a:lnTo>
                    <a:pt x="75" y="13"/>
                  </a:lnTo>
                  <a:lnTo>
                    <a:pt x="73" y="15"/>
                  </a:lnTo>
                  <a:lnTo>
                    <a:pt x="72" y="17"/>
                  </a:lnTo>
                  <a:lnTo>
                    <a:pt x="71" y="18"/>
                  </a:lnTo>
                  <a:lnTo>
                    <a:pt x="71" y="20"/>
                  </a:lnTo>
                  <a:lnTo>
                    <a:pt x="71" y="21"/>
                  </a:lnTo>
                  <a:lnTo>
                    <a:pt x="73" y="23"/>
                  </a:lnTo>
                  <a:lnTo>
                    <a:pt x="73" y="25"/>
                  </a:lnTo>
                  <a:lnTo>
                    <a:pt x="75" y="27"/>
                  </a:lnTo>
                  <a:lnTo>
                    <a:pt x="75" y="28"/>
                  </a:lnTo>
                  <a:lnTo>
                    <a:pt x="77" y="30"/>
                  </a:lnTo>
                  <a:lnTo>
                    <a:pt x="77" y="33"/>
                  </a:lnTo>
                  <a:lnTo>
                    <a:pt x="78" y="35"/>
                  </a:lnTo>
                  <a:lnTo>
                    <a:pt x="78" y="37"/>
                  </a:lnTo>
                  <a:lnTo>
                    <a:pt x="79" y="38"/>
                  </a:lnTo>
                  <a:lnTo>
                    <a:pt x="79" y="40"/>
                  </a:lnTo>
                  <a:lnTo>
                    <a:pt x="79" y="42"/>
                  </a:lnTo>
                  <a:lnTo>
                    <a:pt x="79" y="44"/>
                  </a:lnTo>
                  <a:lnTo>
                    <a:pt x="81" y="44"/>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8" name="Freeform 129"/>
            <p:cNvSpPr>
              <a:spLocks/>
            </p:cNvSpPr>
            <p:nvPr/>
          </p:nvSpPr>
          <p:spPr bwMode="auto">
            <a:xfrm>
              <a:off x="5219" y="3677"/>
              <a:ext cx="162" cy="206"/>
            </a:xfrm>
            <a:custGeom>
              <a:avLst/>
              <a:gdLst>
                <a:gd name="T0" fmla="*/ 2 w 162"/>
                <a:gd name="T1" fmla="*/ 87 h 206"/>
                <a:gd name="T2" fmla="*/ 2 w 162"/>
                <a:gd name="T3" fmla="*/ 104 h 206"/>
                <a:gd name="T4" fmla="*/ 2 w 162"/>
                <a:gd name="T5" fmla="*/ 117 h 206"/>
                <a:gd name="T6" fmla="*/ 4 w 162"/>
                <a:gd name="T7" fmla="*/ 127 h 206"/>
                <a:gd name="T8" fmla="*/ 6 w 162"/>
                <a:gd name="T9" fmla="*/ 132 h 206"/>
                <a:gd name="T10" fmla="*/ 7 w 162"/>
                <a:gd name="T11" fmla="*/ 138 h 206"/>
                <a:gd name="T12" fmla="*/ 11 w 162"/>
                <a:gd name="T13" fmla="*/ 146 h 206"/>
                <a:gd name="T14" fmla="*/ 24 w 162"/>
                <a:gd name="T15" fmla="*/ 168 h 206"/>
                <a:gd name="T16" fmla="*/ 41 w 162"/>
                <a:gd name="T17" fmla="*/ 190 h 206"/>
                <a:gd name="T18" fmla="*/ 51 w 162"/>
                <a:gd name="T19" fmla="*/ 203 h 206"/>
                <a:gd name="T20" fmla="*/ 56 w 162"/>
                <a:gd name="T21" fmla="*/ 205 h 206"/>
                <a:gd name="T22" fmla="*/ 59 w 162"/>
                <a:gd name="T23" fmla="*/ 205 h 206"/>
                <a:gd name="T24" fmla="*/ 66 w 162"/>
                <a:gd name="T25" fmla="*/ 203 h 206"/>
                <a:gd name="T26" fmla="*/ 75 w 162"/>
                <a:gd name="T27" fmla="*/ 204 h 206"/>
                <a:gd name="T28" fmla="*/ 86 w 162"/>
                <a:gd name="T29" fmla="*/ 202 h 206"/>
                <a:gd name="T30" fmla="*/ 97 w 162"/>
                <a:gd name="T31" fmla="*/ 199 h 206"/>
                <a:gd name="T32" fmla="*/ 109 w 162"/>
                <a:gd name="T33" fmla="*/ 192 h 206"/>
                <a:gd name="T34" fmla="*/ 123 w 162"/>
                <a:gd name="T35" fmla="*/ 181 h 206"/>
                <a:gd name="T36" fmla="*/ 135 w 162"/>
                <a:gd name="T37" fmla="*/ 167 h 206"/>
                <a:gd name="T38" fmla="*/ 142 w 162"/>
                <a:gd name="T39" fmla="*/ 156 h 206"/>
                <a:gd name="T40" fmla="*/ 148 w 162"/>
                <a:gd name="T41" fmla="*/ 140 h 206"/>
                <a:gd name="T42" fmla="*/ 150 w 162"/>
                <a:gd name="T43" fmla="*/ 126 h 206"/>
                <a:gd name="T44" fmla="*/ 153 w 162"/>
                <a:gd name="T45" fmla="*/ 113 h 206"/>
                <a:gd name="T46" fmla="*/ 155 w 162"/>
                <a:gd name="T47" fmla="*/ 102 h 206"/>
                <a:gd name="T48" fmla="*/ 159 w 162"/>
                <a:gd name="T49" fmla="*/ 88 h 206"/>
                <a:gd name="T50" fmla="*/ 160 w 162"/>
                <a:gd name="T51" fmla="*/ 78 h 206"/>
                <a:gd name="T52" fmla="*/ 157 w 162"/>
                <a:gd name="T53" fmla="*/ 78 h 206"/>
                <a:gd name="T54" fmla="*/ 152 w 162"/>
                <a:gd name="T55" fmla="*/ 78 h 206"/>
                <a:gd name="T56" fmla="*/ 151 w 162"/>
                <a:gd name="T57" fmla="*/ 77 h 206"/>
                <a:gd name="T58" fmla="*/ 149 w 162"/>
                <a:gd name="T59" fmla="*/ 70 h 206"/>
                <a:gd name="T60" fmla="*/ 147 w 162"/>
                <a:gd name="T61" fmla="*/ 59 h 206"/>
                <a:gd name="T62" fmla="*/ 147 w 162"/>
                <a:gd name="T63" fmla="*/ 51 h 206"/>
                <a:gd name="T64" fmla="*/ 144 w 162"/>
                <a:gd name="T65" fmla="*/ 46 h 206"/>
                <a:gd name="T66" fmla="*/ 144 w 162"/>
                <a:gd name="T67" fmla="*/ 44 h 206"/>
                <a:gd name="T68" fmla="*/ 142 w 162"/>
                <a:gd name="T69" fmla="*/ 42 h 206"/>
                <a:gd name="T70" fmla="*/ 142 w 162"/>
                <a:gd name="T71" fmla="*/ 40 h 206"/>
                <a:gd name="T72" fmla="*/ 142 w 162"/>
                <a:gd name="T73" fmla="*/ 37 h 206"/>
                <a:gd name="T74" fmla="*/ 142 w 162"/>
                <a:gd name="T75" fmla="*/ 36 h 206"/>
                <a:gd name="T76" fmla="*/ 141 w 162"/>
                <a:gd name="T77" fmla="*/ 36 h 206"/>
                <a:gd name="T78" fmla="*/ 137 w 162"/>
                <a:gd name="T79" fmla="*/ 37 h 206"/>
                <a:gd name="T80" fmla="*/ 135 w 162"/>
                <a:gd name="T81" fmla="*/ 39 h 206"/>
                <a:gd name="T82" fmla="*/ 132 w 162"/>
                <a:gd name="T83" fmla="*/ 41 h 206"/>
                <a:gd name="T84" fmla="*/ 107 w 162"/>
                <a:gd name="T85" fmla="*/ 28 h 206"/>
                <a:gd name="T86" fmla="*/ 74 w 162"/>
                <a:gd name="T87" fmla="*/ 10 h 206"/>
                <a:gd name="T88" fmla="*/ 58 w 162"/>
                <a:gd name="T89" fmla="*/ 0 h 206"/>
                <a:gd name="T90" fmla="*/ 44 w 162"/>
                <a:gd name="T91" fmla="*/ 2 h 206"/>
                <a:gd name="T92" fmla="*/ 20 w 162"/>
                <a:gd name="T93" fmla="*/ 8 h 206"/>
                <a:gd name="T94" fmla="*/ 5 w 162"/>
                <a:gd name="T95" fmla="*/ 12 h 206"/>
                <a:gd name="T96" fmla="*/ 4 w 162"/>
                <a:gd name="T97" fmla="*/ 19 h 206"/>
                <a:gd name="T98" fmla="*/ 0 w 162"/>
                <a:gd name="T99" fmla="*/ 40 h 206"/>
                <a:gd name="T100" fmla="*/ 0 w 162"/>
                <a:gd name="T101" fmla="*/ 67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206">
                  <a:moveTo>
                    <a:pt x="2" y="78"/>
                  </a:moveTo>
                  <a:lnTo>
                    <a:pt x="2" y="81"/>
                  </a:lnTo>
                  <a:lnTo>
                    <a:pt x="2" y="83"/>
                  </a:lnTo>
                  <a:lnTo>
                    <a:pt x="2" y="85"/>
                  </a:lnTo>
                  <a:lnTo>
                    <a:pt x="2" y="87"/>
                  </a:lnTo>
                  <a:lnTo>
                    <a:pt x="2" y="91"/>
                  </a:lnTo>
                  <a:lnTo>
                    <a:pt x="2" y="94"/>
                  </a:lnTo>
                  <a:lnTo>
                    <a:pt x="2" y="98"/>
                  </a:lnTo>
                  <a:lnTo>
                    <a:pt x="2" y="100"/>
                  </a:lnTo>
                  <a:lnTo>
                    <a:pt x="2" y="104"/>
                  </a:lnTo>
                  <a:lnTo>
                    <a:pt x="2" y="107"/>
                  </a:lnTo>
                  <a:lnTo>
                    <a:pt x="2" y="111"/>
                  </a:lnTo>
                  <a:lnTo>
                    <a:pt x="2" y="112"/>
                  </a:lnTo>
                  <a:lnTo>
                    <a:pt x="2" y="115"/>
                  </a:lnTo>
                  <a:lnTo>
                    <a:pt x="2" y="117"/>
                  </a:lnTo>
                  <a:lnTo>
                    <a:pt x="2" y="119"/>
                  </a:lnTo>
                  <a:lnTo>
                    <a:pt x="4" y="120"/>
                  </a:lnTo>
                  <a:lnTo>
                    <a:pt x="4" y="123"/>
                  </a:lnTo>
                  <a:lnTo>
                    <a:pt x="4" y="125"/>
                  </a:lnTo>
                  <a:lnTo>
                    <a:pt x="4" y="127"/>
                  </a:lnTo>
                  <a:lnTo>
                    <a:pt x="4" y="128"/>
                  </a:lnTo>
                  <a:lnTo>
                    <a:pt x="4" y="130"/>
                  </a:lnTo>
                  <a:lnTo>
                    <a:pt x="4" y="132"/>
                  </a:lnTo>
                  <a:lnTo>
                    <a:pt x="6" y="132"/>
                  </a:lnTo>
                  <a:lnTo>
                    <a:pt x="6" y="134"/>
                  </a:lnTo>
                  <a:lnTo>
                    <a:pt x="6" y="136"/>
                  </a:lnTo>
                  <a:lnTo>
                    <a:pt x="7" y="136"/>
                  </a:lnTo>
                  <a:lnTo>
                    <a:pt x="7" y="138"/>
                  </a:lnTo>
                  <a:lnTo>
                    <a:pt x="7" y="139"/>
                  </a:lnTo>
                  <a:lnTo>
                    <a:pt x="7" y="140"/>
                  </a:lnTo>
                  <a:lnTo>
                    <a:pt x="9" y="140"/>
                  </a:lnTo>
                  <a:lnTo>
                    <a:pt x="9" y="144"/>
                  </a:lnTo>
                  <a:lnTo>
                    <a:pt x="11" y="146"/>
                  </a:lnTo>
                  <a:lnTo>
                    <a:pt x="13" y="150"/>
                  </a:lnTo>
                  <a:lnTo>
                    <a:pt x="16" y="154"/>
                  </a:lnTo>
                  <a:lnTo>
                    <a:pt x="17" y="159"/>
                  </a:lnTo>
                  <a:lnTo>
                    <a:pt x="21" y="163"/>
                  </a:lnTo>
                  <a:lnTo>
                    <a:pt x="24" y="168"/>
                  </a:lnTo>
                  <a:lnTo>
                    <a:pt x="28" y="172"/>
                  </a:lnTo>
                  <a:lnTo>
                    <a:pt x="30" y="177"/>
                  </a:lnTo>
                  <a:lnTo>
                    <a:pt x="34" y="181"/>
                  </a:lnTo>
                  <a:lnTo>
                    <a:pt x="37" y="186"/>
                  </a:lnTo>
                  <a:lnTo>
                    <a:pt x="41" y="190"/>
                  </a:lnTo>
                  <a:lnTo>
                    <a:pt x="43" y="194"/>
                  </a:lnTo>
                  <a:lnTo>
                    <a:pt x="47" y="197"/>
                  </a:lnTo>
                  <a:lnTo>
                    <a:pt x="48" y="199"/>
                  </a:lnTo>
                  <a:lnTo>
                    <a:pt x="51" y="201"/>
                  </a:lnTo>
                  <a:lnTo>
                    <a:pt x="51" y="203"/>
                  </a:lnTo>
                  <a:lnTo>
                    <a:pt x="52" y="203"/>
                  </a:lnTo>
                  <a:lnTo>
                    <a:pt x="52" y="205"/>
                  </a:lnTo>
                  <a:lnTo>
                    <a:pt x="54" y="205"/>
                  </a:lnTo>
                  <a:lnTo>
                    <a:pt x="56" y="205"/>
                  </a:lnTo>
                  <a:lnTo>
                    <a:pt x="57" y="205"/>
                  </a:lnTo>
                  <a:lnTo>
                    <a:pt x="59" y="205"/>
                  </a:lnTo>
                  <a:lnTo>
                    <a:pt x="61" y="204"/>
                  </a:lnTo>
                  <a:lnTo>
                    <a:pt x="63" y="204"/>
                  </a:lnTo>
                  <a:lnTo>
                    <a:pt x="64" y="204"/>
                  </a:lnTo>
                  <a:lnTo>
                    <a:pt x="66" y="203"/>
                  </a:lnTo>
                  <a:lnTo>
                    <a:pt x="67" y="204"/>
                  </a:lnTo>
                  <a:lnTo>
                    <a:pt x="69" y="204"/>
                  </a:lnTo>
                  <a:lnTo>
                    <a:pt x="71" y="204"/>
                  </a:lnTo>
                  <a:lnTo>
                    <a:pt x="73" y="204"/>
                  </a:lnTo>
                  <a:lnTo>
                    <a:pt x="75" y="204"/>
                  </a:lnTo>
                  <a:lnTo>
                    <a:pt x="77" y="204"/>
                  </a:lnTo>
                  <a:lnTo>
                    <a:pt x="79" y="204"/>
                  </a:lnTo>
                  <a:lnTo>
                    <a:pt x="83" y="202"/>
                  </a:lnTo>
                  <a:lnTo>
                    <a:pt x="84" y="202"/>
                  </a:lnTo>
                  <a:lnTo>
                    <a:pt x="86" y="202"/>
                  </a:lnTo>
                  <a:lnTo>
                    <a:pt x="88" y="202"/>
                  </a:lnTo>
                  <a:lnTo>
                    <a:pt x="92" y="200"/>
                  </a:lnTo>
                  <a:lnTo>
                    <a:pt x="94" y="200"/>
                  </a:lnTo>
                  <a:lnTo>
                    <a:pt x="95" y="199"/>
                  </a:lnTo>
                  <a:lnTo>
                    <a:pt x="97" y="199"/>
                  </a:lnTo>
                  <a:lnTo>
                    <a:pt x="99" y="197"/>
                  </a:lnTo>
                  <a:lnTo>
                    <a:pt x="101" y="197"/>
                  </a:lnTo>
                  <a:lnTo>
                    <a:pt x="104" y="196"/>
                  </a:lnTo>
                  <a:lnTo>
                    <a:pt x="105" y="194"/>
                  </a:lnTo>
                  <a:lnTo>
                    <a:pt x="109" y="192"/>
                  </a:lnTo>
                  <a:lnTo>
                    <a:pt x="111" y="190"/>
                  </a:lnTo>
                  <a:lnTo>
                    <a:pt x="115" y="188"/>
                  </a:lnTo>
                  <a:lnTo>
                    <a:pt x="117" y="186"/>
                  </a:lnTo>
                  <a:lnTo>
                    <a:pt x="121" y="183"/>
                  </a:lnTo>
                  <a:lnTo>
                    <a:pt x="123" y="181"/>
                  </a:lnTo>
                  <a:lnTo>
                    <a:pt x="126" y="178"/>
                  </a:lnTo>
                  <a:lnTo>
                    <a:pt x="128" y="176"/>
                  </a:lnTo>
                  <a:lnTo>
                    <a:pt x="132" y="172"/>
                  </a:lnTo>
                  <a:lnTo>
                    <a:pt x="134" y="170"/>
                  </a:lnTo>
                  <a:lnTo>
                    <a:pt x="135" y="167"/>
                  </a:lnTo>
                  <a:lnTo>
                    <a:pt x="137" y="166"/>
                  </a:lnTo>
                  <a:lnTo>
                    <a:pt x="140" y="162"/>
                  </a:lnTo>
                  <a:lnTo>
                    <a:pt x="140" y="160"/>
                  </a:lnTo>
                  <a:lnTo>
                    <a:pt x="142" y="158"/>
                  </a:lnTo>
                  <a:lnTo>
                    <a:pt x="142" y="156"/>
                  </a:lnTo>
                  <a:lnTo>
                    <a:pt x="144" y="152"/>
                  </a:lnTo>
                  <a:lnTo>
                    <a:pt x="144" y="150"/>
                  </a:lnTo>
                  <a:lnTo>
                    <a:pt x="146" y="147"/>
                  </a:lnTo>
                  <a:lnTo>
                    <a:pt x="146" y="144"/>
                  </a:lnTo>
                  <a:lnTo>
                    <a:pt x="148" y="140"/>
                  </a:lnTo>
                  <a:lnTo>
                    <a:pt x="148" y="138"/>
                  </a:lnTo>
                  <a:lnTo>
                    <a:pt x="148" y="134"/>
                  </a:lnTo>
                  <a:lnTo>
                    <a:pt x="148" y="131"/>
                  </a:lnTo>
                  <a:lnTo>
                    <a:pt x="150" y="128"/>
                  </a:lnTo>
                  <a:lnTo>
                    <a:pt x="150" y="126"/>
                  </a:lnTo>
                  <a:lnTo>
                    <a:pt x="151" y="122"/>
                  </a:lnTo>
                  <a:lnTo>
                    <a:pt x="151" y="120"/>
                  </a:lnTo>
                  <a:lnTo>
                    <a:pt x="153" y="117"/>
                  </a:lnTo>
                  <a:lnTo>
                    <a:pt x="153" y="115"/>
                  </a:lnTo>
                  <a:lnTo>
                    <a:pt x="153" y="113"/>
                  </a:lnTo>
                  <a:lnTo>
                    <a:pt x="153" y="111"/>
                  </a:lnTo>
                  <a:lnTo>
                    <a:pt x="155" y="109"/>
                  </a:lnTo>
                  <a:lnTo>
                    <a:pt x="155" y="107"/>
                  </a:lnTo>
                  <a:lnTo>
                    <a:pt x="155" y="104"/>
                  </a:lnTo>
                  <a:lnTo>
                    <a:pt x="155" y="102"/>
                  </a:lnTo>
                  <a:lnTo>
                    <a:pt x="157" y="98"/>
                  </a:lnTo>
                  <a:lnTo>
                    <a:pt x="157" y="96"/>
                  </a:lnTo>
                  <a:lnTo>
                    <a:pt x="157" y="93"/>
                  </a:lnTo>
                  <a:lnTo>
                    <a:pt x="157" y="92"/>
                  </a:lnTo>
                  <a:lnTo>
                    <a:pt x="159" y="88"/>
                  </a:lnTo>
                  <a:lnTo>
                    <a:pt x="159" y="86"/>
                  </a:lnTo>
                  <a:lnTo>
                    <a:pt x="160" y="83"/>
                  </a:lnTo>
                  <a:lnTo>
                    <a:pt x="160" y="82"/>
                  </a:lnTo>
                  <a:lnTo>
                    <a:pt x="161" y="78"/>
                  </a:lnTo>
                  <a:lnTo>
                    <a:pt x="160" y="78"/>
                  </a:lnTo>
                  <a:lnTo>
                    <a:pt x="159" y="78"/>
                  </a:lnTo>
                  <a:lnTo>
                    <a:pt x="157" y="78"/>
                  </a:lnTo>
                  <a:lnTo>
                    <a:pt x="156" y="78"/>
                  </a:lnTo>
                  <a:lnTo>
                    <a:pt x="154" y="78"/>
                  </a:lnTo>
                  <a:lnTo>
                    <a:pt x="152" y="78"/>
                  </a:lnTo>
                  <a:lnTo>
                    <a:pt x="151" y="78"/>
                  </a:lnTo>
                  <a:lnTo>
                    <a:pt x="151" y="77"/>
                  </a:lnTo>
                  <a:lnTo>
                    <a:pt x="150" y="77"/>
                  </a:lnTo>
                  <a:lnTo>
                    <a:pt x="150" y="75"/>
                  </a:lnTo>
                  <a:lnTo>
                    <a:pt x="150" y="73"/>
                  </a:lnTo>
                  <a:lnTo>
                    <a:pt x="150" y="72"/>
                  </a:lnTo>
                  <a:lnTo>
                    <a:pt x="149" y="70"/>
                  </a:lnTo>
                  <a:lnTo>
                    <a:pt x="149" y="68"/>
                  </a:lnTo>
                  <a:lnTo>
                    <a:pt x="149" y="66"/>
                  </a:lnTo>
                  <a:lnTo>
                    <a:pt x="149" y="63"/>
                  </a:lnTo>
                  <a:lnTo>
                    <a:pt x="147" y="61"/>
                  </a:lnTo>
                  <a:lnTo>
                    <a:pt x="147" y="59"/>
                  </a:lnTo>
                  <a:lnTo>
                    <a:pt x="147" y="57"/>
                  </a:lnTo>
                  <a:lnTo>
                    <a:pt x="147" y="54"/>
                  </a:lnTo>
                  <a:lnTo>
                    <a:pt x="147" y="53"/>
                  </a:lnTo>
                  <a:lnTo>
                    <a:pt x="147" y="51"/>
                  </a:lnTo>
                  <a:lnTo>
                    <a:pt x="147" y="49"/>
                  </a:lnTo>
                  <a:lnTo>
                    <a:pt x="145" y="49"/>
                  </a:lnTo>
                  <a:lnTo>
                    <a:pt x="145" y="48"/>
                  </a:lnTo>
                  <a:lnTo>
                    <a:pt x="144" y="48"/>
                  </a:lnTo>
                  <a:lnTo>
                    <a:pt x="144" y="46"/>
                  </a:lnTo>
                  <a:lnTo>
                    <a:pt x="144" y="45"/>
                  </a:lnTo>
                  <a:lnTo>
                    <a:pt x="144" y="44"/>
                  </a:lnTo>
                  <a:lnTo>
                    <a:pt x="144" y="42"/>
                  </a:lnTo>
                  <a:lnTo>
                    <a:pt x="142" y="42"/>
                  </a:lnTo>
                  <a:lnTo>
                    <a:pt x="142" y="40"/>
                  </a:lnTo>
                  <a:lnTo>
                    <a:pt x="142" y="39"/>
                  </a:lnTo>
                  <a:lnTo>
                    <a:pt x="142" y="37"/>
                  </a:lnTo>
                  <a:lnTo>
                    <a:pt x="142" y="36"/>
                  </a:lnTo>
                  <a:lnTo>
                    <a:pt x="142" y="35"/>
                  </a:lnTo>
                  <a:lnTo>
                    <a:pt x="141" y="36"/>
                  </a:lnTo>
                  <a:lnTo>
                    <a:pt x="139" y="36"/>
                  </a:lnTo>
                  <a:lnTo>
                    <a:pt x="137" y="37"/>
                  </a:lnTo>
                  <a:lnTo>
                    <a:pt x="135" y="39"/>
                  </a:lnTo>
                  <a:lnTo>
                    <a:pt x="134" y="41"/>
                  </a:lnTo>
                  <a:lnTo>
                    <a:pt x="132" y="41"/>
                  </a:lnTo>
                  <a:lnTo>
                    <a:pt x="129" y="40"/>
                  </a:lnTo>
                  <a:lnTo>
                    <a:pt x="124" y="38"/>
                  </a:lnTo>
                  <a:lnTo>
                    <a:pt x="120" y="35"/>
                  </a:lnTo>
                  <a:lnTo>
                    <a:pt x="113" y="33"/>
                  </a:lnTo>
                  <a:lnTo>
                    <a:pt x="107" y="28"/>
                  </a:lnTo>
                  <a:lnTo>
                    <a:pt x="100" y="25"/>
                  </a:lnTo>
                  <a:lnTo>
                    <a:pt x="94" y="20"/>
                  </a:lnTo>
                  <a:lnTo>
                    <a:pt x="87" y="17"/>
                  </a:lnTo>
                  <a:lnTo>
                    <a:pt x="81" y="14"/>
                  </a:lnTo>
                  <a:lnTo>
                    <a:pt x="74" y="10"/>
                  </a:lnTo>
                  <a:lnTo>
                    <a:pt x="69" y="7"/>
                  </a:lnTo>
                  <a:lnTo>
                    <a:pt x="64" y="5"/>
                  </a:lnTo>
                  <a:lnTo>
                    <a:pt x="61" y="2"/>
                  </a:lnTo>
                  <a:lnTo>
                    <a:pt x="58" y="1"/>
                  </a:lnTo>
                  <a:lnTo>
                    <a:pt x="58" y="0"/>
                  </a:lnTo>
                  <a:lnTo>
                    <a:pt x="57" y="0"/>
                  </a:lnTo>
                  <a:lnTo>
                    <a:pt x="55" y="0"/>
                  </a:lnTo>
                  <a:lnTo>
                    <a:pt x="52" y="0"/>
                  </a:lnTo>
                  <a:lnTo>
                    <a:pt x="49" y="0"/>
                  </a:lnTo>
                  <a:lnTo>
                    <a:pt x="44" y="2"/>
                  </a:lnTo>
                  <a:lnTo>
                    <a:pt x="40" y="2"/>
                  </a:lnTo>
                  <a:lnTo>
                    <a:pt x="35" y="4"/>
                  </a:lnTo>
                  <a:lnTo>
                    <a:pt x="31" y="4"/>
                  </a:lnTo>
                  <a:lnTo>
                    <a:pt x="26" y="6"/>
                  </a:lnTo>
                  <a:lnTo>
                    <a:pt x="20" y="8"/>
                  </a:lnTo>
                  <a:lnTo>
                    <a:pt x="16" y="10"/>
                  </a:lnTo>
                  <a:lnTo>
                    <a:pt x="12" y="10"/>
                  </a:lnTo>
                  <a:lnTo>
                    <a:pt x="9" y="12"/>
                  </a:lnTo>
                  <a:lnTo>
                    <a:pt x="7" y="12"/>
                  </a:lnTo>
                  <a:lnTo>
                    <a:pt x="5" y="12"/>
                  </a:lnTo>
                  <a:lnTo>
                    <a:pt x="4" y="14"/>
                  </a:lnTo>
                  <a:lnTo>
                    <a:pt x="4" y="17"/>
                  </a:lnTo>
                  <a:lnTo>
                    <a:pt x="4" y="19"/>
                  </a:lnTo>
                  <a:lnTo>
                    <a:pt x="2" y="23"/>
                  </a:lnTo>
                  <a:lnTo>
                    <a:pt x="2" y="26"/>
                  </a:lnTo>
                  <a:lnTo>
                    <a:pt x="2" y="30"/>
                  </a:lnTo>
                  <a:lnTo>
                    <a:pt x="2" y="34"/>
                  </a:lnTo>
                  <a:lnTo>
                    <a:pt x="0" y="40"/>
                  </a:lnTo>
                  <a:lnTo>
                    <a:pt x="0" y="45"/>
                  </a:lnTo>
                  <a:lnTo>
                    <a:pt x="0" y="51"/>
                  </a:lnTo>
                  <a:lnTo>
                    <a:pt x="0" y="55"/>
                  </a:lnTo>
                  <a:lnTo>
                    <a:pt x="0" y="61"/>
                  </a:lnTo>
                  <a:lnTo>
                    <a:pt x="0" y="67"/>
                  </a:lnTo>
                  <a:lnTo>
                    <a:pt x="0" y="72"/>
                  </a:lnTo>
                  <a:lnTo>
                    <a:pt x="2" y="7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09" name="Freeform 130"/>
            <p:cNvSpPr>
              <a:spLocks/>
            </p:cNvSpPr>
            <p:nvPr/>
          </p:nvSpPr>
          <p:spPr bwMode="auto">
            <a:xfrm>
              <a:off x="5243" y="3680"/>
              <a:ext cx="139" cy="199"/>
            </a:xfrm>
            <a:custGeom>
              <a:avLst/>
              <a:gdLst>
                <a:gd name="T0" fmla="*/ 10 w 139"/>
                <a:gd name="T1" fmla="*/ 73 h 199"/>
                <a:gd name="T2" fmla="*/ 7 w 139"/>
                <a:gd name="T3" fmla="*/ 79 h 199"/>
                <a:gd name="T4" fmla="*/ 0 w 139"/>
                <a:gd name="T5" fmla="*/ 85 h 199"/>
                <a:gd name="T6" fmla="*/ 5 w 139"/>
                <a:gd name="T7" fmla="*/ 86 h 199"/>
                <a:gd name="T8" fmla="*/ 14 w 139"/>
                <a:gd name="T9" fmla="*/ 84 h 199"/>
                <a:gd name="T10" fmla="*/ 23 w 139"/>
                <a:gd name="T11" fmla="*/ 84 h 199"/>
                <a:gd name="T12" fmla="*/ 29 w 139"/>
                <a:gd name="T13" fmla="*/ 84 h 199"/>
                <a:gd name="T14" fmla="*/ 32 w 139"/>
                <a:gd name="T15" fmla="*/ 87 h 199"/>
                <a:gd name="T16" fmla="*/ 36 w 139"/>
                <a:gd name="T17" fmla="*/ 96 h 199"/>
                <a:gd name="T18" fmla="*/ 37 w 139"/>
                <a:gd name="T19" fmla="*/ 104 h 199"/>
                <a:gd name="T20" fmla="*/ 36 w 139"/>
                <a:gd name="T21" fmla="*/ 115 h 199"/>
                <a:gd name="T22" fmla="*/ 31 w 139"/>
                <a:gd name="T23" fmla="*/ 120 h 199"/>
                <a:gd name="T24" fmla="*/ 32 w 139"/>
                <a:gd name="T25" fmla="*/ 127 h 199"/>
                <a:gd name="T26" fmla="*/ 45 w 139"/>
                <a:gd name="T27" fmla="*/ 139 h 199"/>
                <a:gd name="T28" fmla="*/ 58 w 139"/>
                <a:gd name="T29" fmla="*/ 134 h 199"/>
                <a:gd name="T30" fmla="*/ 66 w 139"/>
                <a:gd name="T31" fmla="*/ 121 h 199"/>
                <a:gd name="T32" fmla="*/ 64 w 139"/>
                <a:gd name="T33" fmla="*/ 106 h 199"/>
                <a:gd name="T34" fmla="*/ 65 w 139"/>
                <a:gd name="T35" fmla="*/ 94 h 199"/>
                <a:gd name="T36" fmla="*/ 65 w 139"/>
                <a:gd name="T37" fmla="*/ 79 h 199"/>
                <a:gd name="T38" fmla="*/ 69 w 139"/>
                <a:gd name="T39" fmla="*/ 75 h 199"/>
                <a:gd name="T40" fmla="*/ 75 w 139"/>
                <a:gd name="T41" fmla="*/ 70 h 199"/>
                <a:gd name="T42" fmla="*/ 91 w 139"/>
                <a:gd name="T43" fmla="*/ 70 h 199"/>
                <a:gd name="T44" fmla="*/ 100 w 139"/>
                <a:gd name="T45" fmla="*/ 76 h 199"/>
                <a:gd name="T46" fmla="*/ 106 w 139"/>
                <a:gd name="T47" fmla="*/ 82 h 199"/>
                <a:gd name="T48" fmla="*/ 113 w 139"/>
                <a:gd name="T49" fmla="*/ 103 h 199"/>
                <a:gd name="T50" fmla="*/ 92 w 139"/>
                <a:gd name="T51" fmla="*/ 137 h 199"/>
                <a:gd name="T52" fmla="*/ 71 w 139"/>
                <a:gd name="T53" fmla="*/ 122 h 199"/>
                <a:gd name="T54" fmla="*/ 59 w 139"/>
                <a:gd name="T55" fmla="*/ 127 h 199"/>
                <a:gd name="T56" fmla="*/ 56 w 139"/>
                <a:gd name="T57" fmla="*/ 138 h 199"/>
                <a:gd name="T58" fmla="*/ 64 w 139"/>
                <a:gd name="T59" fmla="*/ 141 h 199"/>
                <a:gd name="T60" fmla="*/ 73 w 139"/>
                <a:gd name="T61" fmla="*/ 146 h 199"/>
                <a:gd name="T62" fmla="*/ 79 w 139"/>
                <a:gd name="T63" fmla="*/ 155 h 199"/>
                <a:gd name="T64" fmla="*/ 73 w 139"/>
                <a:gd name="T65" fmla="*/ 157 h 199"/>
                <a:gd name="T66" fmla="*/ 66 w 139"/>
                <a:gd name="T67" fmla="*/ 160 h 199"/>
                <a:gd name="T68" fmla="*/ 49 w 139"/>
                <a:gd name="T69" fmla="*/ 163 h 199"/>
                <a:gd name="T70" fmla="*/ 36 w 139"/>
                <a:gd name="T71" fmla="*/ 163 h 199"/>
                <a:gd name="T72" fmla="*/ 20 w 139"/>
                <a:gd name="T73" fmla="*/ 161 h 199"/>
                <a:gd name="T74" fmla="*/ 39 w 139"/>
                <a:gd name="T75" fmla="*/ 171 h 199"/>
                <a:gd name="T76" fmla="*/ 49 w 139"/>
                <a:gd name="T77" fmla="*/ 171 h 199"/>
                <a:gd name="T78" fmla="*/ 53 w 139"/>
                <a:gd name="T79" fmla="*/ 171 h 199"/>
                <a:gd name="T80" fmla="*/ 66 w 139"/>
                <a:gd name="T81" fmla="*/ 167 h 199"/>
                <a:gd name="T82" fmla="*/ 73 w 139"/>
                <a:gd name="T83" fmla="*/ 169 h 199"/>
                <a:gd name="T84" fmla="*/ 62 w 139"/>
                <a:gd name="T85" fmla="*/ 186 h 199"/>
                <a:gd name="T86" fmla="*/ 42 w 139"/>
                <a:gd name="T87" fmla="*/ 191 h 199"/>
                <a:gd name="T88" fmla="*/ 29 w 139"/>
                <a:gd name="T89" fmla="*/ 198 h 199"/>
                <a:gd name="T90" fmla="*/ 58 w 139"/>
                <a:gd name="T91" fmla="*/ 196 h 199"/>
                <a:gd name="T92" fmla="*/ 74 w 139"/>
                <a:gd name="T93" fmla="*/ 192 h 199"/>
                <a:gd name="T94" fmla="*/ 98 w 139"/>
                <a:gd name="T95" fmla="*/ 174 h 199"/>
                <a:gd name="T96" fmla="*/ 108 w 139"/>
                <a:gd name="T97" fmla="*/ 159 h 199"/>
                <a:gd name="T98" fmla="*/ 118 w 139"/>
                <a:gd name="T99" fmla="*/ 145 h 199"/>
                <a:gd name="T100" fmla="*/ 130 w 139"/>
                <a:gd name="T101" fmla="*/ 119 h 199"/>
                <a:gd name="T102" fmla="*/ 134 w 139"/>
                <a:gd name="T103" fmla="*/ 103 h 199"/>
                <a:gd name="T104" fmla="*/ 137 w 139"/>
                <a:gd name="T105" fmla="*/ 86 h 199"/>
                <a:gd name="T106" fmla="*/ 134 w 139"/>
                <a:gd name="T107" fmla="*/ 72 h 199"/>
                <a:gd name="T108" fmla="*/ 128 w 139"/>
                <a:gd name="T109" fmla="*/ 63 h 199"/>
                <a:gd name="T110" fmla="*/ 125 w 139"/>
                <a:gd name="T111" fmla="*/ 50 h 199"/>
                <a:gd name="T112" fmla="*/ 118 w 139"/>
                <a:gd name="T113" fmla="*/ 21 h 199"/>
                <a:gd name="T114" fmla="*/ 104 w 139"/>
                <a:gd name="T115" fmla="*/ 1 h 199"/>
                <a:gd name="T116" fmla="*/ 11 w 139"/>
                <a:gd name="T117" fmla="*/ 2 h 199"/>
                <a:gd name="T118" fmla="*/ 2 w 139"/>
                <a:gd name="T119" fmla="*/ 32 h 199"/>
                <a:gd name="T120" fmla="*/ 14 w 139"/>
                <a:gd name="T121" fmla="*/ 66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9" h="199">
                  <a:moveTo>
                    <a:pt x="14" y="66"/>
                  </a:moveTo>
                  <a:lnTo>
                    <a:pt x="13" y="68"/>
                  </a:lnTo>
                  <a:lnTo>
                    <a:pt x="12" y="70"/>
                  </a:lnTo>
                  <a:lnTo>
                    <a:pt x="12" y="71"/>
                  </a:lnTo>
                  <a:lnTo>
                    <a:pt x="10" y="73"/>
                  </a:lnTo>
                  <a:lnTo>
                    <a:pt x="10" y="75"/>
                  </a:lnTo>
                  <a:lnTo>
                    <a:pt x="10" y="77"/>
                  </a:lnTo>
                  <a:lnTo>
                    <a:pt x="8" y="79"/>
                  </a:lnTo>
                  <a:lnTo>
                    <a:pt x="7" y="79"/>
                  </a:lnTo>
                  <a:lnTo>
                    <a:pt x="5" y="80"/>
                  </a:lnTo>
                  <a:lnTo>
                    <a:pt x="4" y="80"/>
                  </a:lnTo>
                  <a:lnTo>
                    <a:pt x="2" y="82"/>
                  </a:lnTo>
                  <a:lnTo>
                    <a:pt x="1" y="83"/>
                  </a:lnTo>
                  <a:lnTo>
                    <a:pt x="0" y="85"/>
                  </a:lnTo>
                  <a:lnTo>
                    <a:pt x="2" y="85"/>
                  </a:lnTo>
                  <a:lnTo>
                    <a:pt x="2" y="86"/>
                  </a:lnTo>
                  <a:lnTo>
                    <a:pt x="3" y="86"/>
                  </a:lnTo>
                  <a:lnTo>
                    <a:pt x="5" y="86"/>
                  </a:lnTo>
                  <a:lnTo>
                    <a:pt x="7" y="84"/>
                  </a:lnTo>
                  <a:lnTo>
                    <a:pt x="9" y="84"/>
                  </a:lnTo>
                  <a:lnTo>
                    <a:pt x="11" y="84"/>
                  </a:lnTo>
                  <a:lnTo>
                    <a:pt x="12" y="84"/>
                  </a:lnTo>
                  <a:lnTo>
                    <a:pt x="14" y="82"/>
                  </a:lnTo>
                  <a:lnTo>
                    <a:pt x="14" y="84"/>
                  </a:lnTo>
                  <a:lnTo>
                    <a:pt x="16" y="84"/>
                  </a:lnTo>
                  <a:lnTo>
                    <a:pt x="18" y="84"/>
                  </a:lnTo>
                  <a:lnTo>
                    <a:pt x="19" y="84"/>
                  </a:lnTo>
                  <a:lnTo>
                    <a:pt x="21" y="84"/>
                  </a:lnTo>
                  <a:lnTo>
                    <a:pt x="23" y="84"/>
                  </a:lnTo>
                  <a:lnTo>
                    <a:pt x="24" y="84"/>
                  </a:lnTo>
                  <a:lnTo>
                    <a:pt x="26" y="84"/>
                  </a:lnTo>
                  <a:lnTo>
                    <a:pt x="28" y="83"/>
                  </a:lnTo>
                  <a:lnTo>
                    <a:pt x="28" y="84"/>
                  </a:lnTo>
                  <a:lnTo>
                    <a:pt x="29" y="84"/>
                  </a:lnTo>
                  <a:lnTo>
                    <a:pt x="31" y="84"/>
                  </a:lnTo>
                  <a:lnTo>
                    <a:pt x="31" y="86"/>
                  </a:lnTo>
                  <a:lnTo>
                    <a:pt x="32" y="86"/>
                  </a:lnTo>
                  <a:lnTo>
                    <a:pt x="32" y="87"/>
                  </a:lnTo>
                  <a:lnTo>
                    <a:pt x="34" y="87"/>
                  </a:lnTo>
                  <a:lnTo>
                    <a:pt x="34" y="89"/>
                  </a:lnTo>
                  <a:lnTo>
                    <a:pt x="34" y="90"/>
                  </a:lnTo>
                  <a:lnTo>
                    <a:pt x="34" y="92"/>
                  </a:lnTo>
                  <a:lnTo>
                    <a:pt x="34" y="94"/>
                  </a:lnTo>
                  <a:lnTo>
                    <a:pt x="36" y="94"/>
                  </a:lnTo>
                  <a:lnTo>
                    <a:pt x="36" y="96"/>
                  </a:lnTo>
                  <a:lnTo>
                    <a:pt x="36" y="98"/>
                  </a:lnTo>
                  <a:lnTo>
                    <a:pt x="36" y="99"/>
                  </a:lnTo>
                  <a:lnTo>
                    <a:pt x="36" y="100"/>
                  </a:lnTo>
                  <a:lnTo>
                    <a:pt x="38" y="100"/>
                  </a:lnTo>
                  <a:lnTo>
                    <a:pt x="37" y="102"/>
                  </a:lnTo>
                  <a:lnTo>
                    <a:pt x="37" y="104"/>
                  </a:lnTo>
                  <a:lnTo>
                    <a:pt x="37" y="106"/>
                  </a:lnTo>
                  <a:lnTo>
                    <a:pt x="37" y="107"/>
                  </a:lnTo>
                  <a:lnTo>
                    <a:pt x="37" y="109"/>
                  </a:lnTo>
                  <a:lnTo>
                    <a:pt x="36" y="111"/>
                  </a:lnTo>
                  <a:lnTo>
                    <a:pt x="36" y="112"/>
                  </a:lnTo>
                  <a:lnTo>
                    <a:pt x="36" y="114"/>
                  </a:lnTo>
                  <a:lnTo>
                    <a:pt x="36" y="115"/>
                  </a:lnTo>
                  <a:lnTo>
                    <a:pt x="34" y="116"/>
                  </a:lnTo>
                  <a:lnTo>
                    <a:pt x="33" y="117"/>
                  </a:lnTo>
                  <a:lnTo>
                    <a:pt x="31" y="119"/>
                  </a:lnTo>
                  <a:lnTo>
                    <a:pt x="31" y="120"/>
                  </a:lnTo>
                  <a:lnTo>
                    <a:pt x="30" y="122"/>
                  </a:lnTo>
                  <a:lnTo>
                    <a:pt x="30" y="123"/>
                  </a:lnTo>
                  <a:lnTo>
                    <a:pt x="30" y="125"/>
                  </a:lnTo>
                  <a:lnTo>
                    <a:pt x="30" y="126"/>
                  </a:lnTo>
                  <a:lnTo>
                    <a:pt x="32" y="126"/>
                  </a:lnTo>
                  <a:lnTo>
                    <a:pt x="32" y="127"/>
                  </a:lnTo>
                  <a:lnTo>
                    <a:pt x="32" y="129"/>
                  </a:lnTo>
                  <a:lnTo>
                    <a:pt x="33" y="129"/>
                  </a:lnTo>
                  <a:lnTo>
                    <a:pt x="34" y="131"/>
                  </a:lnTo>
                  <a:lnTo>
                    <a:pt x="36" y="133"/>
                  </a:lnTo>
                  <a:lnTo>
                    <a:pt x="38" y="135"/>
                  </a:lnTo>
                  <a:lnTo>
                    <a:pt x="40" y="135"/>
                  </a:lnTo>
                  <a:lnTo>
                    <a:pt x="42" y="137"/>
                  </a:lnTo>
                  <a:lnTo>
                    <a:pt x="43" y="138"/>
                  </a:lnTo>
                  <a:lnTo>
                    <a:pt x="45" y="139"/>
                  </a:lnTo>
                  <a:lnTo>
                    <a:pt x="47" y="139"/>
                  </a:lnTo>
                  <a:lnTo>
                    <a:pt x="49" y="139"/>
                  </a:lnTo>
                  <a:lnTo>
                    <a:pt x="51" y="139"/>
                  </a:lnTo>
                  <a:lnTo>
                    <a:pt x="53" y="138"/>
                  </a:lnTo>
                  <a:lnTo>
                    <a:pt x="56" y="136"/>
                  </a:lnTo>
                  <a:lnTo>
                    <a:pt x="58" y="134"/>
                  </a:lnTo>
                  <a:lnTo>
                    <a:pt x="60" y="132"/>
                  </a:lnTo>
                  <a:lnTo>
                    <a:pt x="60" y="130"/>
                  </a:lnTo>
                  <a:lnTo>
                    <a:pt x="61" y="128"/>
                  </a:lnTo>
                  <a:lnTo>
                    <a:pt x="63" y="126"/>
                  </a:lnTo>
                  <a:lnTo>
                    <a:pt x="63" y="125"/>
                  </a:lnTo>
                  <a:lnTo>
                    <a:pt x="65" y="123"/>
                  </a:lnTo>
                  <a:lnTo>
                    <a:pt x="66" y="121"/>
                  </a:lnTo>
                  <a:lnTo>
                    <a:pt x="67" y="119"/>
                  </a:lnTo>
                  <a:lnTo>
                    <a:pt x="66" y="119"/>
                  </a:lnTo>
                  <a:lnTo>
                    <a:pt x="66" y="118"/>
                  </a:lnTo>
                  <a:lnTo>
                    <a:pt x="66" y="117"/>
                  </a:lnTo>
                  <a:lnTo>
                    <a:pt x="66" y="115"/>
                  </a:lnTo>
                  <a:lnTo>
                    <a:pt x="65" y="113"/>
                  </a:lnTo>
                  <a:lnTo>
                    <a:pt x="65" y="111"/>
                  </a:lnTo>
                  <a:lnTo>
                    <a:pt x="65" y="109"/>
                  </a:lnTo>
                  <a:lnTo>
                    <a:pt x="65" y="108"/>
                  </a:lnTo>
                  <a:lnTo>
                    <a:pt x="64" y="106"/>
                  </a:lnTo>
                  <a:lnTo>
                    <a:pt x="64" y="104"/>
                  </a:lnTo>
                  <a:lnTo>
                    <a:pt x="64" y="102"/>
                  </a:lnTo>
                  <a:lnTo>
                    <a:pt x="64" y="100"/>
                  </a:lnTo>
                  <a:lnTo>
                    <a:pt x="64" y="99"/>
                  </a:lnTo>
                  <a:lnTo>
                    <a:pt x="64" y="98"/>
                  </a:lnTo>
                  <a:lnTo>
                    <a:pt x="64" y="96"/>
                  </a:lnTo>
                  <a:lnTo>
                    <a:pt x="65" y="94"/>
                  </a:lnTo>
                  <a:lnTo>
                    <a:pt x="65" y="92"/>
                  </a:lnTo>
                  <a:lnTo>
                    <a:pt x="65" y="91"/>
                  </a:lnTo>
                  <a:lnTo>
                    <a:pt x="65" y="89"/>
                  </a:lnTo>
                  <a:lnTo>
                    <a:pt x="65" y="88"/>
                  </a:lnTo>
                  <a:lnTo>
                    <a:pt x="65" y="86"/>
                  </a:lnTo>
                  <a:lnTo>
                    <a:pt x="65" y="85"/>
                  </a:lnTo>
                  <a:lnTo>
                    <a:pt x="65" y="83"/>
                  </a:lnTo>
                  <a:lnTo>
                    <a:pt x="65" y="81"/>
                  </a:lnTo>
                  <a:lnTo>
                    <a:pt x="65" y="79"/>
                  </a:lnTo>
                  <a:lnTo>
                    <a:pt x="65" y="78"/>
                  </a:lnTo>
                  <a:lnTo>
                    <a:pt x="67" y="76"/>
                  </a:lnTo>
                  <a:lnTo>
                    <a:pt x="68" y="75"/>
                  </a:lnTo>
                  <a:lnTo>
                    <a:pt x="69" y="75"/>
                  </a:lnTo>
                  <a:lnTo>
                    <a:pt x="70" y="73"/>
                  </a:lnTo>
                  <a:lnTo>
                    <a:pt x="72" y="72"/>
                  </a:lnTo>
                  <a:lnTo>
                    <a:pt x="73" y="72"/>
                  </a:lnTo>
                  <a:lnTo>
                    <a:pt x="75" y="70"/>
                  </a:lnTo>
                  <a:lnTo>
                    <a:pt x="76" y="70"/>
                  </a:lnTo>
                  <a:lnTo>
                    <a:pt x="78" y="69"/>
                  </a:lnTo>
                  <a:lnTo>
                    <a:pt x="79" y="69"/>
                  </a:lnTo>
                  <a:lnTo>
                    <a:pt x="81" y="69"/>
                  </a:lnTo>
                  <a:lnTo>
                    <a:pt x="83" y="69"/>
                  </a:lnTo>
                  <a:lnTo>
                    <a:pt x="85" y="69"/>
                  </a:lnTo>
                  <a:lnTo>
                    <a:pt x="87" y="70"/>
                  </a:lnTo>
                  <a:lnTo>
                    <a:pt x="89" y="70"/>
                  </a:lnTo>
                  <a:lnTo>
                    <a:pt x="91" y="70"/>
                  </a:lnTo>
                  <a:lnTo>
                    <a:pt x="93" y="70"/>
                  </a:lnTo>
                  <a:lnTo>
                    <a:pt x="94" y="70"/>
                  </a:lnTo>
                  <a:lnTo>
                    <a:pt x="96" y="70"/>
                  </a:lnTo>
                  <a:lnTo>
                    <a:pt x="97" y="70"/>
                  </a:lnTo>
                  <a:lnTo>
                    <a:pt x="98" y="70"/>
                  </a:lnTo>
                  <a:lnTo>
                    <a:pt x="98" y="72"/>
                  </a:lnTo>
                  <a:lnTo>
                    <a:pt x="98" y="74"/>
                  </a:lnTo>
                  <a:lnTo>
                    <a:pt x="100" y="74"/>
                  </a:lnTo>
                  <a:lnTo>
                    <a:pt x="100" y="76"/>
                  </a:lnTo>
                  <a:lnTo>
                    <a:pt x="102" y="76"/>
                  </a:lnTo>
                  <a:lnTo>
                    <a:pt x="102" y="78"/>
                  </a:lnTo>
                  <a:lnTo>
                    <a:pt x="104" y="78"/>
                  </a:lnTo>
                  <a:lnTo>
                    <a:pt x="104" y="79"/>
                  </a:lnTo>
                  <a:lnTo>
                    <a:pt x="104" y="81"/>
                  </a:lnTo>
                  <a:lnTo>
                    <a:pt x="106" y="81"/>
                  </a:lnTo>
                  <a:lnTo>
                    <a:pt x="106" y="82"/>
                  </a:lnTo>
                  <a:lnTo>
                    <a:pt x="107" y="82"/>
                  </a:lnTo>
                  <a:lnTo>
                    <a:pt x="105" y="86"/>
                  </a:lnTo>
                  <a:lnTo>
                    <a:pt x="105" y="88"/>
                  </a:lnTo>
                  <a:lnTo>
                    <a:pt x="105" y="89"/>
                  </a:lnTo>
                  <a:lnTo>
                    <a:pt x="107" y="91"/>
                  </a:lnTo>
                  <a:lnTo>
                    <a:pt x="108" y="94"/>
                  </a:lnTo>
                  <a:lnTo>
                    <a:pt x="110" y="96"/>
                  </a:lnTo>
                  <a:lnTo>
                    <a:pt x="111" y="98"/>
                  </a:lnTo>
                  <a:lnTo>
                    <a:pt x="113" y="99"/>
                  </a:lnTo>
                  <a:lnTo>
                    <a:pt x="113" y="103"/>
                  </a:lnTo>
                  <a:lnTo>
                    <a:pt x="113" y="106"/>
                  </a:lnTo>
                  <a:lnTo>
                    <a:pt x="112" y="109"/>
                  </a:lnTo>
                  <a:lnTo>
                    <a:pt x="111" y="113"/>
                  </a:lnTo>
                  <a:lnTo>
                    <a:pt x="108" y="119"/>
                  </a:lnTo>
                  <a:lnTo>
                    <a:pt x="106" y="125"/>
                  </a:lnTo>
                  <a:lnTo>
                    <a:pt x="101" y="132"/>
                  </a:lnTo>
                  <a:lnTo>
                    <a:pt x="96" y="139"/>
                  </a:lnTo>
                  <a:lnTo>
                    <a:pt x="95" y="139"/>
                  </a:lnTo>
                  <a:lnTo>
                    <a:pt x="94" y="138"/>
                  </a:lnTo>
                  <a:lnTo>
                    <a:pt x="92" y="137"/>
                  </a:lnTo>
                  <a:lnTo>
                    <a:pt x="91" y="136"/>
                  </a:lnTo>
                  <a:lnTo>
                    <a:pt x="89" y="135"/>
                  </a:lnTo>
                  <a:lnTo>
                    <a:pt x="87" y="133"/>
                  </a:lnTo>
                  <a:lnTo>
                    <a:pt x="85" y="131"/>
                  </a:lnTo>
                  <a:lnTo>
                    <a:pt x="83" y="129"/>
                  </a:lnTo>
                  <a:lnTo>
                    <a:pt x="79" y="127"/>
                  </a:lnTo>
                  <a:lnTo>
                    <a:pt x="77" y="126"/>
                  </a:lnTo>
                  <a:lnTo>
                    <a:pt x="75" y="124"/>
                  </a:lnTo>
                  <a:lnTo>
                    <a:pt x="73" y="122"/>
                  </a:lnTo>
                  <a:lnTo>
                    <a:pt x="71" y="122"/>
                  </a:lnTo>
                  <a:lnTo>
                    <a:pt x="69" y="120"/>
                  </a:lnTo>
                  <a:lnTo>
                    <a:pt x="68" y="119"/>
                  </a:lnTo>
                  <a:lnTo>
                    <a:pt x="68" y="118"/>
                  </a:lnTo>
                  <a:lnTo>
                    <a:pt x="66" y="119"/>
                  </a:lnTo>
                  <a:lnTo>
                    <a:pt x="64" y="121"/>
                  </a:lnTo>
                  <a:lnTo>
                    <a:pt x="62" y="123"/>
                  </a:lnTo>
                  <a:lnTo>
                    <a:pt x="61" y="125"/>
                  </a:lnTo>
                  <a:lnTo>
                    <a:pt x="59" y="127"/>
                  </a:lnTo>
                  <a:lnTo>
                    <a:pt x="59" y="128"/>
                  </a:lnTo>
                  <a:lnTo>
                    <a:pt x="57" y="130"/>
                  </a:lnTo>
                  <a:lnTo>
                    <a:pt x="56" y="132"/>
                  </a:lnTo>
                  <a:lnTo>
                    <a:pt x="55" y="134"/>
                  </a:lnTo>
                  <a:lnTo>
                    <a:pt x="55" y="135"/>
                  </a:lnTo>
                  <a:lnTo>
                    <a:pt x="54" y="137"/>
                  </a:lnTo>
                  <a:lnTo>
                    <a:pt x="56" y="137"/>
                  </a:lnTo>
                  <a:lnTo>
                    <a:pt x="56" y="138"/>
                  </a:lnTo>
                  <a:lnTo>
                    <a:pt x="57" y="138"/>
                  </a:lnTo>
                  <a:lnTo>
                    <a:pt x="59" y="138"/>
                  </a:lnTo>
                  <a:lnTo>
                    <a:pt x="59" y="139"/>
                  </a:lnTo>
                  <a:lnTo>
                    <a:pt x="60" y="139"/>
                  </a:lnTo>
                  <a:lnTo>
                    <a:pt x="62" y="139"/>
                  </a:lnTo>
                  <a:lnTo>
                    <a:pt x="62" y="141"/>
                  </a:lnTo>
                  <a:lnTo>
                    <a:pt x="64" y="141"/>
                  </a:lnTo>
                  <a:lnTo>
                    <a:pt x="66" y="141"/>
                  </a:lnTo>
                  <a:lnTo>
                    <a:pt x="66" y="143"/>
                  </a:lnTo>
                  <a:lnTo>
                    <a:pt x="68" y="143"/>
                  </a:lnTo>
                  <a:lnTo>
                    <a:pt x="70" y="143"/>
                  </a:lnTo>
                  <a:lnTo>
                    <a:pt x="70" y="145"/>
                  </a:lnTo>
                  <a:lnTo>
                    <a:pt x="71" y="145"/>
                  </a:lnTo>
                  <a:lnTo>
                    <a:pt x="73" y="145"/>
                  </a:lnTo>
                  <a:lnTo>
                    <a:pt x="73" y="146"/>
                  </a:lnTo>
                  <a:lnTo>
                    <a:pt x="75" y="146"/>
                  </a:lnTo>
                  <a:lnTo>
                    <a:pt x="77" y="146"/>
                  </a:lnTo>
                  <a:lnTo>
                    <a:pt x="79" y="146"/>
                  </a:lnTo>
                  <a:lnTo>
                    <a:pt x="79" y="147"/>
                  </a:lnTo>
                  <a:lnTo>
                    <a:pt x="80" y="148"/>
                  </a:lnTo>
                  <a:lnTo>
                    <a:pt x="80" y="150"/>
                  </a:lnTo>
                  <a:lnTo>
                    <a:pt x="81" y="150"/>
                  </a:lnTo>
                  <a:lnTo>
                    <a:pt x="80" y="152"/>
                  </a:lnTo>
                  <a:lnTo>
                    <a:pt x="80" y="153"/>
                  </a:lnTo>
                  <a:lnTo>
                    <a:pt x="79" y="155"/>
                  </a:lnTo>
                  <a:lnTo>
                    <a:pt x="78" y="156"/>
                  </a:lnTo>
                  <a:lnTo>
                    <a:pt x="76" y="157"/>
                  </a:lnTo>
                  <a:lnTo>
                    <a:pt x="75" y="157"/>
                  </a:lnTo>
                  <a:lnTo>
                    <a:pt x="73" y="157"/>
                  </a:lnTo>
                  <a:lnTo>
                    <a:pt x="71" y="157"/>
                  </a:lnTo>
                  <a:lnTo>
                    <a:pt x="70" y="159"/>
                  </a:lnTo>
                  <a:lnTo>
                    <a:pt x="68" y="159"/>
                  </a:lnTo>
                  <a:lnTo>
                    <a:pt x="66" y="160"/>
                  </a:lnTo>
                  <a:lnTo>
                    <a:pt x="65" y="160"/>
                  </a:lnTo>
                  <a:lnTo>
                    <a:pt x="63" y="162"/>
                  </a:lnTo>
                  <a:lnTo>
                    <a:pt x="61" y="162"/>
                  </a:lnTo>
                  <a:lnTo>
                    <a:pt x="59" y="162"/>
                  </a:lnTo>
                  <a:lnTo>
                    <a:pt x="57" y="162"/>
                  </a:lnTo>
                  <a:lnTo>
                    <a:pt x="55" y="163"/>
                  </a:lnTo>
                  <a:lnTo>
                    <a:pt x="53" y="163"/>
                  </a:lnTo>
                  <a:lnTo>
                    <a:pt x="51" y="163"/>
                  </a:lnTo>
                  <a:lnTo>
                    <a:pt x="49" y="163"/>
                  </a:lnTo>
                  <a:lnTo>
                    <a:pt x="48" y="163"/>
                  </a:lnTo>
                  <a:lnTo>
                    <a:pt x="47" y="163"/>
                  </a:lnTo>
                  <a:lnTo>
                    <a:pt x="45" y="163"/>
                  </a:lnTo>
                  <a:lnTo>
                    <a:pt x="44" y="163"/>
                  </a:lnTo>
                  <a:lnTo>
                    <a:pt x="41" y="163"/>
                  </a:lnTo>
                  <a:lnTo>
                    <a:pt x="39" y="163"/>
                  </a:lnTo>
                  <a:lnTo>
                    <a:pt x="36" y="163"/>
                  </a:lnTo>
                  <a:lnTo>
                    <a:pt x="34" y="161"/>
                  </a:lnTo>
                  <a:lnTo>
                    <a:pt x="30" y="161"/>
                  </a:lnTo>
                  <a:lnTo>
                    <a:pt x="28" y="161"/>
                  </a:lnTo>
                  <a:lnTo>
                    <a:pt x="25" y="161"/>
                  </a:lnTo>
                  <a:lnTo>
                    <a:pt x="23" y="161"/>
                  </a:lnTo>
                  <a:lnTo>
                    <a:pt x="22" y="161"/>
                  </a:lnTo>
                  <a:lnTo>
                    <a:pt x="20" y="161"/>
                  </a:lnTo>
                  <a:lnTo>
                    <a:pt x="20" y="160"/>
                  </a:lnTo>
                  <a:lnTo>
                    <a:pt x="20" y="161"/>
                  </a:lnTo>
                  <a:lnTo>
                    <a:pt x="21" y="161"/>
                  </a:lnTo>
                  <a:lnTo>
                    <a:pt x="23" y="162"/>
                  </a:lnTo>
                  <a:lnTo>
                    <a:pt x="24" y="162"/>
                  </a:lnTo>
                  <a:lnTo>
                    <a:pt x="26" y="164"/>
                  </a:lnTo>
                  <a:lnTo>
                    <a:pt x="28" y="164"/>
                  </a:lnTo>
                  <a:lnTo>
                    <a:pt x="30" y="166"/>
                  </a:lnTo>
                  <a:lnTo>
                    <a:pt x="33" y="166"/>
                  </a:lnTo>
                  <a:lnTo>
                    <a:pt x="35" y="167"/>
                  </a:lnTo>
                  <a:lnTo>
                    <a:pt x="37" y="169"/>
                  </a:lnTo>
                  <a:lnTo>
                    <a:pt x="39" y="171"/>
                  </a:lnTo>
                  <a:lnTo>
                    <a:pt x="42" y="171"/>
                  </a:lnTo>
                  <a:lnTo>
                    <a:pt x="44" y="172"/>
                  </a:lnTo>
                  <a:lnTo>
                    <a:pt x="46" y="172"/>
                  </a:lnTo>
                  <a:lnTo>
                    <a:pt x="48" y="171"/>
                  </a:lnTo>
                  <a:lnTo>
                    <a:pt x="49" y="171"/>
                  </a:lnTo>
                  <a:lnTo>
                    <a:pt x="51" y="170"/>
                  </a:lnTo>
                  <a:lnTo>
                    <a:pt x="51" y="171"/>
                  </a:lnTo>
                  <a:lnTo>
                    <a:pt x="53" y="171"/>
                  </a:lnTo>
                  <a:lnTo>
                    <a:pt x="55" y="171"/>
                  </a:lnTo>
                  <a:lnTo>
                    <a:pt x="56" y="171"/>
                  </a:lnTo>
                  <a:lnTo>
                    <a:pt x="57" y="171"/>
                  </a:lnTo>
                  <a:lnTo>
                    <a:pt x="59" y="170"/>
                  </a:lnTo>
                  <a:lnTo>
                    <a:pt x="60" y="170"/>
                  </a:lnTo>
                  <a:lnTo>
                    <a:pt x="62" y="169"/>
                  </a:lnTo>
                  <a:lnTo>
                    <a:pt x="64" y="169"/>
                  </a:lnTo>
                  <a:lnTo>
                    <a:pt x="66" y="167"/>
                  </a:lnTo>
                  <a:lnTo>
                    <a:pt x="68" y="167"/>
                  </a:lnTo>
                  <a:lnTo>
                    <a:pt x="69" y="167"/>
                  </a:lnTo>
                  <a:lnTo>
                    <a:pt x="71" y="166"/>
                  </a:lnTo>
                  <a:lnTo>
                    <a:pt x="73" y="166"/>
                  </a:lnTo>
                  <a:lnTo>
                    <a:pt x="74" y="164"/>
                  </a:lnTo>
                  <a:lnTo>
                    <a:pt x="74" y="166"/>
                  </a:lnTo>
                  <a:lnTo>
                    <a:pt x="74" y="167"/>
                  </a:lnTo>
                  <a:lnTo>
                    <a:pt x="73" y="169"/>
                  </a:lnTo>
                  <a:lnTo>
                    <a:pt x="73" y="170"/>
                  </a:lnTo>
                  <a:lnTo>
                    <a:pt x="71" y="172"/>
                  </a:lnTo>
                  <a:lnTo>
                    <a:pt x="71" y="174"/>
                  </a:lnTo>
                  <a:lnTo>
                    <a:pt x="70" y="176"/>
                  </a:lnTo>
                  <a:lnTo>
                    <a:pt x="70" y="177"/>
                  </a:lnTo>
                  <a:lnTo>
                    <a:pt x="68" y="179"/>
                  </a:lnTo>
                  <a:lnTo>
                    <a:pt x="66" y="181"/>
                  </a:lnTo>
                  <a:lnTo>
                    <a:pt x="64" y="183"/>
                  </a:lnTo>
                  <a:lnTo>
                    <a:pt x="64" y="184"/>
                  </a:lnTo>
                  <a:lnTo>
                    <a:pt x="62" y="186"/>
                  </a:lnTo>
                  <a:lnTo>
                    <a:pt x="61" y="186"/>
                  </a:lnTo>
                  <a:lnTo>
                    <a:pt x="59" y="186"/>
                  </a:lnTo>
                  <a:lnTo>
                    <a:pt x="59" y="185"/>
                  </a:lnTo>
                  <a:lnTo>
                    <a:pt x="55" y="186"/>
                  </a:lnTo>
                  <a:lnTo>
                    <a:pt x="53" y="186"/>
                  </a:lnTo>
                  <a:lnTo>
                    <a:pt x="51" y="187"/>
                  </a:lnTo>
                  <a:lnTo>
                    <a:pt x="49" y="187"/>
                  </a:lnTo>
                  <a:lnTo>
                    <a:pt x="45" y="189"/>
                  </a:lnTo>
                  <a:lnTo>
                    <a:pt x="43" y="189"/>
                  </a:lnTo>
                  <a:lnTo>
                    <a:pt x="42" y="191"/>
                  </a:lnTo>
                  <a:lnTo>
                    <a:pt x="40" y="191"/>
                  </a:lnTo>
                  <a:lnTo>
                    <a:pt x="36" y="193"/>
                  </a:lnTo>
                  <a:lnTo>
                    <a:pt x="34" y="193"/>
                  </a:lnTo>
                  <a:lnTo>
                    <a:pt x="33" y="195"/>
                  </a:lnTo>
                  <a:lnTo>
                    <a:pt x="32" y="195"/>
                  </a:lnTo>
                  <a:lnTo>
                    <a:pt x="30" y="197"/>
                  </a:lnTo>
                  <a:lnTo>
                    <a:pt x="29" y="197"/>
                  </a:lnTo>
                  <a:lnTo>
                    <a:pt x="28" y="197"/>
                  </a:lnTo>
                  <a:lnTo>
                    <a:pt x="29" y="197"/>
                  </a:lnTo>
                  <a:lnTo>
                    <a:pt x="29" y="198"/>
                  </a:lnTo>
                  <a:lnTo>
                    <a:pt x="31" y="198"/>
                  </a:lnTo>
                  <a:lnTo>
                    <a:pt x="33" y="198"/>
                  </a:lnTo>
                  <a:lnTo>
                    <a:pt x="35" y="198"/>
                  </a:lnTo>
                  <a:lnTo>
                    <a:pt x="38" y="198"/>
                  </a:lnTo>
                  <a:lnTo>
                    <a:pt x="42" y="198"/>
                  </a:lnTo>
                  <a:lnTo>
                    <a:pt x="45" y="198"/>
                  </a:lnTo>
                  <a:lnTo>
                    <a:pt x="49" y="196"/>
                  </a:lnTo>
                  <a:lnTo>
                    <a:pt x="51" y="196"/>
                  </a:lnTo>
                  <a:lnTo>
                    <a:pt x="55" y="196"/>
                  </a:lnTo>
                  <a:lnTo>
                    <a:pt x="58" y="196"/>
                  </a:lnTo>
                  <a:lnTo>
                    <a:pt x="61" y="194"/>
                  </a:lnTo>
                  <a:lnTo>
                    <a:pt x="63" y="194"/>
                  </a:lnTo>
                  <a:lnTo>
                    <a:pt x="66" y="194"/>
                  </a:lnTo>
                  <a:lnTo>
                    <a:pt x="67" y="194"/>
                  </a:lnTo>
                  <a:lnTo>
                    <a:pt x="68" y="194"/>
                  </a:lnTo>
                  <a:lnTo>
                    <a:pt x="69" y="194"/>
                  </a:lnTo>
                  <a:lnTo>
                    <a:pt x="70" y="194"/>
                  </a:lnTo>
                  <a:lnTo>
                    <a:pt x="72" y="193"/>
                  </a:lnTo>
                  <a:lnTo>
                    <a:pt x="74" y="192"/>
                  </a:lnTo>
                  <a:lnTo>
                    <a:pt x="76" y="190"/>
                  </a:lnTo>
                  <a:lnTo>
                    <a:pt x="78" y="188"/>
                  </a:lnTo>
                  <a:lnTo>
                    <a:pt x="81" y="186"/>
                  </a:lnTo>
                  <a:lnTo>
                    <a:pt x="83" y="184"/>
                  </a:lnTo>
                  <a:lnTo>
                    <a:pt x="87" y="182"/>
                  </a:lnTo>
                  <a:lnTo>
                    <a:pt x="89" y="180"/>
                  </a:lnTo>
                  <a:lnTo>
                    <a:pt x="92" y="178"/>
                  </a:lnTo>
                  <a:lnTo>
                    <a:pt x="94" y="177"/>
                  </a:lnTo>
                  <a:lnTo>
                    <a:pt x="96" y="175"/>
                  </a:lnTo>
                  <a:lnTo>
                    <a:pt x="98" y="174"/>
                  </a:lnTo>
                  <a:lnTo>
                    <a:pt x="100" y="173"/>
                  </a:lnTo>
                  <a:lnTo>
                    <a:pt x="100" y="171"/>
                  </a:lnTo>
                  <a:lnTo>
                    <a:pt x="102" y="169"/>
                  </a:lnTo>
                  <a:lnTo>
                    <a:pt x="102" y="167"/>
                  </a:lnTo>
                  <a:lnTo>
                    <a:pt x="104" y="165"/>
                  </a:lnTo>
                  <a:lnTo>
                    <a:pt x="106" y="163"/>
                  </a:lnTo>
                  <a:lnTo>
                    <a:pt x="108" y="161"/>
                  </a:lnTo>
                  <a:lnTo>
                    <a:pt x="108" y="159"/>
                  </a:lnTo>
                  <a:lnTo>
                    <a:pt x="110" y="157"/>
                  </a:lnTo>
                  <a:lnTo>
                    <a:pt x="111" y="156"/>
                  </a:lnTo>
                  <a:lnTo>
                    <a:pt x="113" y="154"/>
                  </a:lnTo>
                  <a:lnTo>
                    <a:pt x="113" y="153"/>
                  </a:lnTo>
                  <a:lnTo>
                    <a:pt x="115" y="151"/>
                  </a:lnTo>
                  <a:lnTo>
                    <a:pt x="117" y="149"/>
                  </a:lnTo>
                  <a:lnTo>
                    <a:pt x="118" y="147"/>
                  </a:lnTo>
                  <a:lnTo>
                    <a:pt x="118" y="145"/>
                  </a:lnTo>
                  <a:lnTo>
                    <a:pt x="120" y="143"/>
                  </a:lnTo>
                  <a:lnTo>
                    <a:pt x="120" y="141"/>
                  </a:lnTo>
                  <a:lnTo>
                    <a:pt x="122" y="137"/>
                  </a:lnTo>
                  <a:lnTo>
                    <a:pt x="124" y="136"/>
                  </a:lnTo>
                  <a:lnTo>
                    <a:pt x="126" y="132"/>
                  </a:lnTo>
                  <a:lnTo>
                    <a:pt x="126" y="130"/>
                  </a:lnTo>
                  <a:lnTo>
                    <a:pt x="127" y="127"/>
                  </a:lnTo>
                  <a:lnTo>
                    <a:pt x="128" y="125"/>
                  </a:lnTo>
                  <a:lnTo>
                    <a:pt x="130" y="121"/>
                  </a:lnTo>
                  <a:lnTo>
                    <a:pt x="130" y="119"/>
                  </a:lnTo>
                  <a:lnTo>
                    <a:pt x="132" y="117"/>
                  </a:lnTo>
                  <a:lnTo>
                    <a:pt x="132" y="116"/>
                  </a:lnTo>
                  <a:lnTo>
                    <a:pt x="134" y="114"/>
                  </a:lnTo>
                  <a:lnTo>
                    <a:pt x="134" y="113"/>
                  </a:lnTo>
                  <a:lnTo>
                    <a:pt x="134" y="111"/>
                  </a:lnTo>
                  <a:lnTo>
                    <a:pt x="134" y="109"/>
                  </a:lnTo>
                  <a:lnTo>
                    <a:pt x="134" y="107"/>
                  </a:lnTo>
                  <a:lnTo>
                    <a:pt x="134" y="105"/>
                  </a:lnTo>
                  <a:lnTo>
                    <a:pt x="134" y="103"/>
                  </a:lnTo>
                  <a:lnTo>
                    <a:pt x="136" y="100"/>
                  </a:lnTo>
                  <a:lnTo>
                    <a:pt x="136" y="98"/>
                  </a:lnTo>
                  <a:lnTo>
                    <a:pt x="136" y="96"/>
                  </a:lnTo>
                  <a:lnTo>
                    <a:pt x="136" y="94"/>
                  </a:lnTo>
                  <a:lnTo>
                    <a:pt x="137" y="91"/>
                  </a:lnTo>
                  <a:lnTo>
                    <a:pt x="137" y="90"/>
                  </a:lnTo>
                  <a:lnTo>
                    <a:pt x="137" y="89"/>
                  </a:lnTo>
                  <a:lnTo>
                    <a:pt x="137" y="88"/>
                  </a:lnTo>
                  <a:lnTo>
                    <a:pt x="138" y="86"/>
                  </a:lnTo>
                  <a:lnTo>
                    <a:pt x="137" y="86"/>
                  </a:lnTo>
                  <a:lnTo>
                    <a:pt x="137" y="84"/>
                  </a:lnTo>
                  <a:lnTo>
                    <a:pt x="137" y="82"/>
                  </a:lnTo>
                  <a:lnTo>
                    <a:pt x="136" y="82"/>
                  </a:lnTo>
                  <a:lnTo>
                    <a:pt x="136" y="80"/>
                  </a:lnTo>
                  <a:lnTo>
                    <a:pt x="136" y="78"/>
                  </a:lnTo>
                  <a:lnTo>
                    <a:pt x="136" y="76"/>
                  </a:lnTo>
                  <a:lnTo>
                    <a:pt x="134" y="76"/>
                  </a:lnTo>
                  <a:lnTo>
                    <a:pt x="134" y="74"/>
                  </a:lnTo>
                  <a:lnTo>
                    <a:pt x="134" y="72"/>
                  </a:lnTo>
                  <a:lnTo>
                    <a:pt x="134" y="70"/>
                  </a:lnTo>
                  <a:lnTo>
                    <a:pt x="132" y="70"/>
                  </a:lnTo>
                  <a:lnTo>
                    <a:pt x="132" y="69"/>
                  </a:lnTo>
                  <a:lnTo>
                    <a:pt x="132" y="68"/>
                  </a:lnTo>
                  <a:lnTo>
                    <a:pt x="132" y="66"/>
                  </a:lnTo>
                  <a:lnTo>
                    <a:pt x="130" y="66"/>
                  </a:lnTo>
                  <a:lnTo>
                    <a:pt x="130" y="65"/>
                  </a:lnTo>
                  <a:lnTo>
                    <a:pt x="130" y="63"/>
                  </a:lnTo>
                  <a:lnTo>
                    <a:pt x="128" y="63"/>
                  </a:lnTo>
                  <a:lnTo>
                    <a:pt x="128" y="61"/>
                  </a:lnTo>
                  <a:lnTo>
                    <a:pt x="128" y="59"/>
                  </a:lnTo>
                  <a:lnTo>
                    <a:pt x="128" y="58"/>
                  </a:lnTo>
                  <a:lnTo>
                    <a:pt x="126" y="58"/>
                  </a:lnTo>
                  <a:lnTo>
                    <a:pt x="126" y="56"/>
                  </a:lnTo>
                  <a:lnTo>
                    <a:pt x="126" y="54"/>
                  </a:lnTo>
                  <a:lnTo>
                    <a:pt x="126" y="52"/>
                  </a:lnTo>
                  <a:lnTo>
                    <a:pt x="125" y="52"/>
                  </a:lnTo>
                  <a:lnTo>
                    <a:pt x="125" y="51"/>
                  </a:lnTo>
                  <a:lnTo>
                    <a:pt x="125" y="50"/>
                  </a:lnTo>
                  <a:lnTo>
                    <a:pt x="125" y="48"/>
                  </a:lnTo>
                  <a:lnTo>
                    <a:pt x="123" y="48"/>
                  </a:lnTo>
                  <a:lnTo>
                    <a:pt x="123" y="46"/>
                  </a:lnTo>
                  <a:lnTo>
                    <a:pt x="122" y="44"/>
                  </a:lnTo>
                  <a:lnTo>
                    <a:pt x="122" y="41"/>
                  </a:lnTo>
                  <a:lnTo>
                    <a:pt x="120" y="38"/>
                  </a:lnTo>
                  <a:lnTo>
                    <a:pt x="120" y="34"/>
                  </a:lnTo>
                  <a:lnTo>
                    <a:pt x="120" y="30"/>
                  </a:lnTo>
                  <a:lnTo>
                    <a:pt x="120" y="24"/>
                  </a:lnTo>
                  <a:lnTo>
                    <a:pt x="118" y="21"/>
                  </a:lnTo>
                  <a:lnTo>
                    <a:pt x="118" y="17"/>
                  </a:lnTo>
                  <a:lnTo>
                    <a:pt x="118" y="13"/>
                  </a:lnTo>
                  <a:lnTo>
                    <a:pt x="118" y="9"/>
                  </a:lnTo>
                  <a:lnTo>
                    <a:pt x="117" y="6"/>
                  </a:lnTo>
                  <a:lnTo>
                    <a:pt x="117" y="3"/>
                  </a:lnTo>
                  <a:lnTo>
                    <a:pt x="117" y="2"/>
                  </a:lnTo>
                  <a:lnTo>
                    <a:pt x="117" y="1"/>
                  </a:lnTo>
                  <a:lnTo>
                    <a:pt x="115" y="1"/>
                  </a:lnTo>
                  <a:lnTo>
                    <a:pt x="110" y="1"/>
                  </a:lnTo>
                  <a:lnTo>
                    <a:pt x="104" y="1"/>
                  </a:lnTo>
                  <a:lnTo>
                    <a:pt x="97" y="1"/>
                  </a:lnTo>
                  <a:lnTo>
                    <a:pt x="88" y="1"/>
                  </a:lnTo>
                  <a:lnTo>
                    <a:pt x="79" y="1"/>
                  </a:lnTo>
                  <a:lnTo>
                    <a:pt x="67" y="1"/>
                  </a:lnTo>
                  <a:lnTo>
                    <a:pt x="58" y="0"/>
                  </a:lnTo>
                  <a:lnTo>
                    <a:pt x="46" y="1"/>
                  </a:lnTo>
                  <a:lnTo>
                    <a:pt x="36" y="1"/>
                  </a:lnTo>
                  <a:lnTo>
                    <a:pt x="26" y="1"/>
                  </a:lnTo>
                  <a:lnTo>
                    <a:pt x="18" y="1"/>
                  </a:lnTo>
                  <a:lnTo>
                    <a:pt x="11" y="2"/>
                  </a:lnTo>
                  <a:lnTo>
                    <a:pt x="6" y="2"/>
                  </a:lnTo>
                  <a:lnTo>
                    <a:pt x="2" y="2"/>
                  </a:lnTo>
                  <a:lnTo>
                    <a:pt x="1" y="5"/>
                  </a:lnTo>
                  <a:lnTo>
                    <a:pt x="1" y="8"/>
                  </a:lnTo>
                  <a:lnTo>
                    <a:pt x="1" y="12"/>
                  </a:lnTo>
                  <a:lnTo>
                    <a:pt x="1" y="15"/>
                  </a:lnTo>
                  <a:lnTo>
                    <a:pt x="1" y="21"/>
                  </a:lnTo>
                  <a:lnTo>
                    <a:pt x="2" y="26"/>
                  </a:lnTo>
                  <a:lnTo>
                    <a:pt x="2" y="32"/>
                  </a:lnTo>
                  <a:lnTo>
                    <a:pt x="3" y="37"/>
                  </a:lnTo>
                  <a:lnTo>
                    <a:pt x="3" y="42"/>
                  </a:lnTo>
                  <a:lnTo>
                    <a:pt x="5" y="48"/>
                  </a:lnTo>
                  <a:lnTo>
                    <a:pt x="6" y="54"/>
                  </a:lnTo>
                  <a:lnTo>
                    <a:pt x="8" y="58"/>
                  </a:lnTo>
                  <a:lnTo>
                    <a:pt x="8" y="61"/>
                  </a:lnTo>
                  <a:lnTo>
                    <a:pt x="10" y="64"/>
                  </a:lnTo>
                  <a:lnTo>
                    <a:pt x="12" y="66"/>
                  </a:lnTo>
                  <a:lnTo>
                    <a:pt x="14" y="66"/>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0" name="Freeform 131"/>
            <p:cNvSpPr>
              <a:spLocks/>
            </p:cNvSpPr>
            <p:nvPr/>
          </p:nvSpPr>
          <p:spPr bwMode="auto">
            <a:xfrm>
              <a:off x="5279" y="3754"/>
              <a:ext cx="30" cy="62"/>
            </a:xfrm>
            <a:custGeom>
              <a:avLst/>
              <a:gdLst>
                <a:gd name="T0" fmla="*/ 0 w 30"/>
                <a:gd name="T1" fmla="*/ 52 h 62"/>
                <a:gd name="T2" fmla="*/ 0 w 30"/>
                <a:gd name="T3" fmla="*/ 54 h 62"/>
                <a:gd name="T4" fmla="*/ 1 w 30"/>
                <a:gd name="T5" fmla="*/ 56 h 62"/>
                <a:gd name="T6" fmla="*/ 1 w 30"/>
                <a:gd name="T7" fmla="*/ 57 h 62"/>
                <a:gd name="T8" fmla="*/ 3 w 30"/>
                <a:gd name="T9" fmla="*/ 59 h 62"/>
                <a:gd name="T10" fmla="*/ 7 w 30"/>
                <a:gd name="T11" fmla="*/ 60 h 62"/>
                <a:gd name="T12" fmla="*/ 10 w 30"/>
                <a:gd name="T13" fmla="*/ 61 h 62"/>
                <a:gd name="T14" fmla="*/ 10 w 30"/>
                <a:gd name="T15" fmla="*/ 61 h 62"/>
                <a:gd name="T16" fmla="*/ 10 w 30"/>
                <a:gd name="T17" fmla="*/ 61 h 62"/>
                <a:gd name="T18" fmla="*/ 11 w 30"/>
                <a:gd name="T19" fmla="*/ 61 h 62"/>
                <a:gd name="T20" fmla="*/ 14 w 30"/>
                <a:gd name="T21" fmla="*/ 61 h 62"/>
                <a:gd name="T22" fmla="*/ 16 w 30"/>
                <a:gd name="T23" fmla="*/ 61 h 62"/>
                <a:gd name="T24" fmla="*/ 18 w 30"/>
                <a:gd name="T25" fmla="*/ 61 h 62"/>
                <a:gd name="T26" fmla="*/ 21 w 30"/>
                <a:gd name="T27" fmla="*/ 61 h 62"/>
                <a:gd name="T28" fmla="*/ 25 w 30"/>
                <a:gd name="T29" fmla="*/ 59 h 62"/>
                <a:gd name="T30" fmla="*/ 28 w 30"/>
                <a:gd name="T31" fmla="*/ 57 h 62"/>
                <a:gd name="T32" fmla="*/ 29 w 30"/>
                <a:gd name="T33" fmla="*/ 55 h 62"/>
                <a:gd name="T34" fmla="*/ 29 w 30"/>
                <a:gd name="T35" fmla="*/ 55 h 62"/>
                <a:gd name="T36" fmla="*/ 29 w 30"/>
                <a:gd name="T37" fmla="*/ 54 h 62"/>
                <a:gd name="T38" fmla="*/ 29 w 30"/>
                <a:gd name="T39" fmla="*/ 53 h 62"/>
                <a:gd name="T40" fmla="*/ 28 w 30"/>
                <a:gd name="T41" fmla="*/ 51 h 62"/>
                <a:gd name="T42" fmla="*/ 27 w 30"/>
                <a:gd name="T43" fmla="*/ 51 h 62"/>
                <a:gd name="T44" fmla="*/ 25 w 30"/>
                <a:gd name="T45" fmla="*/ 49 h 62"/>
                <a:gd name="T46" fmla="*/ 24 w 30"/>
                <a:gd name="T47" fmla="*/ 47 h 62"/>
                <a:gd name="T48" fmla="*/ 23 w 30"/>
                <a:gd name="T49" fmla="*/ 41 h 62"/>
                <a:gd name="T50" fmla="*/ 23 w 30"/>
                <a:gd name="T51" fmla="*/ 32 h 62"/>
                <a:gd name="T52" fmla="*/ 24 w 30"/>
                <a:gd name="T53" fmla="*/ 24 h 62"/>
                <a:gd name="T54" fmla="*/ 25 w 30"/>
                <a:gd name="T55" fmla="*/ 18 h 62"/>
                <a:gd name="T56" fmla="*/ 26 w 30"/>
                <a:gd name="T57" fmla="*/ 15 h 62"/>
                <a:gd name="T58" fmla="*/ 26 w 30"/>
                <a:gd name="T59" fmla="*/ 9 h 62"/>
                <a:gd name="T60" fmla="*/ 27 w 30"/>
                <a:gd name="T61" fmla="*/ 4 h 62"/>
                <a:gd name="T62" fmla="*/ 28 w 30"/>
                <a:gd name="T63" fmla="*/ 1 h 62"/>
                <a:gd name="T64" fmla="*/ 25 w 30"/>
                <a:gd name="T65" fmla="*/ 2 h 62"/>
                <a:gd name="T66" fmla="*/ 24 w 30"/>
                <a:gd name="T67" fmla="*/ 5 h 62"/>
                <a:gd name="T68" fmla="*/ 21 w 30"/>
                <a:gd name="T69" fmla="*/ 9 h 62"/>
                <a:gd name="T70" fmla="*/ 20 w 30"/>
                <a:gd name="T71" fmla="*/ 12 h 62"/>
                <a:gd name="T72" fmla="*/ 18 w 30"/>
                <a:gd name="T73" fmla="*/ 17 h 62"/>
                <a:gd name="T74" fmla="*/ 17 w 30"/>
                <a:gd name="T75" fmla="*/ 26 h 62"/>
                <a:gd name="T76" fmla="*/ 17 w 30"/>
                <a:gd name="T77" fmla="*/ 35 h 62"/>
                <a:gd name="T78" fmla="*/ 17 w 30"/>
                <a:gd name="T79" fmla="*/ 42 h 62"/>
                <a:gd name="T80" fmla="*/ 15 w 30"/>
                <a:gd name="T81" fmla="*/ 45 h 62"/>
                <a:gd name="T82" fmla="*/ 15 w 30"/>
                <a:gd name="T83" fmla="*/ 47 h 62"/>
                <a:gd name="T84" fmla="*/ 14 w 30"/>
                <a:gd name="T85" fmla="*/ 49 h 62"/>
                <a:gd name="T86" fmla="*/ 14 w 30"/>
                <a:gd name="T87" fmla="*/ 49 h 62"/>
                <a:gd name="T88" fmla="*/ 11 w 30"/>
                <a:gd name="T89" fmla="*/ 51 h 62"/>
                <a:gd name="T90" fmla="*/ 8 w 30"/>
                <a:gd name="T91" fmla="*/ 51 h 62"/>
                <a:gd name="T92" fmla="*/ 5 w 30"/>
                <a:gd name="T93" fmla="*/ 49 h 62"/>
                <a:gd name="T94" fmla="*/ 4 w 30"/>
                <a:gd name="T95" fmla="*/ 47 h 62"/>
                <a:gd name="T96" fmla="*/ 3 w 30"/>
                <a:gd name="T97" fmla="*/ 47 h 62"/>
                <a:gd name="T98" fmla="*/ 2 w 30"/>
                <a:gd name="T99" fmla="*/ 49 h 62"/>
                <a:gd name="T100" fmla="*/ 0 w 30"/>
                <a:gd name="T101" fmla="*/ 51 h 62"/>
                <a:gd name="T102" fmla="*/ 0 w 30"/>
                <a:gd name="T103" fmla="*/ 51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 h="62">
                  <a:moveTo>
                    <a:pt x="0" y="51"/>
                  </a:moveTo>
                  <a:lnTo>
                    <a:pt x="0" y="52"/>
                  </a:lnTo>
                  <a:lnTo>
                    <a:pt x="0" y="54"/>
                  </a:lnTo>
                  <a:lnTo>
                    <a:pt x="1" y="54"/>
                  </a:lnTo>
                  <a:lnTo>
                    <a:pt x="1" y="56"/>
                  </a:lnTo>
                  <a:lnTo>
                    <a:pt x="1" y="57"/>
                  </a:lnTo>
                  <a:lnTo>
                    <a:pt x="2" y="57"/>
                  </a:lnTo>
                  <a:lnTo>
                    <a:pt x="2" y="59"/>
                  </a:lnTo>
                  <a:lnTo>
                    <a:pt x="3" y="59"/>
                  </a:lnTo>
                  <a:lnTo>
                    <a:pt x="5" y="59"/>
                  </a:lnTo>
                  <a:lnTo>
                    <a:pt x="5" y="60"/>
                  </a:lnTo>
                  <a:lnTo>
                    <a:pt x="7" y="60"/>
                  </a:lnTo>
                  <a:lnTo>
                    <a:pt x="9" y="60"/>
                  </a:lnTo>
                  <a:lnTo>
                    <a:pt x="9" y="61"/>
                  </a:lnTo>
                  <a:lnTo>
                    <a:pt x="10" y="61"/>
                  </a:lnTo>
                  <a:lnTo>
                    <a:pt x="11" y="61"/>
                  </a:lnTo>
                  <a:lnTo>
                    <a:pt x="10" y="61"/>
                  </a:lnTo>
                  <a:lnTo>
                    <a:pt x="10" y="59"/>
                  </a:lnTo>
                  <a:lnTo>
                    <a:pt x="10" y="61"/>
                  </a:lnTo>
                  <a:lnTo>
                    <a:pt x="11" y="61"/>
                  </a:lnTo>
                  <a:lnTo>
                    <a:pt x="13" y="61"/>
                  </a:lnTo>
                  <a:lnTo>
                    <a:pt x="14" y="61"/>
                  </a:lnTo>
                  <a:lnTo>
                    <a:pt x="15" y="61"/>
                  </a:lnTo>
                  <a:lnTo>
                    <a:pt x="16" y="61"/>
                  </a:lnTo>
                  <a:lnTo>
                    <a:pt x="18" y="61"/>
                  </a:lnTo>
                  <a:lnTo>
                    <a:pt x="19" y="61"/>
                  </a:lnTo>
                  <a:lnTo>
                    <a:pt x="21" y="61"/>
                  </a:lnTo>
                  <a:lnTo>
                    <a:pt x="23" y="59"/>
                  </a:lnTo>
                  <a:lnTo>
                    <a:pt x="25" y="59"/>
                  </a:lnTo>
                  <a:lnTo>
                    <a:pt x="27" y="57"/>
                  </a:lnTo>
                  <a:lnTo>
                    <a:pt x="28" y="57"/>
                  </a:lnTo>
                  <a:lnTo>
                    <a:pt x="29" y="55"/>
                  </a:lnTo>
                  <a:lnTo>
                    <a:pt x="29" y="54"/>
                  </a:lnTo>
                  <a:lnTo>
                    <a:pt x="29" y="53"/>
                  </a:lnTo>
                  <a:lnTo>
                    <a:pt x="29" y="51"/>
                  </a:lnTo>
                  <a:lnTo>
                    <a:pt x="28" y="51"/>
                  </a:lnTo>
                  <a:lnTo>
                    <a:pt x="27" y="51"/>
                  </a:lnTo>
                  <a:lnTo>
                    <a:pt x="27" y="49"/>
                  </a:lnTo>
                  <a:lnTo>
                    <a:pt x="25" y="49"/>
                  </a:lnTo>
                  <a:lnTo>
                    <a:pt x="25" y="47"/>
                  </a:lnTo>
                  <a:lnTo>
                    <a:pt x="24" y="47"/>
                  </a:lnTo>
                  <a:lnTo>
                    <a:pt x="24" y="46"/>
                  </a:lnTo>
                  <a:lnTo>
                    <a:pt x="23" y="44"/>
                  </a:lnTo>
                  <a:lnTo>
                    <a:pt x="23" y="42"/>
                  </a:lnTo>
                  <a:lnTo>
                    <a:pt x="23" y="41"/>
                  </a:lnTo>
                  <a:lnTo>
                    <a:pt x="23" y="37"/>
                  </a:lnTo>
                  <a:lnTo>
                    <a:pt x="23" y="35"/>
                  </a:lnTo>
                  <a:lnTo>
                    <a:pt x="23" y="34"/>
                  </a:lnTo>
                  <a:lnTo>
                    <a:pt x="23" y="32"/>
                  </a:lnTo>
                  <a:lnTo>
                    <a:pt x="24" y="29"/>
                  </a:lnTo>
                  <a:lnTo>
                    <a:pt x="24" y="28"/>
                  </a:lnTo>
                  <a:lnTo>
                    <a:pt x="24" y="26"/>
                  </a:lnTo>
                  <a:lnTo>
                    <a:pt x="24" y="24"/>
                  </a:lnTo>
                  <a:lnTo>
                    <a:pt x="25" y="22"/>
                  </a:lnTo>
                  <a:lnTo>
                    <a:pt x="25" y="20"/>
                  </a:lnTo>
                  <a:lnTo>
                    <a:pt x="25" y="18"/>
                  </a:lnTo>
                  <a:lnTo>
                    <a:pt x="26" y="16"/>
                  </a:lnTo>
                  <a:lnTo>
                    <a:pt x="26" y="15"/>
                  </a:lnTo>
                  <a:lnTo>
                    <a:pt x="26" y="14"/>
                  </a:lnTo>
                  <a:lnTo>
                    <a:pt x="26" y="13"/>
                  </a:lnTo>
                  <a:lnTo>
                    <a:pt x="26" y="11"/>
                  </a:lnTo>
                  <a:lnTo>
                    <a:pt x="26" y="9"/>
                  </a:lnTo>
                  <a:lnTo>
                    <a:pt x="27" y="7"/>
                  </a:lnTo>
                  <a:lnTo>
                    <a:pt x="27" y="5"/>
                  </a:lnTo>
                  <a:lnTo>
                    <a:pt x="27" y="4"/>
                  </a:lnTo>
                  <a:lnTo>
                    <a:pt x="28" y="2"/>
                  </a:lnTo>
                  <a:lnTo>
                    <a:pt x="28" y="1"/>
                  </a:lnTo>
                  <a:lnTo>
                    <a:pt x="29" y="0"/>
                  </a:lnTo>
                  <a:lnTo>
                    <a:pt x="27" y="2"/>
                  </a:lnTo>
                  <a:lnTo>
                    <a:pt x="25" y="2"/>
                  </a:lnTo>
                  <a:lnTo>
                    <a:pt x="24" y="4"/>
                  </a:lnTo>
                  <a:lnTo>
                    <a:pt x="24" y="5"/>
                  </a:lnTo>
                  <a:lnTo>
                    <a:pt x="22" y="7"/>
                  </a:lnTo>
                  <a:lnTo>
                    <a:pt x="21" y="9"/>
                  </a:lnTo>
                  <a:lnTo>
                    <a:pt x="20" y="11"/>
                  </a:lnTo>
                  <a:lnTo>
                    <a:pt x="20" y="12"/>
                  </a:lnTo>
                  <a:lnTo>
                    <a:pt x="18" y="14"/>
                  </a:lnTo>
                  <a:lnTo>
                    <a:pt x="18" y="15"/>
                  </a:lnTo>
                  <a:lnTo>
                    <a:pt x="18" y="17"/>
                  </a:lnTo>
                  <a:lnTo>
                    <a:pt x="18" y="19"/>
                  </a:lnTo>
                  <a:lnTo>
                    <a:pt x="17" y="22"/>
                  </a:lnTo>
                  <a:lnTo>
                    <a:pt x="17" y="24"/>
                  </a:lnTo>
                  <a:lnTo>
                    <a:pt x="17" y="26"/>
                  </a:lnTo>
                  <a:lnTo>
                    <a:pt x="17" y="28"/>
                  </a:lnTo>
                  <a:lnTo>
                    <a:pt x="17" y="31"/>
                  </a:lnTo>
                  <a:lnTo>
                    <a:pt x="17" y="33"/>
                  </a:lnTo>
                  <a:lnTo>
                    <a:pt x="17" y="35"/>
                  </a:lnTo>
                  <a:lnTo>
                    <a:pt x="17" y="37"/>
                  </a:lnTo>
                  <a:lnTo>
                    <a:pt x="17" y="39"/>
                  </a:lnTo>
                  <a:lnTo>
                    <a:pt x="17" y="41"/>
                  </a:lnTo>
                  <a:lnTo>
                    <a:pt x="17" y="42"/>
                  </a:lnTo>
                  <a:lnTo>
                    <a:pt x="17" y="43"/>
                  </a:lnTo>
                  <a:lnTo>
                    <a:pt x="15" y="45"/>
                  </a:lnTo>
                  <a:lnTo>
                    <a:pt x="15" y="47"/>
                  </a:lnTo>
                  <a:lnTo>
                    <a:pt x="14" y="49"/>
                  </a:lnTo>
                  <a:lnTo>
                    <a:pt x="12" y="51"/>
                  </a:lnTo>
                  <a:lnTo>
                    <a:pt x="11" y="51"/>
                  </a:lnTo>
                  <a:lnTo>
                    <a:pt x="9" y="51"/>
                  </a:lnTo>
                  <a:lnTo>
                    <a:pt x="8" y="51"/>
                  </a:lnTo>
                  <a:lnTo>
                    <a:pt x="8" y="49"/>
                  </a:lnTo>
                  <a:lnTo>
                    <a:pt x="6" y="49"/>
                  </a:lnTo>
                  <a:lnTo>
                    <a:pt x="5" y="49"/>
                  </a:lnTo>
                  <a:lnTo>
                    <a:pt x="5" y="47"/>
                  </a:lnTo>
                  <a:lnTo>
                    <a:pt x="4" y="47"/>
                  </a:lnTo>
                  <a:lnTo>
                    <a:pt x="4" y="46"/>
                  </a:lnTo>
                  <a:lnTo>
                    <a:pt x="3" y="47"/>
                  </a:lnTo>
                  <a:lnTo>
                    <a:pt x="2" y="49"/>
                  </a:lnTo>
                  <a:lnTo>
                    <a:pt x="0" y="51"/>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1" name="Freeform 132"/>
            <p:cNvSpPr>
              <a:spLocks/>
            </p:cNvSpPr>
            <p:nvPr/>
          </p:nvSpPr>
          <p:spPr bwMode="auto">
            <a:xfrm>
              <a:off x="5275" y="3833"/>
              <a:ext cx="56" cy="11"/>
            </a:xfrm>
            <a:custGeom>
              <a:avLst/>
              <a:gdLst>
                <a:gd name="T0" fmla="*/ 13 w 56"/>
                <a:gd name="T1" fmla="*/ 3 h 11"/>
                <a:gd name="T2" fmla="*/ 14 w 56"/>
                <a:gd name="T3" fmla="*/ 3 h 11"/>
                <a:gd name="T4" fmla="*/ 17 w 56"/>
                <a:gd name="T5" fmla="*/ 3 h 11"/>
                <a:gd name="T6" fmla="*/ 18 w 56"/>
                <a:gd name="T7" fmla="*/ 3 h 11"/>
                <a:gd name="T8" fmla="*/ 21 w 56"/>
                <a:gd name="T9" fmla="*/ 3 h 11"/>
                <a:gd name="T10" fmla="*/ 23 w 56"/>
                <a:gd name="T11" fmla="*/ 3 h 11"/>
                <a:gd name="T12" fmla="*/ 25 w 56"/>
                <a:gd name="T13" fmla="*/ 3 h 11"/>
                <a:gd name="T14" fmla="*/ 27 w 56"/>
                <a:gd name="T15" fmla="*/ 3 h 11"/>
                <a:gd name="T16" fmla="*/ 29 w 56"/>
                <a:gd name="T17" fmla="*/ 2 h 11"/>
                <a:gd name="T18" fmla="*/ 31 w 56"/>
                <a:gd name="T19" fmla="*/ 2 h 11"/>
                <a:gd name="T20" fmla="*/ 35 w 56"/>
                <a:gd name="T21" fmla="*/ 0 h 11"/>
                <a:gd name="T22" fmla="*/ 35 w 56"/>
                <a:gd name="T23" fmla="*/ 1 h 11"/>
                <a:gd name="T24" fmla="*/ 40 w 56"/>
                <a:gd name="T25" fmla="*/ 2 h 11"/>
                <a:gd name="T26" fmla="*/ 45 w 56"/>
                <a:gd name="T27" fmla="*/ 3 h 11"/>
                <a:gd name="T28" fmla="*/ 50 w 56"/>
                <a:gd name="T29" fmla="*/ 3 h 11"/>
                <a:gd name="T30" fmla="*/ 53 w 56"/>
                <a:gd name="T31" fmla="*/ 4 h 11"/>
                <a:gd name="T32" fmla="*/ 54 w 56"/>
                <a:gd name="T33" fmla="*/ 4 h 11"/>
                <a:gd name="T34" fmla="*/ 53 w 56"/>
                <a:gd name="T35" fmla="*/ 4 h 11"/>
                <a:gd name="T36" fmla="*/ 53 w 56"/>
                <a:gd name="T37" fmla="*/ 4 h 11"/>
                <a:gd name="T38" fmla="*/ 51 w 56"/>
                <a:gd name="T39" fmla="*/ 4 h 11"/>
                <a:gd name="T40" fmla="*/ 50 w 56"/>
                <a:gd name="T41" fmla="*/ 4 h 11"/>
                <a:gd name="T42" fmla="*/ 48 w 56"/>
                <a:gd name="T43" fmla="*/ 5 h 11"/>
                <a:gd name="T44" fmla="*/ 47 w 56"/>
                <a:gd name="T45" fmla="*/ 5 h 11"/>
                <a:gd name="T46" fmla="*/ 43 w 56"/>
                <a:gd name="T47" fmla="*/ 5 h 11"/>
                <a:gd name="T48" fmla="*/ 39 w 56"/>
                <a:gd name="T49" fmla="*/ 5 h 11"/>
                <a:gd name="T50" fmla="*/ 36 w 56"/>
                <a:gd name="T51" fmla="*/ 5 h 11"/>
                <a:gd name="T52" fmla="*/ 35 w 56"/>
                <a:gd name="T53" fmla="*/ 4 h 11"/>
                <a:gd name="T54" fmla="*/ 31 w 56"/>
                <a:gd name="T55" fmla="*/ 5 h 11"/>
                <a:gd name="T56" fmla="*/ 29 w 56"/>
                <a:gd name="T57" fmla="*/ 6 h 11"/>
                <a:gd name="T58" fmla="*/ 26 w 56"/>
                <a:gd name="T59" fmla="*/ 8 h 11"/>
                <a:gd name="T60" fmla="*/ 24 w 56"/>
                <a:gd name="T61" fmla="*/ 8 h 11"/>
                <a:gd name="T62" fmla="*/ 22 w 56"/>
                <a:gd name="T63" fmla="*/ 9 h 11"/>
                <a:gd name="T64" fmla="*/ 21 w 56"/>
                <a:gd name="T65" fmla="*/ 10 h 11"/>
                <a:gd name="T66" fmla="*/ 21 w 56"/>
                <a:gd name="T67" fmla="*/ 10 h 11"/>
                <a:gd name="T68" fmla="*/ 21 w 56"/>
                <a:gd name="T69" fmla="*/ 9 h 11"/>
                <a:gd name="T70" fmla="*/ 21 w 56"/>
                <a:gd name="T71" fmla="*/ 9 h 11"/>
                <a:gd name="T72" fmla="*/ 21 w 56"/>
                <a:gd name="T73" fmla="*/ 9 h 11"/>
                <a:gd name="T74" fmla="*/ 20 w 56"/>
                <a:gd name="T75" fmla="*/ 8 h 11"/>
                <a:gd name="T76" fmla="*/ 20 w 56"/>
                <a:gd name="T77" fmla="*/ 8 h 11"/>
                <a:gd name="T78" fmla="*/ 20 w 56"/>
                <a:gd name="T79" fmla="*/ 8 h 11"/>
                <a:gd name="T80" fmla="*/ 19 w 56"/>
                <a:gd name="T81" fmla="*/ 7 h 11"/>
                <a:gd name="T82" fmla="*/ 18 w 56"/>
                <a:gd name="T83" fmla="*/ 7 h 11"/>
                <a:gd name="T84" fmla="*/ 18 w 56"/>
                <a:gd name="T85" fmla="*/ 6 h 11"/>
                <a:gd name="T86" fmla="*/ 14 w 56"/>
                <a:gd name="T87" fmla="*/ 6 h 11"/>
                <a:gd name="T88" fmla="*/ 10 w 56"/>
                <a:gd name="T89" fmla="*/ 6 h 11"/>
                <a:gd name="T90" fmla="*/ 6 w 56"/>
                <a:gd name="T91" fmla="*/ 8 h 11"/>
                <a:gd name="T92" fmla="*/ 1 w 56"/>
                <a:gd name="T93" fmla="*/ 8 h 11"/>
                <a:gd name="T94" fmla="*/ 0 w 56"/>
                <a:gd name="T95" fmla="*/ 8 h 11"/>
                <a:gd name="T96" fmla="*/ 0 w 56"/>
                <a:gd name="T97" fmla="*/ 7 h 11"/>
                <a:gd name="T98" fmla="*/ 0 w 56"/>
                <a:gd name="T99" fmla="*/ 7 h 11"/>
                <a:gd name="T100" fmla="*/ 0 w 56"/>
                <a:gd name="T101" fmla="*/ 5 h 11"/>
                <a:gd name="T102" fmla="*/ 0 w 56"/>
                <a:gd name="T103" fmla="*/ 5 h 11"/>
                <a:gd name="T104" fmla="*/ 0 w 56"/>
                <a:gd name="T105" fmla="*/ 5 h 11"/>
                <a:gd name="T106" fmla="*/ 1 w 56"/>
                <a:gd name="T107" fmla="*/ 4 h 11"/>
                <a:gd name="T108" fmla="*/ 2 w 56"/>
                <a:gd name="T109" fmla="*/ 4 h 11"/>
                <a:gd name="T110" fmla="*/ 2 w 56"/>
                <a:gd name="T111" fmla="*/ 4 h 11"/>
                <a:gd name="T112" fmla="*/ 6 w 56"/>
                <a:gd name="T113" fmla="*/ 3 h 11"/>
                <a:gd name="T114" fmla="*/ 8 w 56"/>
                <a:gd name="T115" fmla="*/ 3 h 11"/>
                <a:gd name="T116" fmla="*/ 13 w 56"/>
                <a:gd name="T117" fmla="*/ 2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 h="11">
                  <a:moveTo>
                    <a:pt x="13" y="2"/>
                  </a:moveTo>
                  <a:lnTo>
                    <a:pt x="13" y="3"/>
                  </a:lnTo>
                  <a:lnTo>
                    <a:pt x="14" y="3"/>
                  </a:lnTo>
                  <a:lnTo>
                    <a:pt x="15" y="3"/>
                  </a:lnTo>
                  <a:lnTo>
                    <a:pt x="17" y="3"/>
                  </a:lnTo>
                  <a:lnTo>
                    <a:pt x="18" y="3"/>
                  </a:lnTo>
                  <a:lnTo>
                    <a:pt x="19" y="3"/>
                  </a:lnTo>
                  <a:lnTo>
                    <a:pt x="21" y="3"/>
                  </a:lnTo>
                  <a:lnTo>
                    <a:pt x="23" y="3"/>
                  </a:lnTo>
                  <a:lnTo>
                    <a:pt x="25" y="3"/>
                  </a:lnTo>
                  <a:lnTo>
                    <a:pt x="27" y="3"/>
                  </a:lnTo>
                  <a:lnTo>
                    <a:pt x="28" y="2"/>
                  </a:lnTo>
                  <a:lnTo>
                    <a:pt x="29" y="2"/>
                  </a:lnTo>
                  <a:lnTo>
                    <a:pt x="31" y="2"/>
                  </a:lnTo>
                  <a:lnTo>
                    <a:pt x="33" y="2"/>
                  </a:lnTo>
                  <a:lnTo>
                    <a:pt x="35" y="0"/>
                  </a:lnTo>
                  <a:lnTo>
                    <a:pt x="35" y="1"/>
                  </a:lnTo>
                  <a:lnTo>
                    <a:pt x="37" y="1"/>
                  </a:lnTo>
                  <a:lnTo>
                    <a:pt x="38" y="2"/>
                  </a:lnTo>
                  <a:lnTo>
                    <a:pt x="40" y="2"/>
                  </a:lnTo>
                  <a:lnTo>
                    <a:pt x="42" y="2"/>
                  </a:lnTo>
                  <a:lnTo>
                    <a:pt x="44" y="2"/>
                  </a:lnTo>
                  <a:lnTo>
                    <a:pt x="45" y="3"/>
                  </a:lnTo>
                  <a:lnTo>
                    <a:pt x="47" y="3"/>
                  </a:lnTo>
                  <a:lnTo>
                    <a:pt x="48" y="3"/>
                  </a:lnTo>
                  <a:lnTo>
                    <a:pt x="50" y="3"/>
                  </a:lnTo>
                  <a:lnTo>
                    <a:pt x="50" y="4"/>
                  </a:lnTo>
                  <a:lnTo>
                    <a:pt x="52" y="4"/>
                  </a:lnTo>
                  <a:lnTo>
                    <a:pt x="53" y="4"/>
                  </a:lnTo>
                  <a:lnTo>
                    <a:pt x="55" y="4"/>
                  </a:lnTo>
                  <a:lnTo>
                    <a:pt x="54" y="4"/>
                  </a:lnTo>
                  <a:lnTo>
                    <a:pt x="53" y="4"/>
                  </a:lnTo>
                  <a:lnTo>
                    <a:pt x="51" y="4"/>
                  </a:lnTo>
                  <a:lnTo>
                    <a:pt x="50" y="4"/>
                  </a:lnTo>
                  <a:lnTo>
                    <a:pt x="48" y="5"/>
                  </a:lnTo>
                  <a:lnTo>
                    <a:pt x="47" y="5"/>
                  </a:lnTo>
                  <a:lnTo>
                    <a:pt x="45" y="5"/>
                  </a:lnTo>
                  <a:lnTo>
                    <a:pt x="43" y="5"/>
                  </a:lnTo>
                  <a:lnTo>
                    <a:pt x="41" y="5"/>
                  </a:lnTo>
                  <a:lnTo>
                    <a:pt x="39" y="5"/>
                  </a:lnTo>
                  <a:lnTo>
                    <a:pt x="38" y="5"/>
                  </a:lnTo>
                  <a:lnTo>
                    <a:pt x="36" y="5"/>
                  </a:lnTo>
                  <a:lnTo>
                    <a:pt x="35" y="5"/>
                  </a:lnTo>
                  <a:lnTo>
                    <a:pt x="35" y="4"/>
                  </a:lnTo>
                  <a:lnTo>
                    <a:pt x="33" y="5"/>
                  </a:lnTo>
                  <a:lnTo>
                    <a:pt x="31" y="5"/>
                  </a:lnTo>
                  <a:lnTo>
                    <a:pt x="29" y="6"/>
                  </a:lnTo>
                  <a:lnTo>
                    <a:pt x="28" y="6"/>
                  </a:lnTo>
                  <a:lnTo>
                    <a:pt x="26" y="8"/>
                  </a:lnTo>
                  <a:lnTo>
                    <a:pt x="24" y="8"/>
                  </a:lnTo>
                  <a:lnTo>
                    <a:pt x="22" y="9"/>
                  </a:lnTo>
                  <a:lnTo>
                    <a:pt x="21" y="10"/>
                  </a:lnTo>
                  <a:lnTo>
                    <a:pt x="21" y="9"/>
                  </a:lnTo>
                  <a:lnTo>
                    <a:pt x="22" y="8"/>
                  </a:lnTo>
                  <a:lnTo>
                    <a:pt x="20" y="8"/>
                  </a:lnTo>
                  <a:lnTo>
                    <a:pt x="20" y="7"/>
                  </a:lnTo>
                  <a:lnTo>
                    <a:pt x="19" y="7"/>
                  </a:lnTo>
                  <a:lnTo>
                    <a:pt x="18" y="7"/>
                  </a:lnTo>
                  <a:lnTo>
                    <a:pt x="18" y="6"/>
                  </a:lnTo>
                  <a:lnTo>
                    <a:pt x="16" y="6"/>
                  </a:lnTo>
                  <a:lnTo>
                    <a:pt x="14" y="6"/>
                  </a:lnTo>
                  <a:lnTo>
                    <a:pt x="12" y="6"/>
                  </a:lnTo>
                  <a:lnTo>
                    <a:pt x="10" y="6"/>
                  </a:lnTo>
                  <a:lnTo>
                    <a:pt x="8" y="6"/>
                  </a:lnTo>
                  <a:lnTo>
                    <a:pt x="6" y="8"/>
                  </a:lnTo>
                  <a:lnTo>
                    <a:pt x="4" y="8"/>
                  </a:lnTo>
                  <a:lnTo>
                    <a:pt x="2" y="8"/>
                  </a:lnTo>
                  <a:lnTo>
                    <a:pt x="1" y="8"/>
                  </a:lnTo>
                  <a:lnTo>
                    <a:pt x="0" y="8"/>
                  </a:lnTo>
                  <a:lnTo>
                    <a:pt x="0" y="7"/>
                  </a:lnTo>
                  <a:lnTo>
                    <a:pt x="0" y="5"/>
                  </a:lnTo>
                  <a:lnTo>
                    <a:pt x="1" y="4"/>
                  </a:lnTo>
                  <a:lnTo>
                    <a:pt x="2" y="4"/>
                  </a:lnTo>
                  <a:lnTo>
                    <a:pt x="4" y="3"/>
                  </a:lnTo>
                  <a:lnTo>
                    <a:pt x="6" y="3"/>
                  </a:lnTo>
                  <a:lnTo>
                    <a:pt x="8" y="3"/>
                  </a:lnTo>
                  <a:lnTo>
                    <a:pt x="10" y="3"/>
                  </a:lnTo>
                  <a:lnTo>
                    <a:pt x="11" y="3"/>
                  </a:lnTo>
                  <a:lnTo>
                    <a:pt x="13" y="2"/>
                  </a:lnTo>
                </a:path>
              </a:pathLst>
            </a:custGeom>
            <a:solidFill>
              <a:srgbClr val="81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2" name="Freeform 133"/>
            <p:cNvSpPr>
              <a:spLocks/>
            </p:cNvSpPr>
            <p:nvPr/>
          </p:nvSpPr>
          <p:spPr bwMode="auto">
            <a:xfrm>
              <a:off x="5310" y="3760"/>
              <a:ext cx="42" cy="13"/>
            </a:xfrm>
            <a:custGeom>
              <a:avLst/>
              <a:gdLst>
                <a:gd name="T0" fmla="*/ 25 w 42"/>
                <a:gd name="T1" fmla="*/ 6 h 13"/>
                <a:gd name="T2" fmla="*/ 24 w 42"/>
                <a:gd name="T3" fmla="*/ 7 h 13"/>
                <a:gd name="T4" fmla="*/ 24 w 42"/>
                <a:gd name="T5" fmla="*/ 7 h 13"/>
                <a:gd name="T6" fmla="*/ 22 w 42"/>
                <a:gd name="T7" fmla="*/ 8 h 13"/>
                <a:gd name="T8" fmla="*/ 22 w 42"/>
                <a:gd name="T9" fmla="*/ 8 h 13"/>
                <a:gd name="T10" fmla="*/ 20 w 42"/>
                <a:gd name="T11" fmla="*/ 8 h 13"/>
                <a:gd name="T12" fmla="*/ 18 w 42"/>
                <a:gd name="T13" fmla="*/ 8 h 13"/>
                <a:gd name="T14" fmla="*/ 14 w 42"/>
                <a:gd name="T15" fmla="*/ 8 h 13"/>
                <a:gd name="T16" fmla="*/ 11 w 42"/>
                <a:gd name="T17" fmla="*/ 8 h 13"/>
                <a:gd name="T18" fmla="*/ 7 w 42"/>
                <a:gd name="T19" fmla="*/ 8 h 13"/>
                <a:gd name="T20" fmla="*/ 2 w 42"/>
                <a:gd name="T21" fmla="*/ 5 h 13"/>
                <a:gd name="T22" fmla="*/ 2 w 42"/>
                <a:gd name="T23" fmla="*/ 5 h 13"/>
                <a:gd name="T24" fmla="*/ 4 w 42"/>
                <a:gd name="T25" fmla="*/ 5 h 13"/>
                <a:gd name="T26" fmla="*/ 6 w 42"/>
                <a:gd name="T27" fmla="*/ 3 h 13"/>
                <a:gd name="T28" fmla="*/ 9 w 42"/>
                <a:gd name="T29" fmla="*/ 3 h 13"/>
                <a:gd name="T30" fmla="*/ 10 w 42"/>
                <a:gd name="T31" fmla="*/ 4 h 13"/>
                <a:gd name="T32" fmla="*/ 12 w 42"/>
                <a:gd name="T33" fmla="*/ 6 h 13"/>
                <a:gd name="T34" fmla="*/ 16 w 42"/>
                <a:gd name="T35" fmla="*/ 8 h 13"/>
                <a:gd name="T36" fmla="*/ 23 w 42"/>
                <a:gd name="T37" fmla="*/ 7 h 13"/>
                <a:gd name="T38" fmla="*/ 29 w 42"/>
                <a:gd name="T39" fmla="*/ 7 h 13"/>
                <a:gd name="T40" fmla="*/ 34 w 42"/>
                <a:gd name="T41" fmla="*/ 5 h 13"/>
                <a:gd name="T42" fmla="*/ 33 w 42"/>
                <a:gd name="T43" fmla="*/ 3 h 13"/>
                <a:gd name="T44" fmla="*/ 33 w 42"/>
                <a:gd name="T45" fmla="*/ 2 h 13"/>
                <a:gd name="T46" fmla="*/ 31 w 42"/>
                <a:gd name="T47" fmla="*/ 2 h 13"/>
                <a:gd name="T48" fmla="*/ 29 w 42"/>
                <a:gd name="T49" fmla="*/ 0 h 13"/>
                <a:gd name="T50" fmla="*/ 24 w 42"/>
                <a:gd name="T51" fmla="*/ 0 h 13"/>
                <a:gd name="T52" fmla="*/ 18 w 42"/>
                <a:gd name="T53" fmla="*/ 0 h 13"/>
                <a:gd name="T54" fmla="*/ 12 w 42"/>
                <a:gd name="T55" fmla="*/ 0 h 13"/>
                <a:gd name="T56" fmla="*/ 9 w 42"/>
                <a:gd name="T57" fmla="*/ 0 h 13"/>
                <a:gd name="T58" fmla="*/ 5 w 42"/>
                <a:gd name="T59" fmla="*/ 1 h 13"/>
                <a:gd name="T60" fmla="*/ 3 w 42"/>
                <a:gd name="T61" fmla="*/ 1 h 13"/>
                <a:gd name="T62" fmla="*/ 3 w 42"/>
                <a:gd name="T63" fmla="*/ 1 h 13"/>
                <a:gd name="T64" fmla="*/ 2 w 42"/>
                <a:gd name="T65" fmla="*/ 3 h 13"/>
                <a:gd name="T66" fmla="*/ 2 w 42"/>
                <a:gd name="T67" fmla="*/ 5 h 13"/>
                <a:gd name="T68" fmla="*/ 2 w 42"/>
                <a:gd name="T69" fmla="*/ 5 h 13"/>
                <a:gd name="T70" fmla="*/ 0 w 42"/>
                <a:gd name="T71" fmla="*/ 7 h 13"/>
                <a:gd name="T72" fmla="*/ 0 w 42"/>
                <a:gd name="T73" fmla="*/ 8 h 13"/>
                <a:gd name="T74" fmla="*/ 1 w 42"/>
                <a:gd name="T75" fmla="*/ 10 h 13"/>
                <a:gd name="T76" fmla="*/ 3 w 42"/>
                <a:gd name="T77" fmla="*/ 10 h 13"/>
                <a:gd name="T78" fmla="*/ 6 w 42"/>
                <a:gd name="T79" fmla="*/ 11 h 13"/>
                <a:gd name="T80" fmla="*/ 12 w 42"/>
                <a:gd name="T81" fmla="*/ 12 h 13"/>
                <a:gd name="T82" fmla="*/ 17 w 42"/>
                <a:gd name="T83" fmla="*/ 12 h 13"/>
                <a:gd name="T84" fmla="*/ 23 w 42"/>
                <a:gd name="T85" fmla="*/ 11 h 13"/>
                <a:gd name="T86" fmla="*/ 24 w 42"/>
                <a:gd name="T87" fmla="*/ 11 h 13"/>
                <a:gd name="T88" fmla="*/ 29 w 42"/>
                <a:gd name="T89" fmla="*/ 10 h 13"/>
                <a:gd name="T90" fmla="*/ 33 w 42"/>
                <a:gd name="T91" fmla="*/ 9 h 13"/>
                <a:gd name="T92" fmla="*/ 38 w 42"/>
                <a:gd name="T93" fmla="*/ 7 h 13"/>
                <a:gd name="T94" fmla="*/ 40 w 42"/>
                <a:gd name="T95" fmla="*/ 6 h 13"/>
                <a:gd name="T96" fmla="*/ 40 w 42"/>
                <a:gd name="T97" fmla="*/ 5 h 13"/>
                <a:gd name="T98" fmla="*/ 36 w 42"/>
                <a:gd name="T99" fmla="*/ 5 h 13"/>
                <a:gd name="T100" fmla="*/ 33 w 42"/>
                <a:gd name="T101" fmla="*/ 3 h 13"/>
                <a:gd name="T102" fmla="*/ 28 w 42"/>
                <a:gd name="T103" fmla="*/ 3 h 13"/>
                <a:gd name="T104" fmla="*/ 26 w 42"/>
                <a:gd name="T105" fmla="*/ 4 h 13"/>
                <a:gd name="T106" fmla="*/ 26 w 42"/>
                <a:gd name="T107" fmla="*/ 4 h 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 h="13">
                  <a:moveTo>
                    <a:pt x="26" y="4"/>
                  </a:moveTo>
                  <a:lnTo>
                    <a:pt x="25" y="6"/>
                  </a:lnTo>
                  <a:lnTo>
                    <a:pt x="24" y="7"/>
                  </a:lnTo>
                  <a:lnTo>
                    <a:pt x="22" y="8"/>
                  </a:lnTo>
                  <a:lnTo>
                    <a:pt x="20" y="8"/>
                  </a:lnTo>
                  <a:lnTo>
                    <a:pt x="18" y="8"/>
                  </a:lnTo>
                  <a:lnTo>
                    <a:pt x="16" y="8"/>
                  </a:lnTo>
                  <a:lnTo>
                    <a:pt x="14" y="8"/>
                  </a:lnTo>
                  <a:lnTo>
                    <a:pt x="12" y="8"/>
                  </a:lnTo>
                  <a:lnTo>
                    <a:pt x="11" y="8"/>
                  </a:lnTo>
                  <a:lnTo>
                    <a:pt x="9" y="8"/>
                  </a:lnTo>
                  <a:lnTo>
                    <a:pt x="7" y="8"/>
                  </a:lnTo>
                  <a:lnTo>
                    <a:pt x="5" y="7"/>
                  </a:lnTo>
                  <a:lnTo>
                    <a:pt x="3" y="7"/>
                  </a:lnTo>
                  <a:lnTo>
                    <a:pt x="2" y="5"/>
                  </a:lnTo>
                  <a:lnTo>
                    <a:pt x="3" y="5"/>
                  </a:lnTo>
                  <a:lnTo>
                    <a:pt x="4" y="5"/>
                  </a:lnTo>
                  <a:lnTo>
                    <a:pt x="6" y="3"/>
                  </a:lnTo>
                  <a:lnTo>
                    <a:pt x="7" y="3"/>
                  </a:lnTo>
                  <a:lnTo>
                    <a:pt x="9" y="3"/>
                  </a:lnTo>
                  <a:lnTo>
                    <a:pt x="9" y="4"/>
                  </a:lnTo>
                  <a:lnTo>
                    <a:pt x="10" y="4"/>
                  </a:lnTo>
                  <a:lnTo>
                    <a:pt x="11" y="4"/>
                  </a:lnTo>
                  <a:lnTo>
                    <a:pt x="11" y="6"/>
                  </a:lnTo>
                  <a:lnTo>
                    <a:pt x="12" y="6"/>
                  </a:lnTo>
                  <a:lnTo>
                    <a:pt x="13" y="8"/>
                  </a:lnTo>
                  <a:lnTo>
                    <a:pt x="14" y="8"/>
                  </a:lnTo>
                  <a:lnTo>
                    <a:pt x="16" y="8"/>
                  </a:lnTo>
                  <a:lnTo>
                    <a:pt x="18" y="8"/>
                  </a:lnTo>
                  <a:lnTo>
                    <a:pt x="20" y="8"/>
                  </a:lnTo>
                  <a:lnTo>
                    <a:pt x="23" y="7"/>
                  </a:lnTo>
                  <a:lnTo>
                    <a:pt x="25" y="7"/>
                  </a:lnTo>
                  <a:lnTo>
                    <a:pt x="27" y="7"/>
                  </a:lnTo>
                  <a:lnTo>
                    <a:pt x="29" y="7"/>
                  </a:lnTo>
                  <a:lnTo>
                    <a:pt x="31" y="5"/>
                  </a:lnTo>
                  <a:lnTo>
                    <a:pt x="32" y="5"/>
                  </a:lnTo>
                  <a:lnTo>
                    <a:pt x="34" y="5"/>
                  </a:lnTo>
                  <a:lnTo>
                    <a:pt x="35" y="3"/>
                  </a:lnTo>
                  <a:lnTo>
                    <a:pt x="33" y="3"/>
                  </a:lnTo>
                  <a:lnTo>
                    <a:pt x="33" y="2"/>
                  </a:lnTo>
                  <a:lnTo>
                    <a:pt x="32" y="2"/>
                  </a:lnTo>
                  <a:lnTo>
                    <a:pt x="31" y="2"/>
                  </a:lnTo>
                  <a:lnTo>
                    <a:pt x="31" y="0"/>
                  </a:lnTo>
                  <a:lnTo>
                    <a:pt x="30" y="0"/>
                  </a:lnTo>
                  <a:lnTo>
                    <a:pt x="29" y="0"/>
                  </a:lnTo>
                  <a:lnTo>
                    <a:pt x="27" y="0"/>
                  </a:lnTo>
                  <a:lnTo>
                    <a:pt x="26" y="0"/>
                  </a:lnTo>
                  <a:lnTo>
                    <a:pt x="24" y="0"/>
                  </a:lnTo>
                  <a:lnTo>
                    <a:pt x="22" y="0"/>
                  </a:lnTo>
                  <a:lnTo>
                    <a:pt x="20" y="0"/>
                  </a:lnTo>
                  <a:lnTo>
                    <a:pt x="18" y="0"/>
                  </a:lnTo>
                  <a:lnTo>
                    <a:pt x="16" y="0"/>
                  </a:lnTo>
                  <a:lnTo>
                    <a:pt x="14" y="0"/>
                  </a:lnTo>
                  <a:lnTo>
                    <a:pt x="12" y="0"/>
                  </a:lnTo>
                  <a:lnTo>
                    <a:pt x="10" y="0"/>
                  </a:lnTo>
                  <a:lnTo>
                    <a:pt x="9" y="0"/>
                  </a:lnTo>
                  <a:lnTo>
                    <a:pt x="7" y="0"/>
                  </a:lnTo>
                  <a:lnTo>
                    <a:pt x="5" y="1"/>
                  </a:lnTo>
                  <a:lnTo>
                    <a:pt x="3" y="1"/>
                  </a:lnTo>
                  <a:lnTo>
                    <a:pt x="2" y="3"/>
                  </a:lnTo>
                  <a:lnTo>
                    <a:pt x="2" y="5"/>
                  </a:lnTo>
                  <a:lnTo>
                    <a:pt x="0" y="7"/>
                  </a:lnTo>
                  <a:lnTo>
                    <a:pt x="0" y="8"/>
                  </a:lnTo>
                  <a:lnTo>
                    <a:pt x="1" y="8"/>
                  </a:lnTo>
                  <a:lnTo>
                    <a:pt x="1" y="10"/>
                  </a:lnTo>
                  <a:lnTo>
                    <a:pt x="3" y="10"/>
                  </a:lnTo>
                  <a:lnTo>
                    <a:pt x="3" y="11"/>
                  </a:lnTo>
                  <a:lnTo>
                    <a:pt x="4" y="11"/>
                  </a:lnTo>
                  <a:lnTo>
                    <a:pt x="6" y="11"/>
                  </a:lnTo>
                  <a:lnTo>
                    <a:pt x="8" y="11"/>
                  </a:lnTo>
                  <a:lnTo>
                    <a:pt x="10" y="12"/>
                  </a:lnTo>
                  <a:lnTo>
                    <a:pt x="12" y="12"/>
                  </a:lnTo>
                  <a:lnTo>
                    <a:pt x="13" y="12"/>
                  </a:lnTo>
                  <a:lnTo>
                    <a:pt x="15" y="12"/>
                  </a:lnTo>
                  <a:lnTo>
                    <a:pt x="17" y="12"/>
                  </a:lnTo>
                  <a:lnTo>
                    <a:pt x="19" y="12"/>
                  </a:lnTo>
                  <a:lnTo>
                    <a:pt x="21" y="12"/>
                  </a:lnTo>
                  <a:lnTo>
                    <a:pt x="23" y="11"/>
                  </a:lnTo>
                  <a:lnTo>
                    <a:pt x="24" y="11"/>
                  </a:lnTo>
                  <a:lnTo>
                    <a:pt x="26" y="10"/>
                  </a:lnTo>
                  <a:lnTo>
                    <a:pt x="27" y="10"/>
                  </a:lnTo>
                  <a:lnTo>
                    <a:pt x="29" y="10"/>
                  </a:lnTo>
                  <a:lnTo>
                    <a:pt x="31" y="10"/>
                  </a:lnTo>
                  <a:lnTo>
                    <a:pt x="33" y="9"/>
                  </a:lnTo>
                  <a:lnTo>
                    <a:pt x="34" y="9"/>
                  </a:lnTo>
                  <a:lnTo>
                    <a:pt x="36" y="9"/>
                  </a:lnTo>
                  <a:lnTo>
                    <a:pt x="38" y="7"/>
                  </a:lnTo>
                  <a:lnTo>
                    <a:pt x="40" y="6"/>
                  </a:lnTo>
                  <a:lnTo>
                    <a:pt x="41" y="5"/>
                  </a:lnTo>
                  <a:lnTo>
                    <a:pt x="40" y="5"/>
                  </a:lnTo>
                  <a:lnTo>
                    <a:pt x="38" y="5"/>
                  </a:lnTo>
                  <a:lnTo>
                    <a:pt x="36" y="5"/>
                  </a:lnTo>
                  <a:lnTo>
                    <a:pt x="35" y="5"/>
                  </a:lnTo>
                  <a:lnTo>
                    <a:pt x="33" y="5"/>
                  </a:lnTo>
                  <a:lnTo>
                    <a:pt x="33" y="3"/>
                  </a:lnTo>
                  <a:lnTo>
                    <a:pt x="31" y="3"/>
                  </a:lnTo>
                  <a:lnTo>
                    <a:pt x="30" y="3"/>
                  </a:lnTo>
                  <a:lnTo>
                    <a:pt x="28" y="3"/>
                  </a:lnTo>
                  <a:lnTo>
                    <a:pt x="26"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3" name="Freeform 134"/>
            <p:cNvSpPr>
              <a:spLocks/>
            </p:cNvSpPr>
            <p:nvPr/>
          </p:nvSpPr>
          <p:spPr bwMode="auto">
            <a:xfrm>
              <a:off x="5235" y="3742"/>
              <a:ext cx="45" cy="15"/>
            </a:xfrm>
            <a:custGeom>
              <a:avLst/>
              <a:gdLst>
                <a:gd name="T0" fmla="*/ 0 w 45"/>
                <a:gd name="T1" fmla="*/ 9 h 15"/>
                <a:gd name="T2" fmla="*/ 1 w 45"/>
                <a:gd name="T3" fmla="*/ 8 h 15"/>
                <a:gd name="T4" fmla="*/ 6 w 45"/>
                <a:gd name="T5" fmla="*/ 7 h 15"/>
                <a:gd name="T6" fmla="*/ 10 w 45"/>
                <a:gd name="T7" fmla="*/ 7 h 15"/>
                <a:gd name="T8" fmla="*/ 12 w 45"/>
                <a:gd name="T9" fmla="*/ 6 h 15"/>
                <a:gd name="T10" fmla="*/ 14 w 45"/>
                <a:gd name="T11" fmla="*/ 6 h 15"/>
                <a:gd name="T12" fmla="*/ 18 w 45"/>
                <a:gd name="T13" fmla="*/ 6 h 15"/>
                <a:gd name="T14" fmla="*/ 21 w 45"/>
                <a:gd name="T15" fmla="*/ 7 h 15"/>
                <a:gd name="T16" fmla="*/ 24 w 45"/>
                <a:gd name="T17" fmla="*/ 9 h 15"/>
                <a:gd name="T18" fmla="*/ 28 w 45"/>
                <a:gd name="T19" fmla="*/ 10 h 15"/>
                <a:gd name="T20" fmla="*/ 33 w 45"/>
                <a:gd name="T21" fmla="*/ 10 h 15"/>
                <a:gd name="T22" fmla="*/ 33 w 45"/>
                <a:gd name="T23" fmla="*/ 11 h 15"/>
                <a:gd name="T24" fmla="*/ 36 w 45"/>
                <a:gd name="T25" fmla="*/ 12 h 15"/>
                <a:gd name="T26" fmla="*/ 38 w 45"/>
                <a:gd name="T27" fmla="*/ 14 h 15"/>
                <a:gd name="T28" fmla="*/ 41 w 45"/>
                <a:gd name="T29" fmla="*/ 14 h 15"/>
                <a:gd name="T30" fmla="*/ 42 w 45"/>
                <a:gd name="T31" fmla="*/ 14 h 15"/>
                <a:gd name="T32" fmla="*/ 44 w 45"/>
                <a:gd name="T33" fmla="*/ 14 h 15"/>
                <a:gd name="T34" fmla="*/ 44 w 45"/>
                <a:gd name="T35" fmla="*/ 14 h 15"/>
                <a:gd name="T36" fmla="*/ 44 w 45"/>
                <a:gd name="T37" fmla="*/ 12 h 15"/>
                <a:gd name="T38" fmla="*/ 44 w 45"/>
                <a:gd name="T39" fmla="*/ 12 h 15"/>
                <a:gd name="T40" fmla="*/ 44 w 45"/>
                <a:gd name="T41" fmla="*/ 11 h 15"/>
                <a:gd name="T42" fmla="*/ 43 w 45"/>
                <a:gd name="T43" fmla="*/ 10 h 15"/>
                <a:gd name="T44" fmla="*/ 43 w 45"/>
                <a:gd name="T45" fmla="*/ 10 h 15"/>
                <a:gd name="T46" fmla="*/ 43 w 45"/>
                <a:gd name="T47" fmla="*/ 10 h 15"/>
                <a:gd name="T48" fmla="*/ 41 w 45"/>
                <a:gd name="T49" fmla="*/ 8 h 15"/>
                <a:gd name="T50" fmla="*/ 41 w 45"/>
                <a:gd name="T51" fmla="*/ 7 h 15"/>
                <a:gd name="T52" fmla="*/ 41 w 45"/>
                <a:gd name="T53" fmla="*/ 6 h 15"/>
                <a:gd name="T54" fmla="*/ 36 w 45"/>
                <a:gd name="T55" fmla="*/ 6 h 15"/>
                <a:gd name="T56" fmla="*/ 33 w 45"/>
                <a:gd name="T57" fmla="*/ 4 h 15"/>
                <a:gd name="T58" fmla="*/ 30 w 45"/>
                <a:gd name="T59" fmla="*/ 2 h 15"/>
                <a:gd name="T60" fmla="*/ 26 w 45"/>
                <a:gd name="T61" fmla="*/ 2 h 15"/>
                <a:gd name="T62" fmla="*/ 22 w 45"/>
                <a:gd name="T63" fmla="*/ 2 h 15"/>
                <a:gd name="T64" fmla="*/ 20 w 45"/>
                <a:gd name="T65" fmla="*/ 2 h 15"/>
                <a:gd name="T66" fmla="*/ 16 w 45"/>
                <a:gd name="T67" fmla="*/ 2 h 15"/>
                <a:gd name="T68" fmla="*/ 12 w 45"/>
                <a:gd name="T69" fmla="*/ 2 h 15"/>
                <a:gd name="T70" fmla="*/ 7 w 45"/>
                <a:gd name="T71" fmla="*/ 2 h 15"/>
                <a:gd name="T72" fmla="*/ 5 w 45"/>
                <a:gd name="T73" fmla="*/ 2 h 15"/>
                <a:gd name="T74" fmla="*/ 4 w 45"/>
                <a:gd name="T75" fmla="*/ 4 h 15"/>
                <a:gd name="T76" fmla="*/ 4 w 45"/>
                <a:gd name="T77" fmla="*/ 4 h 15"/>
                <a:gd name="T78" fmla="*/ 3 w 45"/>
                <a:gd name="T79" fmla="*/ 6 h 15"/>
                <a:gd name="T80" fmla="*/ 1 w 45"/>
                <a:gd name="T81" fmla="*/ 8 h 15"/>
                <a:gd name="T82" fmla="*/ 0 w 45"/>
                <a:gd name="T83" fmla="*/ 9 h 15"/>
                <a:gd name="T84" fmla="*/ 0 w 45"/>
                <a:gd name="T85" fmla="*/ 9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 h="15">
                  <a:moveTo>
                    <a:pt x="0" y="9"/>
                  </a:moveTo>
                  <a:lnTo>
                    <a:pt x="0" y="9"/>
                  </a:lnTo>
                  <a:lnTo>
                    <a:pt x="1" y="8"/>
                  </a:lnTo>
                  <a:lnTo>
                    <a:pt x="3" y="8"/>
                  </a:lnTo>
                  <a:lnTo>
                    <a:pt x="4" y="8"/>
                  </a:lnTo>
                  <a:lnTo>
                    <a:pt x="6" y="7"/>
                  </a:lnTo>
                  <a:lnTo>
                    <a:pt x="8" y="7"/>
                  </a:lnTo>
                  <a:lnTo>
                    <a:pt x="10" y="7"/>
                  </a:lnTo>
                  <a:lnTo>
                    <a:pt x="11" y="6"/>
                  </a:lnTo>
                  <a:lnTo>
                    <a:pt x="12" y="6"/>
                  </a:lnTo>
                  <a:lnTo>
                    <a:pt x="14" y="4"/>
                  </a:lnTo>
                  <a:lnTo>
                    <a:pt x="14" y="6"/>
                  </a:lnTo>
                  <a:lnTo>
                    <a:pt x="16" y="6"/>
                  </a:lnTo>
                  <a:lnTo>
                    <a:pt x="18" y="6"/>
                  </a:lnTo>
                  <a:lnTo>
                    <a:pt x="18" y="7"/>
                  </a:lnTo>
                  <a:lnTo>
                    <a:pt x="20" y="7"/>
                  </a:lnTo>
                  <a:lnTo>
                    <a:pt x="21" y="7"/>
                  </a:lnTo>
                  <a:lnTo>
                    <a:pt x="22" y="7"/>
                  </a:lnTo>
                  <a:lnTo>
                    <a:pt x="22" y="9"/>
                  </a:lnTo>
                  <a:lnTo>
                    <a:pt x="24" y="9"/>
                  </a:lnTo>
                  <a:lnTo>
                    <a:pt x="25" y="9"/>
                  </a:lnTo>
                  <a:lnTo>
                    <a:pt x="27" y="9"/>
                  </a:lnTo>
                  <a:lnTo>
                    <a:pt x="28" y="10"/>
                  </a:lnTo>
                  <a:lnTo>
                    <a:pt x="30" y="10"/>
                  </a:lnTo>
                  <a:lnTo>
                    <a:pt x="31" y="10"/>
                  </a:lnTo>
                  <a:lnTo>
                    <a:pt x="33" y="10"/>
                  </a:lnTo>
                  <a:lnTo>
                    <a:pt x="33" y="11"/>
                  </a:lnTo>
                  <a:lnTo>
                    <a:pt x="35" y="11"/>
                  </a:lnTo>
                  <a:lnTo>
                    <a:pt x="35" y="12"/>
                  </a:lnTo>
                  <a:lnTo>
                    <a:pt x="36" y="12"/>
                  </a:lnTo>
                  <a:lnTo>
                    <a:pt x="38" y="12"/>
                  </a:lnTo>
                  <a:lnTo>
                    <a:pt x="38" y="14"/>
                  </a:lnTo>
                  <a:lnTo>
                    <a:pt x="39" y="14"/>
                  </a:lnTo>
                  <a:lnTo>
                    <a:pt x="41" y="14"/>
                  </a:lnTo>
                  <a:lnTo>
                    <a:pt x="42" y="14"/>
                  </a:lnTo>
                  <a:lnTo>
                    <a:pt x="44" y="14"/>
                  </a:lnTo>
                  <a:lnTo>
                    <a:pt x="44" y="12"/>
                  </a:lnTo>
                  <a:lnTo>
                    <a:pt x="44" y="11"/>
                  </a:lnTo>
                  <a:lnTo>
                    <a:pt x="44" y="10"/>
                  </a:lnTo>
                  <a:lnTo>
                    <a:pt x="43" y="10"/>
                  </a:lnTo>
                  <a:lnTo>
                    <a:pt x="43" y="8"/>
                  </a:lnTo>
                  <a:lnTo>
                    <a:pt x="41" y="8"/>
                  </a:lnTo>
                  <a:lnTo>
                    <a:pt x="41" y="7"/>
                  </a:lnTo>
                  <a:lnTo>
                    <a:pt x="41" y="6"/>
                  </a:lnTo>
                  <a:lnTo>
                    <a:pt x="40" y="6"/>
                  </a:lnTo>
                  <a:lnTo>
                    <a:pt x="38" y="6"/>
                  </a:lnTo>
                  <a:lnTo>
                    <a:pt x="36" y="6"/>
                  </a:lnTo>
                  <a:lnTo>
                    <a:pt x="36" y="4"/>
                  </a:lnTo>
                  <a:lnTo>
                    <a:pt x="34" y="4"/>
                  </a:lnTo>
                  <a:lnTo>
                    <a:pt x="33" y="4"/>
                  </a:lnTo>
                  <a:lnTo>
                    <a:pt x="31" y="4"/>
                  </a:lnTo>
                  <a:lnTo>
                    <a:pt x="31" y="2"/>
                  </a:lnTo>
                  <a:lnTo>
                    <a:pt x="30" y="2"/>
                  </a:lnTo>
                  <a:lnTo>
                    <a:pt x="28" y="2"/>
                  </a:lnTo>
                  <a:lnTo>
                    <a:pt x="26" y="2"/>
                  </a:lnTo>
                  <a:lnTo>
                    <a:pt x="24" y="2"/>
                  </a:lnTo>
                  <a:lnTo>
                    <a:pt x="22" y="2"/>
                  </a:lnTo>
                  <a:lnTo>
                    <a:pt x="22" y="0"/>
                  </a:lnTo>
                  <a:lnTo>
                    <a:pt x="21" y="2"/>
                  </a:lnTo>
                  <a:lnTo>
                    <a:pt x="20" y="2"/>
                  </a:lnTo>
                  <a:lnTo>
                    <a:pt x="18" y="2"/>
                  </a:lnTo>
                  <a:lnTo>
                    <a:pt x="16" y="2"/>
                  </a:lnTo>
                  <a:lnTo>
                    <a:pt x="14" y="2"/>
                  </a:lnTo>
                  <a:lnTo>
                    <a:pt x="12" y="2"/>
                  </a:lnTo>
                  <a:lnTo>
                    <a:pt x="10" y="2"/>
                  </a:lnTo>
                  <a:lnTo>
                    <a:pt x="9" y="2"/>
                  </a:lnTo>
                  <a:lnTo>
                    <a:pt x="7" y="2"/>
                  </a:lnTo>
                  <a:lnTo>
                    <a:pt x="5" y="2"/>
                  </a:lnTo>
                  <a:lnTo>
                    <a:pt x="4" y="4"/>
                  </a:lnTo>
                  <a:lnTo>
                    <a:pt x="3" y="6"/>
                  </a:lnTo>
                  <a:lnTo>
                    <a:pt x="1" y="8"/>
                  </a:lnTo>
                  <a:lnTo>
                    <a:pt x="0" y="9"/>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4" name="Freeform 135"/>
            <p:cNvSpPr>
              <a:spLocks/>
            </p:cNvSpPr>
            <p:nvPr/>
          </p:nvSpPr>
          <p:spPr bwMode="auto">
            <a:xfrm>
              <a:off x="5310" y="3744"/>
              <a:ext cx="51" cy="15"/>
            </a:xfrm>
            <a:custGeom>
              <a:avLst/>
              <a:gdLst>
                <a:gd name="T0" fmla="*/ 46 w 51"/>
                <a:gd name="T1" fmla="*/ 14 h 15"/>
                <a:gd name="T2" fmla="*/ 43 w 51"/>
                <a:gd name="T3" fmla="*/ 13 h 15"/>
                <a:gd name="T4" fmla="*/ 41 w 51"/>
                <a:gd name="T5" fmla="*/ 11 h 15"/>
                <a:gd name="T6" fmla="*/ 36 w 51"/>
                <a:gd name="T7" fmla="*/ 11 h 15"/>
                <a:gd name="T8" fmla="*/ 34 w 51"/>
                <a:gd name="T9" fmla="*/ 9 h 15"/>
                <a:gd name="T10" fmla="*/ 33 w 51"/>
                <a:gd name="T11" fmla="*/ 8 h 15"/>
                <a:gd name="T12" fmla="*/ 28 w 51"/>
                <a:gd name="T13" fmla="*/ 8 h 15"/>
                <a:gd name="T14" fmla="*/ 24 w 51"/>
                <a:gd name="T15" fmla="*/ 8 h 15"/>
                <a:gd name="T16" fmla="*/ 22 w 51"/>
                <a:gd name="T17" fmla="*/ 9 h 15"/>
                <a:gd name="T18" fmla="*/ 18 w 51"/>
                <a:gd name="T19" fmla="*/ 10 h 15"/>
                <a:gd name="T20" fmla="*/ 15 w 51"/>
                <a:gd name="T21" fmla="*/ 10 h 15"/>
                <a:gd name="T22" fmla="*/ 12 w 51"/>
                <a:gd name="T23" fmla="*/ 11 h 15"/>
                <a:gd name="T24" fmla="*/ 10 w 51"/>
                <a:gd name="T25" fmla="*/ 12 h 15"/>
                <a:gd name="T26" fmla="*/ 7 w 51"/>
                <a:gd name="T27" fmla="*/ 13 h 15"/>
                <a:gd name="T28" fmla="*/ 5 w 51"/>
                <a:gd name="T29" fmla="*/ 13 h 15"/>
                <a:gd name="T30" fmla="*/ 3 w 51"/>
                <a:gd name="T31" fmla="*/ 13 h 15"/>
                <a:gd name="T32" fmla="*/ 2 w 51"/>
                <a:gd name="T33" fmla="*/ 13 h 15"/>
                <a:gd name="T34" fmla="*/ 1 w 51"/>
                <a:gd name="T35" fmla="*/ 13 h 15"/>
                <a:gd name="T36" fmla="*/ 1 w 51"/>
                <a:gd name="T37" fmla="*/ 12 h 15"/>
                <a:gd name="T38" fmla="*/ 0 w 51"/>
                <a:gd name="T39" fmla="*/ 12 h 15"/>
                <a:gd name="T40" fmla="*/ 0 w 51"/>
                <a:gd name="T41" fmla="*/ 12 h 15"/>
                <a:gd name="T42" fmla="*/ 0 w 51"/>
                <a:gd name="T43" fmla="*/ 11 h 15"/>
                <a:gd name="T44" fmla="*/ 0 w 51"/>
                <a:gd name="T45" fmla="*/ 10 h 15"/>
                <a:gd name="T46" fmla="*/ 2 w 51"/>
                <a:gd name="T47" fmla="*/ 10 h 15"/>
                <a:gd name="T48" fmla="*/ 5 w 51"/>
                <a:gd name="T49" fmla="*/ 8 h 15"/>
                <a:gd name="T50" fmla="*/ 7 w 51"/>
                <a:gd name="T51" fmla="*/ 6 h 15"/>
                <a:gd name="T52" fmla="*/ 10 w 51"/>
                <a:gd name="T53" fmla="*/ 5 h 15"/>
                <a:gd name="T54" fmla="*/ 12 w 51"/>
                <a:gd name="T55" fmla="*/ 5 h 15"/>
                <a:gd name="T56" fmla="*/ 16 w 51"/>
                <a:gd name="T57" fmla="*/ 4 h 15"/>
                <a:gd name="T58" fmla="*/ 20 w 51"/>
                <a:gd name="T59" fmla="*/ 2 h 15"/>
                <a:gd name="T60" fmla="*/ 25 w 51"/>
                <a:gd name="T61" fmla="*/ 2 h 15"/>
                <a:gd name="T62" fmla="*/ 30 w 51"/>
                <a:gd name="T63" fmla="*/ 2 h 15"/>
                <a:gd name="T64" fmla="*/ 33 w 51"/>
                <a:gd name="T65" fmla="*/ 2 h 15"/>
                <a:gd name="T66" fmla="*/ 35 w 51"/>
                <a:gd name="T67" fmla="*/ 4 h 15"/>
                <a:gd name="T68" fmla="*/ 41 w 51"/>
                <a:gd name="T69" fmla="*/ 4 h 15"/>
                <a:gd name="T70" fmla="*/ 44 w 51"/>
                <a:gd name="T71" fmla="*/ 7 h 15"/>
                <a:gd name="T72" fmla="*/ 48 w 51"/>
                <a:gd name="T73" fmla="*/ 8 h 15"/>
                <a:gd name="T74" fmla="*/ 48 w 51"/>
                <a:gd name="T75" fmla="*/ 9 h 15"/>
                <a:gd name="T76" fmla="*/ 48 w 51"/>
                <a:gd name="T77" fmla="*/ 9 h 15"/>
                <a:gd name="T78" fmla="*/ 48 w 51"/>
                <a:gd name="T79" fmla="*/ 11 h 15"/>
                <a:gd name="T80" fmla="*/ 48 w 51"/>
                <a:gd name="T81" fmla="*/ 13 h 15"/>
                <a:gd name="T82" fmla="*/ 48 w 51"/>
                <a:gd name="T83" fmla="*/ 14 h 15"/>
                <a:gd name="T84" fmla="*/ 48 w 51"/>
                <a:gd name="T85" fmla="*/ 14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15">
                  <a:moveTo>
                    <a:pt x="48" y="14"/>
                  </a:moveTo>
                  <a:lnTo>
                    <a:pt x="46" y="14"/>
                  </a:lnTo>
                  <a:lnTo>
                    <a:pt x="45" y="14"/>
                  </a:lnTo>
                  <a:lnTo>
                    <a:pt x="45" y="13"/>
                  </a:lnTo>
                  <a:lnTo>
                    <a:pt x="43" y="13"/>
                  </a:lnTo>
                  <a:lnTo>
                    <a:pt x="41" y="13"/>
                  </a:lnTo>
                  <a:lnTo>
                    <a:pt x="41" y="11"/>
                  </a:lnTo>
                  <a:lnTo>
                    <a:pt x="39" y="11"/>
                  </a:lnTo>
                  <a:lnTo>
                    <a:pt x="38" y="11"/>
                  </a:lnTo>
                  <a:lnTo>
                    <a:pt x="36" y="11"/>
                  </a:lnTo>
                  <a:lnTo>
                    <a:pt x="36" y="9"/>
                  </a:lnTo>
                  <a:lnTo>
                    <a:pt x="34" y="9"/>
                  </a:lnTo>
                  <a:lnTo>
                    <a:pt x="34" y="8"/>
                  </a:lnTo>
                  <a:lnTo>
                    <a:pt x="33" y="8"/>
                  </a:lnTo>
                  <a:lnTo>
                    <a:pt x="31" y="8"/>
                  </a:lnTo>
                  <a:lnTo>
                    <a:pt x="29" y="8"/>
                  </a:lnTo>
                  <a:lnTo>
                    <a:pt x="28" y="8"/>
                  </a:lnTo>
                  <a:lnTo>
                    <a:pt x="26" y="8"/>
                  </a:lnTo>
                  <a:lnTo>
                    <a:pt x="24" y="8"/>
                  </a:lnTo>
                  <a:lnTo>
                    <a:pt x="22" y="9"/>
                  </a:lnTo>
                  <a:lnTo>
                    <a:pt x="20" y="9"/>
                  </a:lnTo>
                  <a:lnTo>
                    <a:pt x="18" y="10"/>
                  </a:lnTo>
                  <a:lnTo>
                    <a:pt x="17" y="10"/>
                  </a:lnTo>
                  <a:lnTo>
                    <a:pt x="15" y="10"/>
                  </a:lnTo>
                  <a:lnTo>
                    <a:pt x="13" y="11"/>
                  </a:lnTo>
                  <a:lnTo>
                    <a:pt x="12" y="11"/>
                  </a:lnTo>
                  <a:lnTo>
                    <a:pt x="10" y="12"/>
                  </a:lnTo>
                  <a:lnTo>
                    <a:pt x="9" y="12"/>
                  </a:lnTo>
                  <a:lnTo>
                    <a:pt x="7" y="13"/>
                  </a:lnTo>
                  <a:lnTo>
                    <a:pt x="5" y="13"/>
                  </a:lnTo>
                  <a:lnTo>
                    <a:pt x="3" y="13"/>
                  </a:lnTo>
                  <a:lnTo>
                    <a:pt x="2" y="13"/>
                  </a:lnTo>
                  <a:lnTo>
                    <a:pt x="1" y="13"/>
                  </a:lnTo>
                  <a:lnTo>
                    <a:pt x="1" y="12"/>
                  </a:lnTo>
                  <a:lnTo>
                    <a:pt x="0" y="12"/>
                  </a:lnTo>
                  <a:lnTo>
                    <a:pt x="0" y="11"/>
                  </a:lnTo>
                  <a:lnTo>
                    <a:pt x="0" y="10"/>
                  </a:lnTo>
                  <a:lnTo>
                    <a:pt x="2" y="10"/>
                  </a:lnTo>
                  <a:lnTo>
                    <a:pt x="4" y="8"/>
                  </a:lnTo>
                  <a:lnTo>
                    <a:pt x="5" y="8"/>
                  </a:lnTo>
                  <a:lnTo>
                    <a:pt x="7" y="6"/>
                  </a:lnTo>
                  <a:lnTo>
                    <a:pt x="8" y="6"/>
                  </a:lnTo>
                  <a:lnTo>
                    <a:pt x="10" y="5"/>
                  </a:lnTo>
                  <a:lnTo>
                    <a:pt x="12" y="5"/>
                  </a:lnTo>
                  <a:lnTo>
                    <a:pt x="14" y="4"/>
                  </a:lnTo>
                  <a:lnTo>
                    <a:pt x="16" y="4"/>
                  </a:lnTo>
                  <a:lnTo>
                    <a:pt x="18" y="4"/>
                  </a:lnTo>
                  <a:lnTo>
                    <a:pt x="20" y="2"/>
                  </a:lnTo>
                  <a:lnTo>
                    <a:pt x="22" y="2"/>
                  </a:lnTo>
                  <a:lnTo>
                    <a:pt x="23" y="2"/>
                  </a:lnTo>
                  <a:lnTo>
                    <a:pt x="25" y="2"/>
                  </a:lnTo>
                  <a:lnTo>
                    <a:pt x="26" y="2"/>
                  </a:lnTo>
                  <a:lnTo>
                    <a:pt x="28" y="2"/>
                  </a:lnTo>
                  <a:lnTo>
                    <a:pt x="30" y="2"/>
                  </a:lnTo>
                  <a:lnTo>
                    <a:pt x="31" y="0"/>
                  </a:lnTo>
                  <a:lnTo>
                    <a:pt x="31" y="2"/>
                  </a:lnTo>
                  <a:lnTo>
                    <a:pt x="33" y="2"/>
                  </a:lnTo>
                  <a:lnTo>
                    <a:pt x="34" y="2"/>
                  </a:lnTo>
                  <a:lnTo>
                    <a:pt x="35" y="4"/>
                  </a:lnTo>
                  <a:lnTo>
                    <a:pt x="37" y="4"/>
                  </a:lnTo>
                  <a:lnTo>
                    <a:pt x="39" y="4"/>
                  </a:lnTo>
                  <a:lnTo>
                    <a:pt x="41" y="4"/>
                  </a:lnTo>
                  <a:lnTo>
                    <a:pt x="41" y="6"/>
                  </a:lnTo>
                  <a:lnTo>
                    <a:pt x="43" y="6"/>
                  </a:lnTo>
                  <a:lnTo>
                    <a:pt x="44" y="7"/>
                  </a:lnTo>
                  <a:lnTo>
                    <a:pt x="46" y="7"/>
                  </a:lnTo>
                  <a:lnTo>
                    <a:pt x="46" y="8"/>
                  </a:lnTo>
                  <a:lnTo>
                    <a:pt x="48" y="8"/>
                  </a:lnTo>
                  <a:lnTo>
                    <a:pt x="50" y="8"/>
                  </a:lnTo>
                  <a:lnTo>
                    <a:pt x="48" y="9"/>
                  </a:lnTo>
                  <a:lnTo>
                    <a:pt x="48" y="11"/>
                  </a:lnTo>
                  <a:lnTo>
                    <a:pt x="48" y="13"/>
                  </a:lnTo>
                  <a:lnTo>
                    <a:pt x="48" y="1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5" name="Freeform 136"/>
            <p:cNvSpPr>
              <a:spLocks/>
            </p:cNvSpPr>
            <p:nvPr/>
          </p:nvSpPr>
          <p:spPr bwMode="auto">
            <a:xfrm>
              <a:off x="5213" y="3744"/>
              <a:ext cx="60" cy="135"/>
            </a:xfrm>
            <a:custGeom>
              <a:avLst/>
              <a:gdLst>
                <a:gd name="T0" fmla="*/ 4 w 60"/>
                <a:gd name="T1" fmla="*/ 20 h 135"/>
                <a:gd name="T2" fmla="*/ 5 w 60"/>
                <a:gd name="T3" fmla="*/ 24 h 135"/>
                <a:gd name="T4" fmla="*/ 6 w 60"/>
                <a:gd name="T5" fmla="*/ 26 h 135"/>
                <a:gd name="T6" fmla="*/ 6 w 60"/>
                <a:gd name="T7" fmla="*/ 32 h 135"/>
                <a:gd name="T8" fmla="*/ 6 w 60"/>
                <a:gd name="T9" fmla="*/ 34 h 135"/>
                <a:gd name="T10" fmla="*/ 6 w 60"/>
                <a:gd name="T11" fmla="*/ 39 h 135"/>
                <a:gd name="T12" fmla="*/ 8 w 60"/>
                <a:gd name="T13" fmla="*/ 45 h 135"/>
                <a:gd name="T14" fmla="*/ 8 w 60"/>
                <a:gd name="T15" fmla="*/ 55 h 135"/>
                <a:gd name="T16" fmla="*/ 10 w 60"/>
                <a:gd name="T17" fmla="*/ 64 h 135"/>
                <a:gd name="T18" fmla="*/ 12 w 60"/>
                <a:gd name="T19" fmla="*/ 72 h 135"/>
                <a:gd name="T20" fmla="*/ 14 w 60"/>
                <a:gd name="T21" fmla="*/ 75 h 135"/>
                <a:gd name="T22" fmla="*/ 22 w 60"/>
                <a:gd name="T23" fmla="*/ 92 h 135"/>
                <a:gd name="T24" fmla="*/ 33 w 60"/>
                <a:gd name="T25" fmla="*/ 105 h 135"/>
                <a:gd name="T26" fmla="*/ 43 w 60"/>
                <a:gd name="T27" fmla="*/ 119 h 135"/>
                <a:gd name="T28" fmla="*/ 53 w 60"/>
                <a:gd name="T29" fmla="*/ 129 h 135"/>
                <a:gd name="T30" fmla="*/ 58 w 60"/>
                <a:gd name="T31" fmla="*/ 134 h 135"/>
                <a:gd name="T32" fmla="*/ 58 w 60"/>
                <a:gd name="T33" fmla="*/ 134 h 135"/>
                <a:gd name="T34" fmla="*/ 54 w 60"/>
                <a:gd name="T35" fmla="*/ 132 h 135"/>
                <a:gd name="T36" fmla="*/ 53 w 60"/>
                <a:gd name="T37" fmla="*/ 126 h 135"/>
                <a:gd name="T38" fmla="*/ 48 w 60"/>
                <a:gd name="T39" fmla="*/ 121 h 135"/>
                <a:gd name="T40" fmla="*/ 46 w 60"/>
                <a:gd name="T41" fmla="*/ 116 h 135"/>
                <a:gd name="T42" fmla="*/ 43 w 60"/>
                <a:gd name="T43" fmla="*/ 112 h 135"/>
                <a:gd name="T44" fmla="*/ 40 w 60"/>
                <a:gd name="T45" fmla="*/ 106 h 135"/>
                <a:gd name="T46" fmla="*/ 33 w 60"/>
                <a:gd name="T47" fmla="*/ 95 h 135"/>
                <a:gd name="T48" fmla="*/ 25 w 60"/>
                <a:gd name="T49" fmla="*/ 82 h 135"/>
                <a:gd name="T50" fmla="*/ 20 w 60"/>
                <a:gd name="T51" fmla="*/ 71 h 135"/>
                <a:gd name="T52" fmla="*/ 17 w 60"/>
                <a:gd name="T53" fmla="*/ 63 h 135"/>
                <a:gd name="T54" fmla="*/ 14 w 60"/>
                <a:gd name="T55" fmla="*/ 61 h 135"/>
                <a:gd name="T56" fmla="*/ 12 w 60"/>
                <a:gd name="T57" fmla="*/ 53 h 135"/>
                <a:gd name="T58" fmla="*/ 10 w 60"/>
                <a:gd name="T59" fmla="*/ 44 h 135"/>
                <a:gd name="T60" fmla="*/ 10 w 60"/>
                <a:gd name="T61" fmla="*/ 34 h 135"/>
                <a:gd name="T62" fmla="*/ 8 w 60"/>
                <a:gd name="T63" fmla="*/ 29 h 135"/>
                <a:gd name="T64" fmla="*/ 6 w 60"/>
                <a:gd name="T65" fmla="*/ 25 h 135"/>
                <a:gd name="T66" fmla="*/ 4 w 60"/>
                <a:gd name="T67" fmla="*/ 20 h 135"/>
                <a:gd name="T68" fmla="*/ 4 w 60"/>
                <a:gd name="T69" fmla="*/ 12 h 135"/>
                <a:gd name="T70" fmla="*/ 3 w 60"/>
                <a:gd name="T71" fmla="*/ 6 h 135"/>
                <a:gd name="T72" fmla="*/ 3 w 60"/>
                <a:gd name="T73" fmla="*/ 2 h 135"/>
                <a:gd name="T74" fmla="*/ 3 w 60"/>
                <a:gd name="T75" fmla="*/ 2 h 135"/>
                <a:gd name="T76" fmla="*/ 3 w 60"/>
                <a:gd name="T77" fmla="*/ 4 h 135"/>
                <a:gd name="T78" fmla="*/ 1 w 60"/>
                <a:gd name="T79" fmla="*/ 8 h 135"/>
                <a:gd name="T80" fmla="*/ 0 w 60"/>
                <a:gd name="T81" fmla="*/ 12 h 135"/>
                <a:gd name="T82" fmla="*/ 0 w 60"/>
                <a:gd name="T83" fmla="*/ 15 h 135"/>
                <a:gd name="T84" fmla="*/ 3 w 60"/>
                <a:gd name="T85" fmla="*/ 18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 h="135">
                  <a:moveTo>
                    <a:pt x="3" y="18"/>
                  </a:moveTo>
                  <a:lnTo>
                    <a:pt x="3" y="20"/>
                  </a:lnTo>
                  <a:lnTo>
                    <a:pt x="4" y="20"/>
                  </a:lnTo>
                  <a:lnTo>
                    <a:pt x="4" y="22"/>
                  </a:lnTo>
                  <a:lnTo>
                    <a:pt x="5" y="22"/>
                  </a:lnTo>
                  <a:lnTo>
                    <a:pt x="5" y="24"/>
                  </a:lnTo>
                  <a:lnTo>
                    <a:pt x="5" y="25"/>
                  </a:lnTo>
                  <a:lnTo>
                    <a:pt x="5" y="26"/>
                  </a:lnTo>
                  <a:lnTo>
                    <a:pt x="6" y="26"/>
                  </a:lnTo>
                  <a:lnTo>
                    <a:pt x="6" y="28"/>
                  </a:lnTo>
                  <a:lnTo>
                    <a:pt x="6" y="30"/>
                  </a:lnTo>
                  <a:lnTo>
                    <a:pt x="6" y="32"/>
                  </a:lnTo>
                  <a:lnTo>
                    <a:pt x="6" y="34"/>
                  </a:lnTo>
                  <a:lnTo>
                    <a:pt x="6" y="36"/>
                  </a:lnTo>
                  <a:lnTo>
                    <a:pt x="6" y="39"/>
                  </a:lnTo>
                  <a:lnTo>
                    <a:pt x="6" y="41"/>
                  </a:lnTo>
                  <a:lnTo>
                    <a:pt x="6" y="43"/>
                  </a:lnTo>
                  <a:lnTo>
                    <a:pt x="8" y="45"/>
                  </a:lnTo>
                  <a:lnTo>
                    <a:pt x="8" y="49"/>
                  </a:lnTo>
                  <a:lnTo>
                    <a:pt x="8" y="52"/>
                  </a:lnTo>
                  <a:lnTo>
                    <a:pt x="8" y="55"/>
                  </a:lnTo>
                  <a:lnTo>
                    <a:pt x="10" y="57"/>
                  </a:lnTo>
                  <a:lnTo>
                    <a:pt x="10" y="61"/>
                  </a:lnTo>
                  <a:lnTo>
                    <a:pt x="10" y="64"/>
                  </a:lnTo>
                  <a:lnTo>
                    <a:pt x="10" y="68"/>
                  </a:lnTo>
                  <a:lnTo>
                    <a:pt x="12" y="70"/>
                  </a:lnTo>
                  <a:lnTo>
                    <a:pt x="12" y="72"/>
                  </a:lnTo>
                  <a:lnTo>
                    <a:pt x="12" y="74"/>
                  </a:lnTo>
                  <a:lnTo>
                    <a:pt x="12" y="75"/>
                  </a:lnTo>
                  <a:lnTo>
                    <a:pt x="14" y="75"/>
                  </a:lnTo>
                  <a:lnTo>
                    <a:pt x="16" y="81"/>
                  </a:lnTo>
                  <a:lnTo>
                    <a:pt x="18" y="86"/>
                  </a:lnTo>
                  <a:lnTo>
                    <a:pt x="22" y="92"/>
                  </a:lnTo>
                  <a:lnTo>
                    <a:pt x="25" y="95"/>
                  </a:lnTo>
                  <a:lnTo>
                    <a:pt x="29" y="101"/>
                  </a:lnTo>
                  <a:lnTo>
                    <a:pt x="33" y="105"/>
                  </a:lnTo>
                  <a:lnTo>
                    <a:pt x="36" y="110"/>
                  </a:lnTo>
                  <a:lnTo>
                    <a:pt x="40" y="114"/>
                  </a:lnTo>
                  <a:lnTo>
                    <a:pt x="43" y="119"/>
                  </a:lnTo>
                  <a:lnTo>
                    <a:pt x="46" y="122"/>
                  </a:lnTo>
                  <a:lnTo>
                    <a:pt x="49" y="126"/>
                  </a:lnTo>
                  <a:lnTo>
                    <a:pt x="53" y="129"/>
                  </a:lnTo>
                  <a:lnTo>
                    <a:pt x="54" y="131"/>
                  </a:lnTo>
                  <a:lnTo>
                    <a:pt x="57" y="133"/>
                  </a:lnTo>
                  <a:lnTo>
                    <a:pt x="58" y="134"/>
                  </a:lnTo>
                  <a:lnTo>
                    <a:pt x="59" y="134"/>
                  </a:lnTo>
                  <a:lnTo>
                    <a:pt x="58" y="134"/>
                  </a:lnTo>
                  <a:lnTo>
                    <a:pt x="56" y="134"/>
                  </a:lnTo>
                  <a:lnTo>
                    <a:pt x="56" y="132"/>
                  </a:lnTo>
                  <a:lnTo>
                    <a:pt x="54" y="132"/>
                  </a:lnTo>
                  <a:lnTo>
                    <a:pt x="54" y="130"/>
                  </a:lnTo>
                  <a:lnTo>
                    <a:pt x="53" y="128"/>
                  </a:lnTo>
                  <a:lnTo>
                    <a:pt x="53" y="126"/>
                  </a:lnTo>
                  <a:lnTo>
                    <a:pt x="51" y="125"/>
                  </a:lnTo>
                  <a:lnTo>
                    <a:pt x="50" y="123"/>
                  </a:lnTo>
                  <a:lnTo>
                    <a:pt x="48" y="121"/>
                  </a:lnTo>
                  <a:lnTo>
                    <a:pt x="48" y="119"/>
                  </a:lnTo>
                  <a:lnTo>
                    <a:pt x="46" y="118"/>
                  </a:lnTo>
                  <a:lnTo>
                    <a:pt x="46" y="116"/>
                  </a:lnTo>
                  <a:lnTo>
                    <a:pt x="44" y="114"/>
                  </a:lnTo>
                  <a:lnTo>
                    <a:pt x="44" y="112"/>
                  </a:lnTo>
                  <a:lnTo>
                    <a:pt x="43" y="112"/>
                  </a:lnTo>
                  <a:lnTo>
                    <a:pt x="43" y="111"/>
                  </a:lnTo>
                  <a:lnTo>
                    <a:pt x="41" y="109"/>
                  </a:lnTo>
                  <a:lnTo>
                    <a:pt x="40" y="106"/>
                  </a:lnTo>
                  <a:lnTo>
                    <a:pt x="36" y="103"/>
                  </a:lnTo>
                  <a:lnTo>
                    <a:pt x="34" y="99"/>
                  </a:lnTo>
                  <a:lnTo>
                    <a:pt x="33" y="95"/>
                  </a:lnTo>
                  <a:lnTo>
                    <a:pt x="31" y="90"/>
                  </a:lnTo>
                  <a:lnTo>
                    <a:pt x="27" y="86"/>
                  </a:lnTo>
                  <a:lnTo>
                    <a:pt x="25" y="82"/>
                  </a:lnTo>
                  <a:lnTo>
                    <a:pt x="23" y="78"/>
                  </a:lnTo>
                  <a:lnTo>
                    <a:pt x="22" y="73"/>
                  </a:lnTo>
                  <a:lnTo>
                    <a:pt x="20" y="71"/>
                  </a:lnTo>
                  <a:lnTo>
                    <a:pt x="18" y="67"/>
                  </a:lnTo>
                  <a:lnTo>
                    <a:pt x="17" y="65"/>
                  </a:lnTo>
                  <a:lnTo>
                    <a:pt x="17" y="63"/>
                  </a:lnTo>
                  <a:lnTo>
                    <a:pt x="15" y="63"/>
                  </a:lnTo>
                  <a:lnTo>
                    <a:pt x="15" y="62"/>
                  </a:lnTo>
                  <a:lnTo>
                    <a:pt x="14" y="61"/>
                  </a:lnTo>
                  <a:lnTo>
                    <a:pt x="14" y="58"/>
                  </a:lnTo>
                  <a:lnTo>
                    <a:pt x="12" y="56"/>
                  </a:lnTo>
                  <a:lnTo>
                    <a:pt x="12" y="53"/>
                  </a:lnTo>
                  <a:lnTo>
                    <a:pt x="12" y="50"/>
                  </a:lnTo>
                  <a:lnTo>
                    <a:pt x="12" y="46"/>
                  </a:lnTo>
                  <a:lnTo>
                    <a:pt x="10" y="44"/>
                  </a:lnTo>
                  <a:lnTo>
                    <a:pt x="10" y="41"/>
                  </a:lnTo>
                  <a:lnTo>
                    <a:pt x="10" y="38"/>
                  </a:lnTo>
                  <a:lnTo>
                    <a:pt x="10" y="34"/>
                  </a:lnTo>
                  <a:lnTo>
                    <a:pt x="8" y="32"/>
                  </a:lnTo>
                  <a:lnTo>
                    <a:pt x="8" y="30"/>
                  </a:lnTo>
                  <a:lnTo>
                    <a:pt x="8" y="29"/>
                  </a:lnTo>
                  <a:lnTo>
                    <a:pt x="8" y="27"/>
                  </a:lnTo>
                  <a:lnTo>
                    <a:pt x="6" y="27"/>
                  </a:lnTo>
                  <a:lnTo>
                    <a:pt x="6" y="25"/>
                  </a:lnTo>
                  <a:lnTo>
                    <a:pt x="5" y="24"/>
                  </a:lnTo>
                  <a:lnTo>
                    <a:pt x="5" y="22"/>
                  </a:lnTo>
                  <a:lnTo>
                    <a:pt x="4" y="20"/>
                  </a:lnTo>
                  <a:lnTo>
                    <a:pt x="4" y="18"/>
                  </a:lnTo>
                  <a:lnTo>
                    <a:pt x="4" y="16"/>
                  </a:lnTo>
                  <a:lnTo>
                    <a:pt x="4" y="12"/>
                  </a:lnTo>
                  <a:lnTo>
                    <a:pt x="3" y="10"/>
                  </a:lnTo>
                  <a:lnTo>
                    <a:pt x="3" y="8"/>
                  </a:lnTo>
                  <a:lnTo>
                    <a:pt x="3" y="6"/>
                  </a:lnTo>
                  <a:lnTo>
                    <a:pt x="3" y="5"/>
                  </a:lnTo>
                  <a:lnTo>
                    <a:pt x="3" y="4"/>
                  </a:lnTo>
                  <a:lnTo>
                    <a:pt x="3" y="2"/>
                  </a:lnTo>
                  <a:lnTo>
                    <a:pt x="3" y="0"/>
                  </a:lnTo>
                  <a:lnTo>
                    <a:pt x="3" y="2"/>
                  </a:lnTo>
                  <a:lnTo>
                    <a:pt x="3" y="4"/>
                  </a:lnTo>
                  <a:lnTo>
                    <a:pt x="1" y="5"/>
                  </a:lnTo>
                  <a:lnTo>
                    <a:pt x="1" y="6"/>
                  </a:lnTo>
                  <a:lnTo>
                    <a:pt x="1" y="8"/>
                  </a:lnTo>
                  <a:lnTo>
                    <a:pt x="0" y="10"/>
                  </a:lnTo>
                  <a:lnTo>
                    <a:pt x="0" y="12"/>
                  </a:lnTo>
                  <a:lnTo>
                    <a:pt x="0" y="14"/>
                  </a:lnTo>
                  <a:lnTo>
                    <a:pt x="0" y="15"/>
                  </a:lnTo>
                  <a:lnTo>
                    <a:pt x="1" y="16"/>
                  </a:lnTo>
                  <a:lnTo>
                    <a:pt x="1" y="18"/>
                  </a:lnTo>
                  <a:lnTo>
                    <a:pt x="3" y="1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6" name="Freeform 137"/>
            <p:cNvSpPr>
              <a:spLocks/>
            </p:cNvSpPr>
            <p:nvPr/>
          </p:nvSpPr>
          <p:spPr bwMode="auto">
            <a:xfrm>
              <a:off x="5196" y="3555"/>
              <a:ext cx="210" cy="180"/>
            </a:xfrm>
            <a:custGeom>
              <a:avLst/>
              <a:gdLst>
                <a:gd name="T0" fmla="*/ 98 w 210"/>
                <a:gd name="T1" fmla="*/ 179 h 180"/>
                <a:gd name="T2" fmla="*/ 139 w 210"/>
                <a:gd name="T3" fmla="*/ 177 h 180"/>
                <a:gd name="T4" fmla="*/ 168 w 210"/>
                <a:gd name="T5" fmla="*/ 171 h 180"/>
                <a:gd name="T6" fmla="*/ 187 w 210"/>
                <a:gd name="T7" fmla="*/ 163 h 180"/>
                <a:gd name="T8" fmla="*/ 198 w 210"/>
                <a:gd name="T9" fmla="*/ 153 h 180"/>
                <a:gd name="T10" fmla="*/ 202 w 210"/>
                <a:gd name="T11" fmla="*/ 144 h 180"/>
                <a:gd name="T12" fmla="*/ 204 w 210"/>
                <a:gd name="T13" fmla="*/ 136 h 180"/>
                <a:gd name="T14" fmla="*/ 205 w 210"/>
                <a:gd name="T15" fmla="*/ 131 h 180"/>
                <a:gd name="T16" fmla="*/ 205 w 210"/>
                <a:gd name="T17" fmla="*/ 128 h 180"/>
                <a:gd name="T18" fmla="*/ 207 w 210"/>
                <a:gd name="T19" fmla="*/ 118 h 180"/>
                <a:gd name="T20" fmla="*/ 207 w 210"/>
                <a:gd name="T21" fmla="*/ 102 h 180"/>
                <a:gd name="T22" fmla="*/ 205 w 210"/>
                <a:gd name="T23" fmla="*/ 82 h 180"/>
                <a:gd name="T24" fmla="*/ 199 w 210"/>
                <a:gd name="T25" fmla="*/ 62 h 180"/>
                <a:gd name="T26" fmla="*/ 188 w 210"/>
                <a:gd name="T27" fmla="*/ 42 h 180"/>
                <a:gd name="T28" fmla="*/ 172 w 210"/>
                <a:gd name="T29" fmla="*/ 23 h 180"/>
                <a:gd name="T30" fmla="*/ 149 w 210"/>
                <a:gd name="T31" fmla="*/ 8 h 180"/>
                <a:gd name="T32" fmla="*/ 124 w 210"/>
                <a:gd name="T33" fmla="*/ 2 h 180"/>
                <a:gd name="T34" fmla="*/ 100 w 210"/>
                <a:gd name="T35" fmla="*/ 0 h 180"/>
                <a:gd name="T36" fmla="*/ 79 w 210"/>
                <a:gd name="T37" fmla="*/ 4 h 180"/>
                <a:gd name="T38" fmla="*/ 60 w 210"/>
                <a:gd name="T39" fmla="*/ 11 h 180"/>
                <a:gd name="T40" fmla="*/ 43 w 210"/>
                <a:gd name="T41" fmla="*/ 22 h 180"/>
                <a:gd name="T42" fmla="*/ 28 w 210"/>
                <a:gd name="T43" fmla="*/ 35 h 180"/>
                <a:gd name="T44" fmla="*/ 16 w 210"/>
                <a:gd name="T45" fmla="*/ 52 h 180"/>
                <a:gd name="T46" fmla="*/ 6 w 210"/>
                <a:gd name="T47" fmla="*/ 70 h 180"/>
                <a:gd name="T48" fmla="*/ 2 w 210"/>
                <a:gd name="T49" fmla="*/ 86 h 180"/>
                <a:gd name="T50" fmla="*/ 0 w 210"/>
                <a:gd name="T51" fmla="*/ 99 h 180"/>
                <a:gd name="T52" fmla="*/ 2 w 210"/>
                <a:gd name="T53" fmla="*/ 116 h 180"/>
                <a:gd name="T54" fmla="*/ 6 w 210"/>
                <a:gd name="T55" fmla="*/ 132 h 180"/>
                <a:gd name="T56" fmla="*/ 14 w 210"/>
                <a:gd name="T57" fmla="*/ 147 h 180"/>
                <a:gd name="T58" fmla="*/ 27 w 210"/>
                <a:gd name="T59" fmla="*/ 162 h 180"/>
                <a:gd name="T60" fmla="*/ 42 w 210"/>
                <a:gd name="T61" fmla="*/ 173 h 180"/>
                <a:gd name="T62" fmla="*/ 61 w 210"/>
                <a:gd name="T63" fmla="*/ 179 h 180"/>
                <a:gd name="T64" fmla="*/ 73 w 210"/>
                <a:gd name="T65" fmla="*/ 179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180">
                  <a:moveTo>
                    <a:pt x="73" y="179"/>
                  </a:moveTo>
                  <a:lnTo>
                    <a:pt x="98" y="179"/>
                  </a:lnTo>
                  <a:lnTo>
                    <a:pt x="120" y="179"/>
                  </a:lnTo>
                  <a:lnTo>
                    <a:pt x="139" y="177"/>
                  </a:lnTo>
                  <a:lnTo>
                    <a:pt x="155" y="174"/>
                  </a:lnTo>
                  <a:lnTo>
                    <a:pt x="168" y="171"/>
                  </a:lnTo>
                  <a:lnTo>
                    <a:pt x="179" y="166"/>
                  </a:lnTo>
                  <a:lnTo>
                    <a:pt x="187" y="163"/>
                  </a:lnTo>
                  <a:lnTo>
                    <a:pt x="194" y="157"/>
                  </a:lnTo>
                  <a:lnTo>
                    <a:pt x="198" y="153"/>
                  </a:lnTo>
                  <a:lnTo>
                    <a:pt x="201" y="147"/>
                  </a:lnTo>
                  <a:lnTo>
                    <a:pt x="202" y="144"/>
                  </a:lnTo>
                  <a:lnTo>
                    <a:pt x="204" y="139"/>
                  </a:lnTo>
                  <a:lnTo>
                    <a:pt x="204" y="136"/>
                  </a:lnTo>
                  <a:lnTo>
                    <a:pt x="205" y="133"/>
                  </a:lnTo>
                  <a:lnTo>
                    <a:pt x="205" y="131"/>
                  </a:lnTo>
                  <a:lnTo>
                    <a:pt x="205" y="130"/>
                  </a:lnTo>
                  <a:lnTo>
                    <a:pt x="205" y="128"/>
                  </a:lnTo>
                  <a:lnTo>
                    <a:pt x="207" y="124"/>
                  </a:lnTo>
                  <a:lnTo>
                    <a:pt x="207" y="118"/>
                  </a:lnTo>
                  <a:lnTo>
                    <a:pt x="209" y="110"/>
                  </a:lnTo>
                  <a:lnTo>
                    <a:pt x="207" y="102"/>
                  </a:lnTo>
                  <a:lnTo>
                    <a:pt x="207" y="92"/>
                  </a:lnTo>
                  <a:lnTo>
                    <a:pt x="205" y="82"/>
                  </a:lnTo>
                  <a:lnTo>
                    <a:pt x="204" y="71"/>
                  </a:lnTo>
                  <a:lnTo>
                    <a:pt x="199" y="62"/>
                  </a:lnTo>
                  <a:lnTo>
                    <a:pt x="194" y="51"/>
                  </a:lnTo>
                  <a:lnTo>
                    <a:pt x="188" y="42"/>
                  </a:lnTo>
                  <a:lnTo>
                    <a:pt x="181" y="31"/>
                  </a:lnTo>
                  <a:lnTo>
                    <a:pt x="172" y="23"/>
                  </a:lnTo>
                  <a:lnTo>
                    <a:pt x="162" y="15"/>
                  </a:lnTo>
                  <a:lnTo>
                    <a:pt x="149" y="8"/>
                  </a:lnTo>
                  <a:lnTo>
                    <a:pt x="137" y="3"/>
                  </a:lnTo>
                  <a:lnTo>
                    <a:pt x="124" y="2"/>
                  </a:lnTo>
                  <a:lnTo>
                    <a:pt x="112" y="0"/>
                  </a:lnTo>
                  <a:lnTo>
                    <a:pt x="100" y="0"/>
                  </a:lnTo>
                  <a:lnTo>
                    <a:pt x="90" y="1"/>
                  </a:lnTo>
                  <a:lnTo>
                    <a:pt x="79" y="4"/>
                  </a:lnTo>
                  <a:lnTo>
                    <a:pt x="69" y="6"/>
                  </a:lnTo>
                  <a:lnTo>
                    <a:pt x="60" y="11"/>
                  </a:lnTo>
                  <a:lnTo>
                    <a:pt x="51" y="15"/>
                  </a:lnTo>
                  <a:lnTo>
                    <a:pt x="43" y="22"/>
                  </a:lnTo>
                  <a:lnTo>
                    <a:pt x="35" y="28"/>
                  </a:lnTo>
                  <a:lnTo>
                    <a:pt x="28" y="35"/>
                  </a:lnTo>
                  <a:lnTo>
                    <a:pt x="22" y="43"/>
                  </a:lnTo>
                  <a:lnTo>
                    <a:pt x="16" y="52"/>
                  </a:lnTo>
                  <a:lnTo>
                    <a:pt x="11" y="61"/>
                  </a:lnTo>
                  <a:lnTo>
                    <a:pt x="6" y="70"/>
                  </a:lnTo>
                  <a:lnTo>
                    <a:pt x="3" y="79"/>
                  </a:lnTo>
                  <a:lnTo>
                    <a:pt x="2" y="86"/>
                  </a:lnTo>
                  <a:lnTo>
                    <a:pt x="0" y="92"/>
                  </a:lnTo>
                  <a:lnTo>
                    <a:pt x="0" y="99"/>
                  </a:lnTo>
                  <a:lnTo>
                    <a:pt x="1" y="106"/>
                  </a:lnTo>
                  <a:lnTo>
                    <a:pt x="2" y="116"/>
                  </a:lnTo>
                  <a:lnTo>
                    <a:pt x="3" y="123"/>
                  </a:lnTo>
                  <a:lnTo>
                    <a:pt x="6" y="132"/>
                  </a:lnTo>
                  <a:lnTo>
                    <a:pt x="11" y="139"/>
                  </a:lnTo>
                  <a:lnTo>
                    <a:pt x="14" y="147"/>
                  </a:lnTo>
                  <a:lnTo>
                    <a:pt x="20" y="155"/>
                  </a:lnTo>
                  <a:lnTo>
                    <a:pt x="27" y="162"/>
                  </a:lnTo>
                  <a:lnTo>
                    <a:pt x="34" y="167"/>
                  </a:lnTo>
                  <a:lnTo>
                    <a:pt x="42" y="173"/>
                  </a:lnTo>
                  <a:lnTo>
                    <a:pt x="51" y="176"/>
                  </a:lnTo>
                  <a:lnTo>
                    <a:pt x="61" y="179"/>
                  </a:lnTo>
                  <a:lnTo>
                    <a:pt x="73" y="179"/>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7" name="Freeform 138"/>
            <p:cNvSpPr>
              <a:spLocks/>
            </p:cNvSpPr>
            <p:nvPr/>
          </p:nvSpPr>
          <p:spPr bwMode="auto">
            <a:xfrm>
              <a:off x="5306" y="3823"/>
              <a:ext cx="61" cy="123"/>
            </a:xfrm>
            <a:custGeom>
              <a:avLst/>
              <a:gdLst>
                <a:gd name="T0" fmla="*/ 59 w 61"/>
                <a:gd name="T1" fmla="*/ 1 h 123"/>
                <a:gd name="T2" fmla="*/ 55 w 61"/>
                <a:gd name="T3" fmla="*/ 6 h 123"/>
                <a:gd name="T4" fmla="*/ 50 w 61"/>
                <a:gd name="T5" fmla="*/ 14 h 123"/>
                <a:gd name="T6" fmla="*/ 44 w 61"/>
                <a:gd name="T7" fmla="*/ 24 h 123"/>
                <a:gd name="T8" fmla="*/ 34 w 61"/>
                <a:gd name="T9" fmla="*/ 34 h 123"/>
                <a:gd name="T10" fmla="*/ 24 w 61"/>
                <a:gd name="T11" fmla="*/ 44 h 123"/>
                <a:gd name="T12" fmla="*/ 15 w 61"/>
                <a:gd name="T13" fmla="*/ 51 h 123"/>
                <a:gd name="T14" fmla="*/ 5 w 61"/>
                <a:gd name="T15" fmla="*/ 56 h 123"/>
                <a:gd name="T16" fmla="*/ 0 w 61"/>
                <a:gd name="T17" fmla="*/ 57 h 123"/>
                <a:gd name="T18" fmla="*/ 0 w 61"/>
                <a:gd name="T19" fmla="*/ 63 h 123"/>
                <a:gd name="T20" fmla="*/ 4 w 61"/>
                <a:gd name="T21" fmla="*/ 73 h 123"/>
                <a:gd name="T22" fmla="*/ 7 w 61"/>
                <a:gd name="T23" fmla="*/ 84 h 123"/>
                <a:gd name="T24" fmla="*/ 10 w 61"/>
                <a:gd name="T25" fmla="*/ 97 h 123"/>
                <a:gd name="T26" fmla="*/ 14 w 61"/>
                <a:gd name="T27" fmla="*/ 108 h 123"/>
                <a:gd name="T28" fmla="*/ 17 w 61"/>
                <a:gd name="T29" fmla="*/ 117 h 123"/>
                <a:gd name="T30" fmla="*/ 21 w 61"/>
                <a:gd name="T31" fmla="*/ 122 h 123"/>
                <a:gd name="T32" fmla="*/ 24 w 61"/>
                <a:gd name="T33" fmla="*/ 120 h 123"/>
                <a:gd name="T34" fmla="*/ 27 w 61"/>
                <a:gd name="T35" fmla="*/ 111 h 123"/>
                <a:gd name="T36" fmla="*/ 32 w 61"/>
                <a:gd name="T37" fmla="*/ 96 h 123"/>
                <a:gd name="T38" fmla="*/ 38 w 61"/>
                <a:gd name="T39" fmla="*/ 78 h 123"/>
                <a:gd name="T40" fmla="*/ 44 w 61"/>
                <a:gd name="T41" fmla="*/ 60 h 123"/>
                <a:gd name="T42" fmla="*/ 49 w 61"/>
                <a:gd name="T43" fmla="*/ 43 h 123"/>
                <a:gd name="T44" fmla="*/ 54 w 61"/>
                <a:gd name="T45" fmla="*/ 28 h 123"/>
                <a:gd name="T46" fmla="*/ 56 w 61"/>
                <a:gd name="T47" fmla="*/ 20 h 123"/>
                <a:gd name="T48" fmla="*/ 57 w 61"/>
                <a:gd name="T49" fmla="*/ 18 h 123"/>
                <a:gd name="T50" fmla="*/ 57 w 61"/>
                <a:gd name="T51" fmla="*/ 17 h 123"/>
                <a:gd name="T52" fmla="*/ 57 w 61"/>
                <a:gd name="T53" fmla="*/ 14 h 123"/>
                <a:gd name="T54" fmla="*/ 57 w 61"/>
                <a:gd name="T55" fmla="*/ 10 h 123"/>
                <a:gd name="T56" fmla="*/ 59 w 61"/>
                <a:gd name="T57" fmla="*/ 8 h 123"/>
                <a:gd name="T58" fmla="*/ 59 w 61"/>
                <a:gd name="T59" fmla="*/ 4 h 123"/>
                <a:gd name="T60" fmla="*/ 59 w 61"/>
                <a:gd name="T61" fmla="*/ 3 h 123"/>
                <a:gd name="T62" fmla="*/ 59 w 61"/>
                <a:gd name="T63" fmla="*/ 1 h 123"/>
                <a:gd name="T64" fmla="*/ 60 w 61"/>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123">
                  <a:moveTo>
                    <a:pt x="60" y="0"/>
                  </a:moveTo>
                  <a:lnTo>
                    <a:pt x="59" y="1"/>
                  </a:lnTo>
                  <a:lnTo>
                    <a:pt x="58" y="3"/>
                  </a:lnTo>
                  <a:lnTo>
                    <a:pt x="55" y="6"/>
                  </a:lnTo>
                  <a:lnTo>
                    <a:pt x="54" y="9"/>
                  </a:lnTo>
                  <a:lnTo>
                    <a:pt x="50" y="14"/>
                  </a:lnTo>
                  <a:lnTo>
                    <a:pt x="47" y="19"/>
                  </a:lnTo>
                  <a:lnTo>
                    <a:pt x="44" y="24"/>
                  </a:lnTo>
                  <a:lnTo>
                    <a:pt x="40" y="28"/>
                  </a:lnTo>
                  <a:lnTo>
                    <a:pt x="34" y="34"/>
                  </a:lnTo>
                  <a:lnTo>
                    <a:pt x="30" y="39"/>
                  </a:lnTo>
                  <a:lnTo>
                    <a:pt x="24" y="44"/>
                  </a:lnTo>
                  <a:lnTo>
                    <a:pt x="20" y="48"/>
                  </a:lnTo>
                  <a:lnTo>
                    <a:pt x="15" y="51"/>
                  </a:lnTo>
                  <a:lnTo>
                    <a:pt x="10" y="54"/>
                  </a:lnTo>
                  <a:lnTo>
                    <a:pt x="5" y="56"/>
                  </a:lnTo>
                  <a:lnTo>
                    <a:pt x="1" y="56"/>
                  </a:lnTo>
                  <a:lnTo>
                    <a:pt x="0" y="57"/>
                  </a:lnTo>
                  <a:lnTo>
                    <a:pt x="0" y="60"/>
                  </a:lnTo>
                  <a:lnTo>
                    <a:pt x="0" y="63"/>
                  </a:lnTo>
                  <a:lnTo>
                    <a:pt x="2" y="67"/>
                  </a:lnTo>
                  <a:lnTo>
                    <a:pt x="4" y="73"/>
                  </a:lnTo>
                  <a:lnTo>
                    <a:pt x="6" y="78"/>
                  </a:lnTo>
                  <a:lnTo>
                    <a:pt x="7" y="84"/>
                  </a:lnTo>
                  <a:lnTo>
                    <a:pt x="9" y="90"/>
                  </a:lnTo>
                  <a:lnTo>
                    <a:pt x="10" y="97"/>
                  </a:lnTo>
                  <a:lnTo>
                    <a:pt x="12" y="102"/>
                  </a:lnTo>
                  <a:lnTo>
                    <a:pt x="14" y="108"/>
                  </a:lnTo>
                  <a:lnTo>
                    <a:pt x="16" y="112"/>
                  </a:lnTo>
                  <a:lnTo>
                    <a:pt x="17" y="117"/>
                  </a:lnTo>
                  <a:lnTo>
                    <a:pt x="19" y="120"/>
                  </a:lnTo>
                  <a:lnTo>
                    <a:pt x="21" y="122"/>
                  </a:lnTo>
                  <a:lnTo>
                    <a:pt x="23" y="121"/>
                  </a:lnTo>
                  <a:lnTo>
                    <a:pt x="24" y="120"/>
                  </a:lnTo>
                  <a:lnTo>
                    <a:pt x="26" y="116"/>
                  </a:lnTo>
                  <a:lnTo>
                    <a:pt x="27" y="111"/>
                  </a:lnTo>
                  <a:lnTo>
                    <a:pt x="30" y="104"/>
                  </a:lnTo>
                  <a:lnTo>
                    <a:pt x="32" y="96"/>
                  </a:lnTo>
                  <a:lnTo>
                    <a:pt x="36" y="87"/>
                  </a:lnTo>
                  <a:lnTo>
                    <a:pt x="38" y="78"/>
                  </a:lnTo>
                  <a:lnTo>
                    <a:pt x="42" y="68"/>
                  </a:lnTo>
                  <a:lnTo>
                    <a:pt x="44" y="60"/>
                  </a:lnTo>
                  <a:lnTo>
                    <a:pt x="47" y="50"/>
                  </a:lnTo>
                  <a:lnTo>
                    <a:pt x="49" y="43"/>
                  </a:lnTo>
                  <a:lnTo>
                    <a:pt x="52" y="34"/>
                  </a:lnTo>
                  <a:lnTo>
                    <a:pt x="54" y="28"/>
                  </a:lnTo>
                  <a:lnTo>
                    <a:pt x="55" y="23"/>
                  </a:lnTo>
                  <a:lnTo>
                    <a:pt x="56" y="20"/>
                  </a:lnTo>
                  <a:lnTo>
                    <a:pt x="57" y="18"/>
                  </a:lnTo>
                  <a:lnTo>
                    <a:pt x="57" y="17"/>
                  </a:lnTo>
                  <a:lnTo>
                    <a:pt x="57" y="15"/>
                  </a:lnTo>
                  <a:lnTo>
                    <a:pt x="57" y="14"/>
                  </a:lnTo>
                  <a:lnTo>
                    <a:pt x="57" y="12"/>
                  </a:lnTo>
                  <a:lnTo>
                    <a:pt x="57" y="10"/>
                  </a:lnTo>
                  <a:lnTo>
                    <a:pt x="59" y="8"/>
                  </a:lnTo>
                  <a:lnTo>
                    <a:pt x="59" y="6"/>
                  </a:lnTo>
                  <a:lnTo>
                    <a:pt x="59" y="4"/>
                  </a:lnTo>
                  <a:lnTo>
                    <a:pt x="59" y="3"/>
                  </a:lnTo>
                  <a:lnTo>
                    <a:pt x="59" y="1"/>
                  </a:lnTo>
                  <a:lnTo>
                    <a:pt x="60"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8" name="Freeform 139"/>
            <p:cNvSpPr>
              <a:spLocks/>
            </p:cNvSpPr>
            <p:nvPr/>
          </p:nvSpPr>
          <p:spPr bwMode="auto">
            <a:xfrm>
              <a:off x="5348" y="3835"/>
              <a:ext cx="178" cy="206"/>
            </a:xfrm>
            <a:custGeom>
              <a:avLst/>
              <a:gdLst>
                <a:gd name="T0" fmla="*/ 26 w 178"/>
                <a:gd name="T1" fmla="*/ 5 h 206"/>
                <a:gd name="T2" fmla="*/ 25 w 178"/>
                <a:gd name="T3" fmla="*/ 20 h 206"/>
                <a:gd name="T4" fmla="*/ 20 w 178"/>
                <a:gd name="T5" fmla="*/ 45 h 206"/>
                <a:gd name="T6" fmla="*/ 5 w 178"/>
                <a:gd name="T7" fmla="*/ 78 h 206"/>
                <a:gd name="T8" fmla="*/ 2 w 178"/>
                <a:gd name="T9" fmla="*/ 92 h 206"/>
                <a:gd name="T10" fmla="*/ 19 w 178"/>
                <a:gd name="T11" fmla="*/ 99 h 206"/>
                <a:gd name="T12" fmla="*/ 39 w 178"/>
                <a:gd name="T13" fmla="*/ 106 h 206"/>
                <a:gd name="T14" fmla="*/ 55 w 178"/>
                <a:gd name="T15" fmla="*/ 108 h 206"/>
                <a:gd name="T16" fmla="*/ 59 w 178"/>
                <a:gd name="T17" fmla="*/ 105 h 206"/>
                <a:gd name="T18" fmla="*/ 59 w 178"/>
                <a:gd name="T19" fmla="*/ 95 h 206"/>
                <a:gd name="T20" fmla="*/ 58 w 178"/>
                <a:gd name="T21" fmla="*/ 83 h 206"/>
                <a:gd name="T22" fmla="*/ 60 w 178"/>
                <a:gd name="T23" fmla="*/ 74 h 206"/>
                <a:gd name="T24" fmla="*/ 65 w 178"/>
                <a:gd name="T25" fmla="*/ 73 h 206"/>
                <a:gd name="T26" fmla="*/ 71 w 178"/>
                <a:gd name="T27" fmla="*/ 78 h 206"/>
                <a:gd name="T28" fmla="*/ 79 w 178"/>
                <a:gd name="T29" fmla="*/ 83 h 206"/>
                <a:gd name="T30" fmla="*/ 84 w 178"/>
                <a:gd name="T31" fmla="*/ 91 h 206"/>
                <a:gd name="T32" fmla="*/ 86 w 178"/>
                <a:gd name="T33" fmla="*/ 96 h 206"/>
                <a:gd name="T34" fmla="*/ 90 w 178"/>
                <a:gd name="T35" fmla="*/ 105 h 206"/>
                <a:gd name="T36" fmla="*/ 94 w 178"/>
                <a:gd name="T37" fmla="*/ 114 h 206"/>
                <a:gd name="T38" fmla="*/ 98 w 178"/>
                <a:gd name="T39" fmla="*/ 119 h 206"/>
                <a:gd name="T40" fmla="*/ 100 w 178"/>
                <a:gd name="T41" fmla="*/ 119 h 206"/>
                <a:gd name="T42" fmla="*/ 100 w 178"/>
                <a:gd name="T43" fmla="*/ 115 h 206"/>
                <a:gd name="T44" fmla="*/ 100 w 178"/>
                <a:gd name="T45" fmla="*/ 110 h 206"/>
                <a:gd name="T46" fmla="*/ 100 w 178"/>
                <a:gd name="T47" fmla="*/ 106 h 206"/>
                <a:gd name="T48" fmla="*/ 103 w 178"/>
                <a:gd name="T49" fmla="*/ 106 h 206"/>
                <a:gd name="T50" fmla="*/ 108 w 178"/>
                <a:gd name="T51" fmla="*/ 109 h 206"/>
                <a:gd name="T52" fmla="*/ 112 w 178"/>
                <a:gd name="T53" fmla="*/ 113 h 206"/>
                <a:gd name="T54" fmla="*/ 117 w 178"/>
                <a:gd name="T55" fmla="*/ 115 h 206"/>
                <a:gd name="T56" fmla="*/ 122 w 178"/>
                <a:gd name="T57" fmla="*/ 121 h 206"/>
                <a:gd name="T58" fmla="*/ 128 w 178"/>
                <a:gd name="T59" fmla="*/ 130 h 206"/>
                <a:gd name="T60" fmla="*/ 135 w 178"/>
                <a:gd name="T61" fmla="*/ 138 h 206"/>
                <a:gd name="T62" fmla="*/ 141 w 178"/>
                <a:gd name="T63" fmla="*/ 146 h 206"/>
                <a:gd name="T64" fmla="*/ 143 w 178"/>
                <a:gd name="T65" fmla="*/ 152 h 206"/>
                <a:gd name="T66" fmla="*/ 146 w 178"/>
                <a:gd name="T67" fmla="*/ 157 h 206"/>
                <a:gd name="T68" fmla="*/ 148 w 178"/>
                <a:gd name="T69" fmla="*/ 163 h 206"/>
                <a:gd name="T70" fmla="*/ 152 w 178"/>
                <a:gd name="T71" fmla="*/ 168 h 206"/>
                <a:gd name="T72" fmla="*/ 155 w 178"/>
                <a:gd name="T73" fmla="*/ 175 h 206"/>
                <a:gd name="T74" fmla="*/ 163 w 178"/>
                <a:gd name="T75" fmla="*/ 188 h 206"/>
                <a:gd name="T76" fmla="*/ 171 w 178"/>
                <a:gd name="T77" fmla="*/ 199 h 206"/>
                <a:gd name="T78" fmla="*/ 175 w 178"/>
                <a:gd name="T79" fmla="*/ 205 h 206"/>
                <a:gd name="T80" fmla="*/ 175 w 178"/>
                <a:gd name="T81" fmla="*/ 202 h 206"/>
                <a:gd name="T82" fmla="*/ 171 w 178"/>
                <a:gd name="T83" fmla="*/ 187 h 206"/>
                <a:gd name="T84" fmla="*/ 165 w 178"/>
                <a:gd name="T85" fmla="*/ 169 h 206"/>
                <a:gd name="T86" fmla="*/ 161 w 178"/>
                <a:gd name="T87" fmla="*/ 153 h 206"/>
                <a:gd name="T88" fmla="*/ 156 w 178"/>
                <a:gd name="T89" fmla="*/ 144 h 206"/>
                <a:gd name="T90" fmla="*/ 152 w 178"/>
                <a:gd name="T91" fmla="*/ 136 h 206"/>
                <a:gd name="T92" fmla="*/ 147 w 178"/>
                <a:gd name="T93" fmla="*/ 130 h 206"/>
                <a:gd name="T94" fmla="*/ 143 w 178"/>
                <a:gd name="T95" fmla="*/ 123 h 206"/>
                <a:gd name="T96" fmla="*/ 101 w 178"/>
                <a:gd name="T97" fmla="*/ 81 h 206"/>
                <a:gd name="T98" fmla="*/ 60 w 178"/>
                <a:gd name="T99" fmla="*/ 40 h 206"/>
                <a:gd name="T100" fmla="*/ 36 w 178"/>
                <a:gd name="T101" fmla="*/ 14 h 206"/>
                <a:gd name="T102" fmla="*/ 26 w 178"/>
                <a:gd name="T103" fmla="*/ 1 h 2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8" h="206">
                  <a:moveTo>
                    <a:pt x="26" y="0"/>
                  </a:moveTo>
                  <a:lnTo>
                    <a:pt x="26" y="1"/>
                  </a:lnTo>
                  <a:lnTo>
                    <a:pt x="26" y="2"/>
                  </a:lnTo>
                  <a:lnTo>
                    <a:pt x="26" y="5"/>
                  </a:lnTo>
                  <a:lnTo>
                    <a:pt x="26" y="7"/>
                  </a:lnTo>
                  <a:lnTo>
                    <a:pt x="25" y="11"/>
                  </a:lnTo>
                  <a:lnTo>
                    <a:pt x="25" y="15"/>
                  </a:lnTo>
                  <a:lnTo>
                    <a:pt x="25" y="20"/>
                  </a:lnTo>
                  <a:lnTo>
                    <a:pt x="25" y="25"/>
                  </a:lnTo>
                  <a:lnTo>
                    <a:pt x="23" y="31"/>
                  </a:lnTo>
                  <a:lnTo>
                    <a:pt x="22" y="38"/>
                  </a:lnTo>
                  <a:lnTo>
                    <a:pt x="20" y="45"/>
                  </a:lnTo>
                  <a:lnTo>
                    <a:pt x="18" y="52"/>
                  </a:lnTo>
                  <a:lnTo>
                    <a:pt x="14" y="61"/>
                  </a:lnTo>
                  <a:lnTo>
                    <a:pt x="10" y="68"/>
                  </a:lnTo>
                  <a:lnTo>
                    <a:pt x="5" y="78"/>
                  </a:lnTo>
                  <a:lnTo>
                    <a:pt x="1" y="85"/>
                  </a:lnTo>
                  <a:lnTo>
                    <a:pt x="0" y="87"/>
                  </a:lnTo>
                  <a:lnTo>
                    <a:pt x="0" y="90"/>
                  </a:lnTo>
                  <a:lnTo>
                    <a:pt x="2" y="92"/>
                  </a:lnTo>
                  <a:lnTo>
                    <a:pt x="6" y="94"/>
                  </a:lnTo>
                  <a:lnTo>
                    <a:pt x="9" y="95"/>
                  </a:lnTo>
                  <a:lnTo>
                    <a:pt x="13" y="97"/>
                  </a:lnTo>
                  <a:lnTo>
                    <a:pt x="19" y="99"/>
                  </a:lnTo>
                  <a:lnTo>
                    <a:pt x="24" y="101"/>
                  </a:lnTo>
                  <a:lnTo>
                    <a:pt x="29" y="103"/>
                  </a:lnTo>
                  <a:lnTo>
                    <a:pt x="34" y="105"/>
                  </a:lnTo>
                  <a:lnTo>
                    <a:pt x="39" y="106"/>
                  </a:lnTo>
                  <a:lnTo>
                    <a:pt x="45" y="106"/>
                  </a:lnTo>
                  <a:lnTo>
                    <a:pt x="49" y="108"/>
                  </a:lnTo>
                  <a:lnTo>
                    <a:pt x="52" y="108"/>
                  </a:lnTo>
                  <a:lnTo>
                    <a:pt x="55" y="108"/>
                  </a:lnTo>
                  <a:lnTo>
                    <a:pt x="58" y="108"/>
                  </a:lnTo>
                  <a:lnTo>
                    <a:pt x="59" y="107"/>
                  </a:lnTo>
                  <a:lnTo>
                    <a:pt x="59" y="105"/>
                  </a:lnTo>
                  <a:lnTo>
                    <a:pt x="59" y="103"/>
                  </a:lnTo>
                  <a:lnTo>
                    <a:pt x="59" y="101"/>
                  </a:lnTo>
                  <a:lnTo>
                    <a:pt x="59" y="98"/>
                  </a:lnTo>
                  <a:lnTo>
                    <a:pt x="59" y="95"/>
                  </a:lnTo>
                  <a:lnTo>
                    <a:pt x="59" y="91"/>
                  </a:lnTo>
                  <a:lnTo>
                    <a:pt x="58" y="89"/>
                  </a:lnTo>
                  <a:lnTo>
                    <a:pt x="58" y="85"/>
                  </a:lnTo>
                  <a:lnTo>
                    <a:pt x="58" y="83"/>
                  </a:lnTo>
                  <a:lnTo>
                    <a:pt x="58" y="79"/>
                  </a:lnTo>
                  <a:lnTo>
                    <a:pt x="58" y="77"/>
                  </a:lnTo>
                  <a:lnTo>
                    <a:pt x="59" y="75"/>
                  </a:lnTo>
                  <a:lnTo>
                    <a:pt x="60" y="74"/>
                  </a:lnTo>
                  <a:lnTo>
                    <a:pt x="62" y="72"/>
                  </a:lnTo>
                  <a:lnTo>
                    <a:pt x="62" y="73"/>
                  </a:lnTo>
                  <a:lnTo>
                    <a:pt x="63" y="73"/>
                  </a:lnTo>
                  <a:lnTo>
                    <a:pt x="65" y="73"/>
                  </a:lnTo>
                  <a:lnTo>
                    <a:pt x="67" y="73"/>
                  </a:lnTo>
                  <a:lnTo>
                    <a:pt x="68" y="75"/>
                  </a:lnTo>
                  <a:lnTo>
                    <a:pt x="70" y="76"/>
                  </a:lnTo>
                  <a:lnTo>
                    <a:pt x="71" y="78"/>
                  </a:lnTo>
                  <a:lnTo>
                    <a:pt x="73" y="78"/>
                  </a:lnTo>
                  <a:lnTo>
                    <a:pt x="75" y="79"/>
                  </a:lnTo>
                  <a:lnTo>
                    <a:pt x="77" y="81"/>
                  </a:lnTo>
                  <a:lnTo>
                    <a:pt x="79" y="83"/>
                  </a:lnTo>
                  <a:lnTo>
                    <a:pt x="80" y="85"/>
                  </a:lnTo>
                  <a:lnTo>
                    <a:pt x="81" y="87"/>
                  </a:lnTo>
                  <a:lnTo>
                    <a:pt x="83" y="89"/>
                  </a:lnTo>
                  <a:lnTo>
                    <a:pt x="84" y="91"/>
                  </a:lnTo>
                  <a:lnTo>
                    <a:pt x="86" y="91"/>
                  </a:lnTo>
                  <a:lnTo>
                    <a:pt x="86" y="93"/>
                  </a:lnTo>
                  <a:lnTo>
                    <a:pt x="86" y="95"/>
                  </a:lnTo>
                  <a:lnTo>
                    <a:pt x="86" y="96"/>
                  </a:lnTo>
                  <a:lnTo>
                    <a:pt x="88" y="98"/>
                  </a:lnTo>
                  <a:lnTo>
                    <a:pt x="88" y="102"/>
                  </a:lnTo>
                  <a:lnTo>
                    <a:pt x="90" y="103"/>
                  </a:lnTo>
                  <a:lnTo>
                    <a:pt x="90" y="105"/>
                  </a:lnTo>
                  <a:lnTo>
                    <a:pt x="92" y="107"/>
                  </a:lnTo>
                  <a:lnTo>
                    <a:pt x="92" y="110"/>
                  </a:lnTo>
                  <a:lnTo>
                    <a:pt x="94" y="112"/>
                  </a:lnTo>
                  <a:lnTo>
                    <a:pt x="94" y="114"/>
                  </a:lnTo>
                  <a:lnTo>
                    <a:pt x="96" y="116"/>
                  </a:lnTo>
                  <a:lnTo>
                    <a:pt x="96" y="118"/>
                  </a:lnTo>
                  <a:lnTo>
                    <a:pt x="97" y="118"/>
                  </a:lnTo>
                  <a:lnTo>
                    <a:pt x="98" y="119"/>
                  </a:lnTo>
                  <a:lnTo>
                    <a:pt x="100" y="119"/>
                  </a:lnTo>
                  <a:lnTo>
                    <a:pt x="100" y="118"/>
                  </a:lnTo>
                  <a:lnTo>
                    <a:pt x="100" y="116"/>
                  </a:lnTo>
                  <a:lnTo>
                    <a:pt x="100" y="115"/>
                  </a:lnTo>
                  <a:lnTo>
                    <a:pt x="100" y="113"/>
                  </a:lnTo>
                  <a:lnTo>
                    <a:pt x="100" y="111"/>
                  </a:lnTo>
                  <a:lnTo>
                    <a:pt x="100" y="110"/>
                  </a:lnTo>
                  <a:lnTo>
                    <a:pt x="100" y="108"/>
                  </a:lnTo>
                  <a:lnTo>
                    <a:pt x="100" y="106"/>
                  </a:lnTo>
                  <a:lnTo>
                    <a:pt x="101" y="105"/>
                  </a:lnTo>
                  <a:lnTo>
                    <a:pt x="101" y="106"/>
                  </a:lnTo>
                  <a:lnTo>
                    <a:pt x="103" y="106"/>
                  </a:lnTo>
                  <a:lnTo>
                    <a:pt x="105" y="106"/>
                  </a:lnTo>
                  <a:lnTo>
                    <a:pt x="105" y="108"/>
                  </a:lnTo>
                  <a:lnTo>
                    <a:pt x="107" y="108"/>
                  </a:lnTo>
                  <a:lnTo>
                    <a:pt x="108" y="109"/>
                  </a:lnTo>
                  <a:lnTo>
                    <a:pt x="110" y="109"/>
                  </a:lnTo>
                  <a:lnTo>
                    <a:pt x="110" y="111"/>
                  </a:lnTo>
                  <a:lnTo>
                    <a:pt x="112" y="112"/>
                  </a:lnTo>
                  <a:lnTo>
                    <a:pt x="112" y="113"/>
                  </a:lnTo>
                  <a:lnTo>
                    <a:pt x="114" y="113"/>
                  </a:lnTo>
                  <a:lnTo>
                    <a:pt x="114" y="115"/>
                  </a:lnTo>
                  <a:lnTo>
                    <a:pt x="116" y="115"/>
                  </a:lnTo>
                  <a:lnTo>
                    <a:pt x="117" y="115"/>
                  </a:lnTo>
                  <a:lnTo>
                    <a:pt x="118" y="115"/>
                  </a:lnTo>
                  <a:lnTo>
                    <a:pt x="118" y="117"/>
                  </a:lnTo>
                  <a:lnTo>
                    <a:pt x="120" y="119"/>
                  </a:lnTo>
                  <a:lnTo>
                    <a:pt x="122" y="121"/>
                  </a:lnTo>
                  <a:lnTo>
                    <a:pt x="124" y="123"/>
                  </a:lnTo>
                  <a:lnTo>
                    <a:pt x="125" y="126"/>
                  </a:lnTo>
                  <a:lnTo>
                    <a:pt x="127" y="128"/>
                  </a:lnTo>
                  <a:lnTo>
                    <a:pt x="128" y="130"/>
                  </a:lnTo>
                  <a:lnTo>
                    <a:pt x="130" y="132"/>
                  </a:lnTo>
                  <a:lnTo>
                    <a:pt x="131" y="134"/>
                  </a:lnTo>
                  <a:lnTo>
                    <a:pt x="133" y="136"/>
                  </a:lnTo>
                  <a:lnTo>
                    <a:pt x="135" y="138"/>
                  </a:lnTo>
                  <a:lnTo>
                    <a:pt x="137" y="140"/>
                  </a:lnTo>
                  <a:lnTo>
                    <a:pt x="137" y="142"/>
                  </a:lnTo>
                  <a:lnTo>
                    <a:pt x="139" y="144"/>
                  </a:lnTo>
                  <a:lnTo>
                    <a:pt x="141" y="146"/>
                  </a:lnTo>
                  <a:lnTo>
                    <a:pt x="143" y="146"/>
                  </a:lnTo>
                  <a:lnTo>
                    <a:pt x="143" y="148"/>
                  </a:lnTo>
                  <a:lnTo>
                    <a:pt x="143" y="150"/>
                  </a:lnTo>
                  <a:lnTo>
                    <a:pt x="143" y="152"/>
                  </a:lnTo>
                  <a:lnTo>
                    <a:pt x="144" y="152"/>
                  </a:lnTo>
                  <a:lnTo>
                    <a:pt x="144" y="153"/>
                  </a:lnTo>
                  <a:lnTo>
                    <a:pt x="146" y="155"/>
                  </a:lnTo>
                  <a:lnTo>
                    <a:pt x="146" y="157"/>
                  </a:lnTo>
                  <a:lnTo>
                    <a:pt x="147" y="157"/>
                  </a:lnTo>
                  <a:lnTo>
                    <a:pt x="147" y="159"/>
                  </a:lnTo>
                  <a:lnTo>
                    <a:pt x="148" y="161"/>
                  </a:lnTo>
                  <a:lnTo>
                    <a:pt x="148" y="163"/>
                  </a:lnTo>
                  <a:lnTo>
                    <a:pt x="150" y="163"/>
                  </a:lnTo>
                  <a:lnTo>
                    <a:pt x="150" y="165"/>
                  </a:lnTo>
                  <a:lnTo>
                    <a:pt x="152" y="166"/>
                  </a:lnTo>
                  <a:lnTo>
                    <a:pt x="152" y="168"/>
                  </a:lnTo>
                  <a:lnTo>
                    <a:pt x="154" y="168"/>
                  </a:lnTo>
                  <a:lnTo>
                    <a:pt x="154" y="170"/>
                  </a:lnTo>
                  <a:lnTo>
                    <a:pt x="154" y="172"/>
                  </a:lnTo>
                  <a:lnTo>
                    <a:pt x="155" y="175"/>
                  </a:lnTo>
                  <a:lnTo>
                    <a:pt x="157" y="177"/>
                  </a:lnTo>
                  <a:lnTo>
                    <a:pt x="158" y="181"/>
                  </a:lnTo>
                  <a:lnTo>
                    <a:pt x="161" y="184"/>
                  </a:lnTo>
                  <a:lnTo>
                    <a:pt x="163" y="188"/>
                  </a:lnTo>
                  <a:lnTo>
                    <a:pt x="165" y="190"/>
                  </a:lnTo>
                  <a:lnTo>
                    <a:pt x="167" y="193"/>
                  </a:lnTo>
                  <a:lnTo>
                    <a:pt x="169" y="196"/>
                  </a:lnTo>
                  <a:lnTo>
                    <a:pt x="171" y="199"/>
                  </a:lnTo>
                  <a:lnTo>
                    <a:pt x="173" y="201"/>
                  </a:lnTo>
                  <a:lnTo>
                    <a:pt x="173" y="203"/>
                  </a:lnTo>
                  <a:lnTo>
                    <a:pt x="175" y="205"/>
                  </a:lnTo>
                  <a:lnTo>
                    <a:pt x="177" y="205"/>
                  </a:lnTo>
                  <a:lnTo>
                    <a:pt x="175" y="205"/>
                  </a:lnTo>
                  <a:lnTo>
                    <a:pt x="175" y="204"/>
                  </a:lnTo>
                  <a:lnTo>
                    <a:pt x="175" y="202"/>
                  </a:lnTo>
                  <a:lnTo>
                    <a:pt x="175" y="199"/>
                  </a:lnTo>
                  <a:lnTo>
                    <a:pt x="173" y="195"/>
                  </a:lnTo>
                  <a:lnTo>
                    <a:pt x="173" y="191"/>
                  </a:lnTo>
                  <a:lnTo>
                    <a:pt x="171" y="187"/>
                  </a:lnTo>
                  <a:lnTo>
                    <a:pt x="171" y="181"/>
                  </a:lnTo>
                  <a:lnTo>
                    <a:pt x="169" y="178"/>
                  </a:lnTo>
                  <a:lnTo>
                    <a:pt x="167" y="173"/>
                  </a:lnTo>
                  <a:lnTo>
                    <a:pt x="165" y="169"/>
                  </a:lnTo>
                  <a:lnTo>
                    <a:pt x="164" y="163"/>
                  </a:lnTo>
                  <a:lnTo>
                    <a:pt x="163" y="160"/>
                  </a:lnTo>
                  <a:lnTo>
                    <a:pt x="162" y="156"/>
                  </a:lnTo>
                  <a:lnTo>
                    <a:pt x="161" y="153"/>
                  </a:lnTo>
                  <a:lnTo>
                    <a:pt x="161" y="150"/>
                  </a:lnTo>
                  <a:lnTo>
                    <a:pt x="158" y="148"/>
                  </a:lnTo>
                  <a:lnTo>
                    <a:pt x="158" y="146"/>
                  </a:lnTo>
                  <a:lnTo>
                    <a:pt x="156" y="144"/>
                  </a:lnTo>
                  <a:lnTo>
                    <a:pt x="156" y="142"/>
                  </a:lnTo>
                  <a:lnTo>
                    <a:pt x="154" y="140"/>
                  </a:lnTo>
                  <a:lnTo>
                    <a:pt x="154" y="138"/>
                  </a:lnTo>
                  <a:lnTo>
                    <a:pt x="152" y="136"/>
                  </a:lnTo>
                  <a:lnTo>
                    <a:pt x="152" y="134"/>
                  </a:lnTo>
                  <a:lnTo>
                    <a:pt x="150" y="133"/>
                  </a:lnTo>
                  <a:lnTo>
                    <a:pt x="148" y="132"/>
                  </a:lnTo>
                  <a:lnTo>
                    <a:pt x="147" y="130"/>
                  </a:lnTo>
                  <a:lnTo>
                    <a:pt x="147" y="128"/>
                  </a:lnTo>
                  <a:lnTo>
                    <a:pt x="145" y="127"/>
                  </a:lnTo>
                  <a:lnTo>
                    <a:pt x="145" y="125"/>
                  </a:lnTo>
                  <a:lnTo>
                    <a:pt x="143" y="123"/>
                  </a:lnTo>
                  <a:lnTo>
                    <a:pt x="143" y="122"/>
                  </a:lnTo>
                  <a:lnTo>
                    <a:pt x="127" y="108"/>
                  </a:lnTo>
                  <a:lnTo>
                    <a:pt x="114" y="94"/>
                  </a:lnTo>
                  <a:lnTo>
                    <a:pt x="101" y="81"/>
                  </a:lnTo>
                  <a:lnTo>
                    <a:pt x="90" y="69"/>
                  </a:lnTo>
                  <a:lnTo>
                    <a:pt x="79" y="59"/>
                  </a:lnTo>
                  <a:lnTo>
                    <a:pt x="69" y="48"/>
                  </a:lnTo>
                  <a:lnTo>
                    <a:pt x="60" y="40"/>
                  </a:lnTo>
                  <a:lnTo>
                    <a:pt x="53" y="31"/>
                  </a:lnTo>
                  <a:lnTo>
                    <a:pt x="46" y="25"/>
                  </a:lnTo>
                  <a:lnTo>
                    <a:pt x="40" y="18"/>
                  </a:lnTo>
                  <a:lnTo>
                    <a:pt x="36" y="14"/>
                  </a:lnTo>
                  <a:lnTo>
                    <a:pt x="32" y="9"/>
                  </a:lnTo>
                  <a:lnTo>
                    <a:pt x="29" y="6"/>
                  </a:lnTo>
                  <a:lnTo>
                    <a:pt x="27" y="3"/>
                  </a:lnTo>
                  <a:lnTo>
                    <a:pt x="26" y="1"/>
                  </a:lnTo>
                  <a:lnTo>
                    <a:pt x="26"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19" name="Freeform 140"/>
            <p:cNvSpPr>
              <a:spLocks/>
            </p:cNvSpPr>
            <p:nvPr/>
          </p:nvSpPr>
          <p:spPr bwMode="auto">
            <a:xfrm>
              <a:off x="5238" y="3758"/>
              <a:ext cx="36" cy="15"/>
            </a:xfrm>
            <a:custGeom>
              <a:avLst/>
              <a:gdLst>
                <a:gd name="T0" fmla="*/ 0 w 36"/>
                <a:gd name="T1" fmla="*/ 7 h 15"/>
                <a:gd name="T2" fmla="*/ 1 w 36"/>
                <a:gd name="T3" fmla="*/ 7 h 15"/>
                <a:gd name="T4" fmla="*/ 5 w 36"/>
                <a:gd name="T5" fmla="*/ 5 h 15"/>
                <a:gd name="T6" fmla="*/ 9 w 36"/>
                <a:gd name="T7" fmla="*/ 5 h 15"/>
                <a:gd name="T8" fmla="*/ 11 w 36"/>
                <a:gd name="T9" fmla="*/ 4 h 15"/>
                <a:gd name="T10" fmla="*/ 11 w 36"/>
                <a:gd name="T11" fmla="*/ 4 h 15"/>
                <a:gd name="T12" fmla="*/ 11 w 36"/>
                <a:gd name="T13" fmla="*/ 6 h 15"/>
                <a:gd name="T14" fmla="*/ 11 w 36"/>
                <a:gd name="T15" fmla="*/ 6 h 15"/>
                <a:gd name="T16" fmla="*/ 11 w 36"/>
                <a:gd name="T17" fmla="*/ 9 h 15"/>
                <a:gd name="T18" fmla="*/ 11 w 36"/>
                <a:gd name="T19" fmla="*/ 10 h 15"/>
                <a:gd name="T20" fmla="*/ 13 w 36"/>
                <a:gd name="T21" fmla="*/ 10 h 15"/>
                <a:gd name="T22" fmla="*/ 16 w 36"/>
                <a:gd name="T23" fmla="*/ 10 h 15"/>
                <a:gd name="T24" fmla="*/ 18 w 36"/>
                <a:gd name="T25" fmla="*/ 10 h 15"/>
                <a:gd name="T26" fmla="*/ 20 w 36"/>
                <a:gd name="T27" fmla="*/ 10 h 15"/>
                <a:gd name="T28" fmla="*/ 23 w 36"/>
                <a:gd name="T29" fmla="*/ 10 h 15"/>
                <a:gd name="T30" fmla="*/ 30 w 36"/>
                <a:gd name="T31" fmla="*/ 8 h 15"/>
                <a:gd name="T32" fmla="*/ 31 w 36"/>
                <a:gd name="T33" fmla="*/ 6 h 15"/>
                <a:gd name="T34" fmla="*/ 28 w 36"/>
                <a:gd name="T35" fmla="*/ 6 h 15"/>
                <a:gd name="T36" fmla="*/ 24 w 36"/>
                <a:gd name="T37" fmla="*/ 6 h 15"/>
                <a:gd name="T38" fmla="*/ 23 w 36"/>
                <a:gd name="T39" fmla="*/ 7 h 15"/>
                <a:gd name="T40" fmla="*/ 20 w 36"/>
                <a:gd name="T41" fmla="*/ 11 h 15"/>
                <a:gd name="T42" fmla="*/ 13 w 36"/>
                <a:gd name="T43" fmla="*/ 11 h 15"/>
                <a:gd name="T44" fmla="*/ 5 w 36"/>
                <a:gd name="T45" fmla="*/ 9 h 15"/>
                <a:gd name="T46" fmla="*/ 0 w 36"/>
                <a:gd name="T47" fmla="*/ 6 h 15"/>
                <a:gd name="T48" fmla="*/ 0 w 36"/>
                <a:gd name="T49" fmla="*/ 4 h 15"/>
                <a:gd name="T50" fmla="*/ 5 w 36"/>
                <a:gd name="T51" fmla="*/ 4 h 15"/>
                <a:gd name="T52" fmla="*/ 11 w 36"/>
                <a:gd name="T53" fmla="*/ 2 h 15"/>
                <a:gd name="T54" fmla="*/ 18 w 36"/>
                <a:gd name="T55" fmla="*/ 1 h 15"/>
                <a:gd name="T56" fmla="*/ 24 w 36"/>
                <a:gd name="T57" fmla="*/ 1 h 15"/>
                <a:gd name="T58" fmla="*/ 29 w 36"/>
                <a:gd name="T59" fmla="*/ 2 h 15"/>
                <a:gd name="T60" fmla="*/ 31 w 36"/>
                <a:gd name="T61" fmla="*/ 4 h 15"/>
                <a:gd name="T62" fmla="*/ 34 w 36"/>
                <a:gd name="T63" fmla="*/ 4 h 15"/>
                <a:gd name="T64" fmla="*/ 35 w 36"/>
                <a:gd name="T65" fmla="*/ 6 h 15"/>
                <a:gd name="T66" fmla="*/ 35 w 36"/>
                <a:gd name="T67" fmla="*/ 6 h 15"/>
                <a:gd name="T68" fmla="*/ 33 w 36"/>
                <a:gd name="T69" fmla="*/ 8 h 15"/>
                <a:gd name="T70" fmla="*/ 33 w 36"/>
                <a:gd name="T71" fmla="*/ 8 h 15"/>
                <a:gd name="T72" fmla="*/ 31 w 36"/>
                <a:gd name="T73" fmla="*/ 10 h 15"/>
                <a:gd name="T74" fmla="*/ 29 w 36"/>
                <a:gd name="T75" fmla="*/ 12 h 15"/>
                <a:gd name="T76" fmla="*/ 25 w 36"/>
                <a:gd name="T77" fmla="*/ 14 h 15"/>
                <a:gd name="T78" fmla="*/ 19 w 36"/>
                <a:gd name="T79" fmla="*/ 14 h 15"/>
                <a:gd name="T80" fmla="*/ 12 w 36"/>
                <a:gd name="T81" fmla="*/ 13 h 15"/>
                <a:gd name="T82" fmla="*/ 7 w 36"/>
                <a:gd name="T83" fmla="*/ 13 h 15"/>
                <a:gd name="T84" fmla="*/ 1 w 36"/>
                <a:gd name="T85" fmla="*/ 11 h 15"/>
                <a:gd name="T86" fmla="*/ 0 w 36"/>
                <a:gd name="T87" fmla="*/ 10 h 15"/>
                <a:gd name="T88" fmla="*/ 0 w 36"/>
                <a:gd name="T89" fmla="*/ 9 h 15"/>
                <a:gd name="T90" fmla="*/ 0 w 36"/>
                <a:gd name="T91" fmla="*/ 9 h 15"/>
                <a:gd name="T92" fmla="*/ 0 w 36"/>
                <a:gd name="T93" fmla="*/ 8 h 15"/>
                <a:gd name="T94" fmla="*/ 0 w 36"/>
                <a:gd name="T95" fmla="*/ 8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 h="15">
                  <a:moveTo>
                    <a:pt x="0" y="7"/>
                  </a:moveTo>
                  <a:lnTo>
                    <a:pt x="0" y="7"/>
                  </a:lnTo>
                  <a:lnTo>
                    <a:pt x="1" y="7"/>
                  </a:lnTo>
                  <a:lnTo>
                    <a:pt x="3" y="5"/>
                  </a:lnTo>
                  <a:lnTo>
                    <a:pt x="5" y="5"/>
                  </a:lnTo>
                  <a:lnTo>
                    <a:pt x="7" y="5"/>
                  </a:lnTo>
                  <a:lnTo>
                    <a:pt x="9" y="5"/>
                  </a:lnTo>
                  <a:lnTo>
                    <a:pt x="11" y="4"/>
                  </a:lnTo>
                  <a:lnTo>
                    <a:pt x="11" y="6"/>
                  </a:lnTo>
                  <a:lnTo>
                    <a:pt x="11" y="8"/>
                  </a:lnTo>
                  <a:lnTo>
                    <a:pt x="11" y="9"/>
                  </a:lnTo>
                  <a:lnTo>
                    <a:pt x="11" y="10"/>
                  </a:lnTo>
                  <a:lnTo>
                    <a:pt x="13" y="10"/>
                  </a:lnTo>
                  <a:lnTo>
                    <a:pt x="15" y="10"/>
                  </a:lnTo>
                  <a:lnTo>
                    <a:pt x="16" y="10"/>
                  </a:lnTo>
                  <a:lnTo>
                    <a:pt x="17" y="10"/>
                  </a:lnTo>
                  <a:lnTo>
                    <a:pt x="18" y="10"/>
                  </a:lnTo>
                  <a:lnTo>
                    <a:pt x="19" y="10"/>
                  </a:lnTo>
                  <a:lnTo>
                    <a:pt x="20" y="10"/>
                  </a:lnTo>
                  <a:lnTo>
                    <a:pt x="22" y="10"/>
                  </a:lnTo>
                  <a:lnTo>
                    <a:pt x="23" y="10"/>
                  </a:lnTo>
                  <a:lnTo>
                    <a:pt x="25" y="8"/>
                  </a:lnTo>
                  <a:lnTo>
                    <a:pt x="27" y="8"/>
                  </a:lnTo>
                  <a:lnTo>
                    <a:pt x="28" y="8"/>
                  </a:lnTo>
                  <a:lnTo>
                    <a:pt x="30" y="8"/>
                  </a:lnTo>
                  <a:lnTo>
                    <a:pt x="33" y="6"/>
                  </a:lnTo>
                  <a:lnTo>
                    <a:pt x="31" y="6"/>
                  </a:lnTo>
                  <a:lnTo>
                    <a:pt x="29" y="6"/>
                  </a:lnTo>
                  <a:lnTo>
                    <a:pt x="28" y="6"/>
                  </a:lnTo>
                  <a:lnTo>
                    <a:pt x="28" y="5"/>
                  </a:lnTo>
                  <a:lnTo>
                    <a:pt x="26" y="6"/>
                  </a:lnTo>
                  <a:lnTo>
                    <a:pt x="24" y="6"/>
                  </a:lnTo>
                  <a:lnTo>
                    <a:pt x="23" y="7"/>
                  </a:lnTo>
                  <a:lnTo>
                    <a:pt x="22" y="9"/>
                  </a:lnTo>
                  <a:lnTo>
                    <a:pt x="22" y="10"/>
                  </a:lnTo>
                  <a:lnTo>
                    <a:pt x="20" y="11"/>
                  </a:lnTo>
                  <a:lnTo>
                    <a:pt x="19" y="11"/>
                  </a:lnTo>
                  <a:lnTo>
                    <a:pt x="17" y="11"/>
                  </a:lnTo>
                  <a:lnTo>
                    <a:pt x="15" y="11"/>
                  </a:lnTo>
                  <a:lnTo>
                    <a:pt x="13" y="11"/>
                  </a:lnTo>
                  <a:lnTo>
                    <a:pt x="11" y="10"/>
                  </a:lnTo>
                  <a:lnTo>
                    <a:pt x="8" y="10"/>
                  </a:lnTo>
                  <a:lnTo>
                    <a:pt x="7" y="9"/>
                  </a:lnTo>
                  <a:lnTo>
                    <a:pt x="5" y="9"/>
                  </a:lnTo>
                  <a:lnTo>
                    <a:pt x="3" y="7"/>
                  </a:lnTo>
                  <a:lnTo>
                    <a:pt x="1" y="7"/>
                  </a:lnTo>
                  <a:lnTo>
                    <a:pt x="0" y="6"/>
                  </a:lnTo>
                  <a:lnTo>
                    <a:pt x="0" y="4"/>
                  </a:lnTo>
                  <a:lnTo>
                    <a:pt x="1" y="4"/>
                  </a:lnTo>
                  <a:lnTo>
                    <a:pt x="3" y="4"/>
                  </a:lnTo>
                  <a:lnTo>
                    <a:pt x="5" y="4"/>
                  </a:lnTo>
                  <a:lnTo>
                    <a:pt x="7" y="2"/>
                  </a:lnTo>
                  <a:lnTo>
                    <a:pt x="9" y="2"/>
                  </a:lnTo>
                  <a:lnTo>
                    <a:pt x="11" y="2"/>
                  </a:lnTo>
                  <a:lnTo>
                    <a:pt x="13" y="1"/>
                  </a:lnTo>
                  <a:lnTo>
                    <a:pt x="15" y="1"/>
                  </a:lnTo>
                  <a:lnTo>
                    <a:pt x="17" y="1"/>
                  </a:lnTo>
                  <a:lnTo>
                    <a:pt x="18" y="1"/>
                  </a:lnTo>
                  <a:lnTo>
                    <a:pt x="21" y="0"/>
                  </a:lnTo>
                  <a:lnTo>
                    <a:pt x="21" y="1"/>
                  </a:lnTo>
                  <a:lnTo>
                    <a:pt x="23" y="1"/>
                  </a:lnTo>
                  <a:lnTo>
                    <a:pt x="24" y="1"/>
                  </a:lnTo>
                  <a:lnTo>
                    <a:pt x="26" y="1"/>
                  </a:lnTo>
                  <a:lnTo>
                    <a:pt x="26" y="2"/>
                  </a:lnTo>
                  <a:lnTo>
                    <a:pt x="28" y="2"/>
                  </a:lnTo>
                  <a:lnTo>
                    <a:pt x="29" y="2"/>
                  </a:lnTo>
                  <a:lnTo>
                    <a:pt x="31" y="2"/>
                  </a:lnTo>
                  <a:lnTo>
                    <a:pt x="31" y="4"/>
                  </a:lnTo>
                  <a:lnTo>
                    <a:pt x="33" y="4"/>
                  </a:lnTo>
                  <a:lnTo>
                    <a:pt x="34" y="4"/>
                  </a:lnTo>
                  <a:lnTo>
                    <a:pt x="35" y="4"/>
                  </a:lnTo>
                  <a:lnTo>
                    <a:pt x="35" y="6"/>
                  </a:lnTo>
                  <a:lnTo>
                    <a:pt x="33" y="8"/>
                  </a:lnTo>
                  <a:lnTo>
                    <a:pt x="31" y="10"/>
                  </a:lnTo>
                  <a:lnTo>
                    <a:pt x="29" y="12"/>
                  </a:lnTo>
                  <a:lnTo>
                    <a:pt x="27" y="14"/>
                  </a:lnTo>
                  <a:lnTo>
                    <a:pt x="25" y="14"/>
                  </a:lnTo>
                  <a:lnTo>
                    <a:pt x="23" y="14"/>
                  </a:lnTo>
                  <a:lnTo>
                    <a:pt x="21" y="14"/>
                  </a:lnTo>
                  <a:lnTo>
                    <a:pt x="19" y="14"/>
                  </a:lnTo>
                  <a:lnTo>
                    <a:pt x="17" y="13"/>
                  </a:lnTo>
                  <a:lnTo>
                    <a:pt x="15" y="13"/>
                  </a:lnTo>
                  <a:lnTo>
                    <a:pt x="14" y="13"/>
                  </a:lnTo>
                  <a:lnTo>
                    <a:pt x="12" y="13"/>
                  </a:lnTo>
                  <a:lnTo>
                    <a:pt x="10" y="13"/>
                  </a:lnTo>
                  <a:lnTo>
                    <a:pt x="8" y="13"/>
                  </a:lnTo>
                  <a:lnTo>
                    <a:pt x="7" y="13"/>
                  </a:lnTo>
                  <a:lnTo>
                    <a:pt x="7" y="11"/>
                  </a:lnTo>
                  <a:lnTo>
                    <a:pt x="5" y="11"/>
                  </a:lnTo>
                  <a:lnTo>
                    <a:pt x="3" y="11"/>
                  </a:lnTo>
                  <a:lnTo>
                    <a:pt x="1" y="11"/>
                  </a:lnTo>
                  <a:lnTo>
                    <a:pt x="1" y="10"/>
                  </a:lnTo>
                  <a:lnTo>
                    <a:pt x="0" y="10"/>
                  </a:lnTo>
                  <a:lnTo>
                    <a:pt x="0" y="9"/>
                  </a:lnTo>
                  <a:lnTo>
                    <a:pt x="0" y="8"/>
                  </a:lnTo>
                  <a:lnTo>
                    <a:pt x="0" y="7"/>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0" name="Freeform 141"/>
            <p:cNvSpPr>
              <a:spLocks/>
            </p:cNvSpPr>
            <p:nvPr/>
          </p:nvSpPr>
          <p:spPr bwMode="auto">
            <a:xfrm>
              <a:off x="5219" y="4042"/>
              <a:ext cx="183" cy="249"/>
            </a:xfrm>
            <a:custGeom>
              <a:avLst/>
              <a:gdLst>
                <a:gd name="T0" fmla="*/ 161 w 183"/>
                <a:gd name="T1" fmla="*/ 75 h 249"/>
                <a:gd name="T2" fmla="*/ 161 w 183"/>
                <a:gd name="T3" fmla="*/ 93 h 249"/>
                <a:gd name="T4" fmla="*/ 161 w 183"/>
                <a:gd name="T5" fmla="*/ 115 h 249"/>
                <a:gd name="T6" fmla="*/ 160 w 183"/>
                <a:gd name="T7" fmla="*/ 137 h 249"/>
                <a:gd name="T8" fmla="*/ 158 w 183"/>
                <a:gd name="T9" fmla="*/ 154 h 249"/>
                <a:gd name="T10" fmla="*/ 149 w 183"/>
                <a:gd name="T11" fmla="*/ 162 h 249"/>
                <a:gd name="T12" fmla="*/ 125 w 183"/>
                <a:gd name="T13" fmla="*/ 174 h 249"/>
                <a:gd name="T14" fmla="*/ 91 w 183"/>
                <a:gd name="T15" fmla="*/ 192 h 249"/>
                <a:gd name="T16" fmla="*/ 55 w 183"/>
                <a:gd name="T17" fmla="*/ 210 h 249"/>
                <a:gd name="T18" fmla="*/ 23 w 183"/>
                <a:gd name="T19" fmla="*/ 225 h 249"/>
                <a:gd name="T20" fmla="*/ 4 w 183"/>
                <a:gd name="T21" fmla="*/ 234 h 249"/>
                <a:gd name="T22" fmla="*/ 0 w 183"/>
                <a:gd name="T23" fmla="*/ 238 h 249"/>
                <a:gd name="T24" fmla="*/ 0 w 183"/>
                <a:gd name="T25" fmla="*/ 240 h 249"/>
                <a:gd name="T26" fmla="*/ 1 w 183"/>
                <a:gd name="T27" fmla="*/ 243 h 249"/>
                <a:gd name="T28" fmla="*/ 2 w 183"/>
                <a:gd name="T29" fmla="*/ 245 h 249"/>
                <a:gd name="T30" fmla="*/ 2 w 183"/>
                <a:gd name="T31" fmla="*/ 247 h 249"/>
                <a:gd name="T32" fmla="*/ 7 w 183"/>
                <a:gd name="T33" fmla="*/ 247 h 249"/>
                <a:gd name="T34" fmla="*/ 19 w 183"/>
                <a:gd name="T35" fmla="*/ 242 h 249"/>
                <a:gd name="T36" fmla="*/ 39 w 183"/>
                <a:gd name="T37" fmla="*/ 234 h 249"/>
                <a:gd name="T38" fmla="*/ 60 w 183"/>
                <a:gd name="T39" fmla="*/ 226 h 249"/>
                <a:gd name="T40" fmla="*/ 79 w 183"/>
                <a:gd name="T41" fmla="*/ 217 h 249"/>
                <a:gd name="T42" fmla="*/ 91 w 183"/>
                <a:gd name="T43" fmla="*/ 213 h 249"/>
                <a:gd name="T44" fmla="*/ 103 w 183"/>
                <a:gd name="T45" fmla="*/ 207 h 249"/>
                <a:gd name="T46" fmla="*/ 119 w 183"/>
                <a:gd name="T47" fmla="*/ 199 h 249"/>
                <a:gd name="T48" fmla="*/ 135 w 183"/>
                <a:gd name="T49" fmla="*/ 189 h 249"/>
                <a:gd name="T50" fmla="*/ 150 w 183"/>
                <a:gd name="T51" fmla="*/ 181 h 249"/>
                <a:gd name="T52" fmla="*/ 161 w 183"/>
                <a:gd name="T53" fmla="*/ 174 h 249"/>
                <a:gd name="T54" fmla="*/ 164 w 183"/>
                <a:gd name="T55" fmla="*/ 172 h 249"/>
                <a:gd name="T56" fmla="*/ 167 w 183"/>
                <a:gd name="T57" fmla="*/ 168 h 249"/>
                <a:gd name="T58" fmla="*/ 169 w 183"/>
                <a:gd name="T59" fmla="*/ 166 h 249"/>
                <a:gd name="T60" fmla="*/ 169 w 183"/>
                <a:gd name="T61" fmla="*/ 162 h 249"/>
                <a:gd name="T62" fmla="*/ 172 w 183"/>
                <a:gd name="T63" fmla="*/ 157 h 249"/>
                <a:gd name="T64" fmla="*/ 174 w 183"/>
                <a:gd name="T65" fmla="*/ 150 h 249"/>
                <a:gd name="T66" fmla="*/ 176 w 183"/>
                <a:gd name="T67" fmla="*/ 135 h 249"/>
                <a:gd name="T68" fmla="*/ 179 w 183"/>
                <a:gd name="T69" fmla="*/ 115 h 249"/>
                <a:gd name="T70" fmla="*/ 179 w 183"/>
                <a:gd name="T71" fmla="*/ 97 h 249"/>
                <a:gd name="T72" fmla="*/ 181 w 183"/>
                <a:gd name="T73" fmla="*/ 81 h 249"/>
                <a:gd name="T74" fmla="*/ 181 w 183"/>
                <a:gd name="T75" fmla="*/ 71 h 249"/>
                <a:gd name="T76" fmla="*/ 180 w 183"/>
                <a:gd name="T77" fmla="*/ 57 h 249"/>
                <a:gd name="T78" fmla="*/ 178 w 183"/>
                <a:gd name="T79" fmla="*/ 40 h 249"/>
                <a:gd name="T80" fmla="*/ 176 w 183"/>
                <a:gd name="T81" fmla="*/ 21 h 249"/>
                <a:gd name="T82" fmla="*/ 174 w 183"/>
                <a:gd name="T83" fmla="*/ 8 h 249"/>
                <a:gd name="T84" fmla="*/ 174 w 183"/>
                <a:gd name="T85" fmla="*/ 2 h 249"/>
                <a:gd name="T86" fmla="*/ 172 w 183"/>
                <a:gd name="T87" fmla="*/ 2 h 249"/>
                <a:gd name="T88" fmla="*/ 170 w 183"/>
                <a:gd name="T89" fmla="*/ 1 h 249"/>
                <a:gd name="T90" fmla="*/ 168 w 183"/>
                <a:gd name="T91" fmla="*/ 6 h 249"/>
                <a:gd name="T92" fmla="*/ 166 w 183"/>
                <a:gd name="T93" fmla="*/ 22 h 249"/>
                <a:gd name="T94" fmla="*/ 161 w 183"/>
                <a:gd name="T95" fmla="*/ 53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 h="249">
                  <a:moveTo>
                    <a:pt x="161" y="67"/>
                  </a:moveTo>
                  <a:lnTo>
                    <a:pt x="161" y="71"/>
                  </a:lnTo>
                  <a:lnTo>
                    <a:pt x="161" y="75"/>
                  </a:lnTo>
                  <a:lnTo>
                    <a:pt x="161" y="80"/>
                  </a:lnTo>
                  <a:lnTo>
                    <a:pt x="161" y="86"/>
                  </a:lnTo>
                  <a:lnTo>
                    <a:pt x="161" y="93"/>
                  </a:lnTo>
                  <a:lnTo>
                    <a:pt x="161" y="100"/>
                  </a:lnTo>
                  <a:lnTo>
                    <a:pt x="161" y="108"/>
                  </a:lnTo>
                  <a:lnTo>
                    <a:pt x="161" y="115"/>
                  </a:lnTo>
                  <a:lnTo>
                    <a:pt x="160" y="122"/>
                  </a:lnTo>
                  <a:lnTo>
                    <a:pt x="160" y="130"/>
                  </a:lnTo>
                  <a:lnTo>
                    <a:pt x="160" y="137"/>
                  </a:lnTo>
                  <a:lnTo>
                    <a:pt x="160" y="143"/>
                  </a:lnTo>
                  <a:lnTo>
                    <a:pt x="158" y="149"/>
                  </a:lnTo>
                  <a:lnTo>
                    <a:pt x="158" y="154"/>
                  </a:lnTo>
                  <a:lnTo>
                    <a:pt x="156" y="157"/>
                  </a:lnTo>
                  <a:lnTo>
                    <a:pt x="155" y="158"/>
                  </a:lnTo>
                  <a:lnTo>
                    <a:pt x="149" y="162"/>
                  </a:lnTo>
                  <a:lnTo>
                    <a:pt x="142" y="165"/>
                  </a:lnTo>
                  <a:lnTo>
                    <a:pt x="134" y="171"/>
                  </a:lnTo>
                  <a:lnTo>
                    <a:pt x="125" y="174"/>
                  </a:lnTo>
                  <a:lnTo>
                    <a:pt x="114" y="181"/>
                  </a:lnTo>
                  <a:lnTo>
                    <a:pt x="103" y="186"/>
                  </a:lnTo>
                  <a:lnTo>
                    <a:pt x="91" y="192"/>
                  </a:lnTo>
                  <a:lnTo>
                    <a:pt x="79" y="197"/>
                  </a:lnTo>
                  <a:lnTo>
                    <a:pt x="66" y="204"/>
                  </a:lnTo>
                  <a:lnTo>
                    <a:pt x="55" y="210"/>
                  </a:lnTo>
                  <a:lnTo>
                    <a:pt x="44" y="215"/>
                  </a:lnTo>
                  <a:lnTo>
                    <a:pt x="33" y="221"/>
                  </a:lnTo>
                  <a:lnTo>
                    <a:pt x="23" y="225"/>
                  </a:lnTo>
                  <a:lnTo>
                    <a:pt x="15" y="229"/>
                  </a:lnTo>
                  <a:lnTo>
                    <a:pt x="9" y="232"/>
                  </a:lnTo>
                  <a:lnTo>
                    <a:pt x="4" y="234"/>
                  </a:lnTo>
                  <a:lnTo>
                    <a:pt x="2" y="236"/>
                  </a:lnTo>
                  <a:lnTo>
                    <a:pt x="0" y="238"/>
                  </a:lnTo>
                  <a:lnTo>
                    <a:pt x="0" y="240"/>
                  </a:lnTo>
                  <a:lnTo>
                    <a:pt x="0" y="241"/>
                  </a:lnTo>
                  <a:lnTo>
                    <a:pt x="1" y="241"/>
                  </a:lnTo>
                  <a:lnTo>
                    <a:pt x="1" y="243"/>
                  </a:lnTo>
                  <a:lnTo>
                    <a:pt x="1" y="245"/>
                  </a:lnTo>
                  <a:lnTo>
                    <a:pt x="2" y="245"/>
                  </a:lnTo>
                  <a:lnTo>
                    <a:pt x="2" y="247"/>
                  </a:lnTo>
                  <a:lnTo>
                    <a:pt x="4" y="247"/>
                  </a:lnTo>
                  <a:lnTo>
                    <a:pt x="4" y="248"/>
                  </a:lnTo>
                  <a:lnTo>
                    <a:pt x="7" y="247"/>
                  </a:lnTo>
                  <a:lnTo>
                    <a:pt x="10" y="246"/>
                  </a:lnTo>
                  <a:lnTo>
                    <a:pt x="14" y="244"/>
                  </a:lnTo>
                  <a:lnTo>
                    <a:pt x="19" y="242"/>
                  </a:lnTo>
                  <a:lnTo>
                    <a:pt x="26" y="240"/>
                  </a:lnTo>
                  <a:lnTo>
                    <a:pt x="32" y="238"/>
                  </a:lnTo>
                  <a:lnTo>
                    <a:pt x="39" y="234"/>
                  </a:lnTo>
                  <a:lnTo>
                    <a:pt x="46" y="232"/>
                  </a:lnTo>
                  <a:lnTo>
                    <a:pt x="53" y="229"/>
                  </a:lnTo>
                  <a:lnTo>
                    <a:pt x="60" y="226"/>
                  </a:lnTo>
                  <a:lnTo>
                    <a:pt x="67" y="222"/>
                  </a:lnTo>
                  <a:lnTo>
                    <a:pt x="73" y="221"/>
                  </a:lnTo>
                  <a:lnTo>
                    <a:pt x="79" y="217"/>
                  </a:lnTo>
                  <a:lnTo>
                    <a:pt x="84" y="215"/>
                  </a:lnTo>
                  <a:lnTo>
                    <a:pt x="89" y="213"/>
                  </a:lnTo>
                  <a:lnTo>
                    <a:pt x="91" y="213"/>
                  </a:lnTo>
                  <a:lnTo>
                    <a:pt x="94" y="211"/>
                  </a:lnTo>
                  <a:lnTo>
                    <a:pt x="98" y="209"/>
                  </a:lnTo>
                  <a:lnTo>
                    <a:pt x="103" y="207"/>
                  </a:lnTo>
                  <a:lnTo>
                    <a:pt x="108" y="205"/>
                  </a:lnTo>
                  <a:lnTo>
                    <a:pt x="114" y="202"/>
                  </a:lnTo>
                  <a:lnTo>
                    <a:pt x="119" y="199"/>
                  </a:lnTo>
                  <a:lnTo>
                    <a:pt x="125" y="195"/>
                  </a:lnTo>
                  <a:lnTo>
                    <a:pt x="130" y="193"/>
                  </a:lnTo>
                  <a:lnTo>
                    <a:pt x="135" y="189"/>
                  </a:lnTo>
                  <a:lnTo>
                    <a:pt x="141" y="186"/>
                  </a:lnTo>
                  <a:lnTo>
                    <a:pt x="146" y="182"/>
                  </a:lnTo>
                  <a:lnTo>
                    <a:pt x="150" y="181"/>
                  </a:lnTo>
                  <a:lnTo>
                    <a:pt x="155" y="178"/>
                  </a:lnTo>
                  <a:lnTo>
                    <a:pt x="158" y="176"/>
                  </a:lnTo>
                  <a:lnTo>
                    <a:pt x="161" y="174"/>
                  </a:lnTo>
                  <a:lnTo>
                    <a:pt x="162" y="174"/>
                  </a:lnTo>
                  <a:lnTo>
                    <a:pt x="164" y="172"/>
                  </a:lnTo>
                  <a:lnTo>
                    <a:pt x="166" y="170"/>
                  </a:lnTo>
                  <a:lnTo>
                    <a:pt x="167" y="168"/>
                  </a:lnTo>
                  <a:lnTo>
                    <a:pt x="169" y="166"/>
                  </a:lnTo>
                  <a:lnTo>
                    <a:pt x="169" y="164"/>
                  </a:lnTo>
                  <a:lnTo>
                    <a:pt x="169" y="162"/>
                  </a:lnTo>
                  <a:lnTo>
                    <a:pt x="169" y="161"/>
                  </a:lnTo>
                  <a:lnTo>
                    <a:pt x="171" y="159"/>
                  </a:lnTo>
                  <a:lnTo>
                    <a:pt x="172" y="157"/>
                  </a:lnTo>
                  <a:lnTo>
                    <a:pt x="174" y="155"/>
                  </a:lnTo>
                  <a:lnTo>
                    <a:pt x="174" y="154"/>
                  </a:lnTo>
                  <a:lnTo>
                    <a:pt x="174" y="150"/>
                  </a:lnTo>
                  <a:lnTo>
                    <a:pt x="174" y="146"/>
                  </a:lnTo>
                  <a:lnTo>
                    <a:pt x="176" y="140"/>
                  </a:lnTo>
                  <a:lnTo>
                    <a:pt x="176" y="135"/>
                  </a:lnTo>
                  <a:lnTo>
                    <a:pt x="178" y="128"/>
                  </a:lnTo>
                  <a:lnTo>
                    <a:pt x="178" y="123"/>
                  </a:lnTo>
                  <a:lnTo>
                    <a:pt x="179" y="115"/>
                  </a:lnTo>
                  <a:lnTo>
                    <a:pt x="179" y="110"/>
                  </a:lnTo>
                  <a:lnTo>
                    <a:pt x="179" y="103"/>
                  </a:lnTo>
                  <a:lnTo>
                    <a:pt x="179" y="97"/>
                  </a:lnTo>
                  <a:lnTo>
                    <a:pt x="181" y="90"/>
                  </a:lnTo>
                  <a:lnTo>
                    <a:pt x="181" y="86"/>
                  </a:lnTo>
                  <a:lnTo>
                    <a:pt x="181" y="81"/>
                  </a:lnTo>
                  <a:lnTo>
                    <a:pt x="181" y="77"/>
                  </a:lnTo>
                  <a:lnTo>
                    <a:pt x="182" y="74"/>
                  </a:lnTo>
                  <a:lnTo>
                    <a:pt x="181" y="71"/>
                  </a:lnTo>
                  <a:lnTo>
                    <a:pt x="181" y="67"/>
                  </a:lnTo>
                  <a:lnTo>
                    <a:pt x="180" y="62"/>
                  </a:lnTo>
                  <a:lnTo>
                    <a:pt x="180" y="57"/>
                  </a:lnTo>
                  <a:lnTo>
                    <a:pt x="178" y="51"/>
                  </a:lnTo>
                  <a:lnTo>
                    <a:pt x="178" y="45"/>
                  </a:lnTo>
                  <a:lnTo>
                    <a:pt x="178" y="40"/>
                  </a:lnTo>
                  <a:lnTo>
                    <a:pt x="178" y="32"/>
                  </a:lnTo>
                  <a:lnTo>
                    <a:pt x="176" y="27"/>
                  </a:lnTo>
                  <a:lnTo>
                    <a:pt x="176" y="21"/>
                  </a:lnTo>
                  <a:lnTo>
                    <a:pt x="174" y="16"/>
                  </a:lnTo>
                  <a:lnTo>
                    <a:pt x="174" y="11"/>
                  </a:lnTo>
                  <a:lnTo>
                    <a:pt x="174" y="8"/>
                  </a:lnTo>
                  <a:lnTo>
                    <a:pt x="174" y="4"/>
                  </a:lnTo>
                  <a:lnTo>
                    <a:pt x="174" y="3"/>
                  </a:lnTo>
                  <a:lnTo>
                    <a:pt x="174" y="2"/>
                  </a:lnTo>
                  <a:lnTo>
                    <a:pt x="172" y="2"/>
                  </a:lnTo>
                  <a:lnTo>
                    <a:pt x="172" y="0"/>
                  </a:lnTo>
                  <a:lnTo>
                    <a:pt x="170" y="1"/>
                  </a:lnTo>
                  <a:lnTo>
                    <a:pt x="170" y="2"/>
                  </a:lnTo>
                  <a:lnTo>
                    <a:pt x="170" y="3"/>
                  </a:lnTo>
                  <a:lnTo>
                    <a:pt x="168" y="6"/>
                  </a:lnTo>
                  <a:lnTo>
                    <a:pt x="168" y="10"/>
                  </a:lnTo>
                  <a:lnTo>
                    <a:pt x="166" y="16"/>
                  </a:lnTo>
                  <a:lnTo>
                    <a:pt x="166" y="22"/>
                  </a:lnTo>
                  <a:lnTo>
                    <a:pt x="164" y="31"/>
                  </a:lnTo>
                  <a:lnTo>
                    <a:pt x="163" y="41"/>
                  </a:lnTo>
                  <a:lnTo>
                    <a:pt x="161" y="53"/>
                  </a:lnTo>
                  <a:lnTo>
                    <a:pt x="161" y="67"/>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1" name="Freeform 142"/>
            <p:cNvSpPr>
              <a:spLocks/>
            </p:cNvSpPr>
            <p:nvPr/>
          </p:nvSpPr>
          <p:spPr bwMode="auto">
            <a:xfrm>
              <a:off x="5343" y="3729"/>
              <a:ext cx="673" cy="670"/>
            </a:xfrm>
            <a:custGeom>
              <a:avLst/>
              <a:gdLst>
                <a:gd name="T0" fmla="*/ 271 w 673"/>
                <a:gd name="T1" fmla="*/ 119 h 670"/>
                <a:gd name="T2" fmla="*/ 303 w 673"/>
                <a:gd name="T3" fmla="*/ 106 h 670"/>
                <a:gd name="T4" fmla="*/ 341 w 673"/>
                <a:gd name="T5" fmla="*/ 91 h 670"/>
                <a:gd name="T6" fmla="*/ 365 w 673"/>
                <a:gd name="T7" fmla="*/ 81 h 670"/>
                <a:gd name="T8" fmla="*/ 365 w 673"/>
                <a:gd name="T9" fmla="*/ 80 h 670"/>
                <a:gd name="T10" fmla="*/ 358 w 673"/>
                <a:gd name="T11" fmla="*/ 80 h 670"/>
                <a:gd name="T12" fmla="*/ 348 w 673"/>
                <a:gd name="T13" fmla="*/ 78 h 670"/>
                <a:gd name="T14" fmla="*/ 341 w 673"/>
                <a:gd name="T15" fmla="*/ 77 h 670"/>
                <a:gd name="T16" fmla="*/ 351 w 673"/>
                <a:gd name="T17" fmla="*/ 67 h 670"/>
                <a:gd name="T18" fmla="*/ 385 w 673"/>
                <a:gd name="T19" fmla="*/ 48 h 670"/>
                <a:gd name="T20" fmla="*/ 423 w 673"/>
                <a:gd name="T21" fmla="*/ 26 h 670"/>
                <a:gd name="T22" fmla="*/ 445 w 673"/>
                <a:gd name="T23" fmla="*/ 6 h 670"/>
                <a:gd name="T24" fmla="*/ 448 w 673"/>
                <a:gd name="T25" fmla="*/ 6 h 670"/>
                <a:gd name="T26" fmla="*/ 464 w 673"/>
                <a:gd name="T27" fmla="*/ 19 h 670"/>
                <a:gd name="T28" fmla="*/ 482 w 673"/>
                <a:gd name="T29" fmla="*/ 33 h 670"/>
                <a:gd name="T30" fmla="*/ 493 w 673"/>
                <a:gd name="T31" fmla="*/ 42 h 670"/>
                <a:gd name="T32" fmla="*/ 500 w 673"/>
                <a:gd name="T33" fmla="*/ 47 h 670"/>
                <a:gd name="T34" fmla="*/ 527 w 673"/>
                <a:gd name="T35" fmla="*/ 61 h 670"/>
                <a:gd name="T36" fmla="*/ 563 w 673"/>
                <a:gd name="T37" fmla="*/ 81 h 670"/>
                <a:gd name="T38" fmla="*/ 597 w 673"/>
                <a:gd name="T39" fmla="*/ 102 h 670"/>
                <a:gd name="T40" fmla="*/ 630 w 673"/>
                <a:gd name="T41" fmla="*/ 143 h 670"/>
                <a:gd name="T42" fmla="*/ 657 w 673"/>
                <a:gd name="T43" fmla="*/ 198 h 670"/>
                <a:gd name="T44" fmla="*/ 671 w 673"/>
                <a:gd name="T45" fmla="*/ 281 h 670"/>
                <a:gd name="T46" fmla="*/ 666 w 673"/>
                <a:gd name="T47" fmla="*/ 409 h 670"/>
                <a:gd name="T48" fmla="*/ 654 w 673"/>
                <a:gd name="T49" fmla="*/ 473 h 670"/>
                <a:gd name="T50" fmla="*/ 644 w 673"/>
                <a:gd name="T51" fmla="*/ 487 h 670"/>
                <a:gd name="T52" fmla="*/ 635 w 673"/>
                <a:gd name="T53" fmla="*/ 489 h 670"/>
                <a:gd name="T54" fmla="*/ 627 w 673"/>
                <a:gd name="T55" fmla="*/ 493 h 670"/>
                <a:gd name="T56" fmla="*/ 622 w 673"/>
                <a:gd name="T57" fmla="*/ 525 h 670"/>
                <a:gd name="T58" fmla="*/ 618 w 673"/>
                <a:gd name="T59" fmla="*/ 575 h 670"/>
                <a:gd name="T60" fmla="*/ 614 w 673"/>
                <a:gd name="T61" fmla="*/ 625 h 670"/>
                <a:gd name="T62" fmla="*/ 608 w 673"/>
                <a:gd name="T63" fmla="*/ 650 h 670"/>
                <a:gd name="T64" fmla="*/ 590 w 673"/>
                <a:gd name="T65" fmla="*/ 653 h 670"/>
                <a:gd name="T66" fmla="*/ 532 w 673"/>
                <a:gd name="T67" fmla="*/ 662 h 670"/>
                <a:gd name="T68" fmla="*/ 455 w 673"/>
                <a:gd name="T69" fmla="*/ 669 h 670"/>
                <a:gd name="T70" fmla="*/ 385 w 673"/>
                <a:gd name="T71" fmla="*/ 664 h 670"/>
                <a:gd name="T72" fmla="*/ 259 w 673"/>
                <a:gd name="T73" fmla="*/ 624 h 670"/>
                <a:gd name="T74" fmla="*/ 133 w 673"/>
                <a:gd name="T75" fmla="*/ 561 h 670"/>
                <a:gd name="T76" fmla="*/ 44 w 673"/>
                <a:gd name="T77" fmla="*/ 500 h 670"/>
                <a:gd name="T78" fmla="*/ 1 w 673"/>
                <a:gd name="T79" fmla="*/ 461 h 670"/>
                <a:gd name="T80" fmla="*/ 13 w 673"/>
                <a:gd name="T81" fmla="*/ 442 h 670"/>
                <a:gd name="T82" fmla="*/ 60 w 673"/>
                <a:gd name="T83" fmla="*/ 410 h 670"/>
                <a:gd name="T84" fmla="*/ 114 w 673"/>
                <a:gd name="T85" fmla="*/ 377 h 670"/>
                <a:gd name="T86" fmla="*/ 147 w 673"/>
                <a:gd name="T87" fmla="*/ 355 h 670"/>
                <a:gd name="T88" fmla="*/ 159 w 673"/>
                <a:gd name="T89" fmla="*/ 329 h 670"/>
                <a:gd name="T90" fmla="*/ 188 w 673"/>
                <a:gd name="T91" fmla="*/ 264 h 670"/>
                <a:gd name="T92" fmla="*/ 222 w 673"/>
                <a:gd name="T93" fmla="*/ 193 h 670"/>
                <a:gd name="T94" fmla="*/ 243 w 673"/>
                <a:gd name="T95" fmla="*/ 149 h 670"/>
                <a:gd name="T96" fmla="*/ 251 w 673"/>
                <a:gd name="T97" fmla="*/ 136 h 670"/>
                <a:gd name="T98" fmla="*/ 256 w 673"/>
                <a:gd name="T99" fmla="*/ 128 h 670"/>
                <a:gd name="T100" fmla="*/ 259 w 673"/>
                <a:gd name="T101" fmla="*/ 125 h 670"/>
                <a:gd name="T102" fmla="*/ 261 w 673"/>
                <a:gd name="T103" fmla="*/ 124 h 6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3" h="670">
                  <a:moveTo>
                    <a:pt x="263" y="122"/>
                  </a:moveTo>
                  <a:lnTo>
                    <a:pt x="263" y="122"/>
                  </a:lnTo>
                  <a:lnTo>
                    <a:pt x="266" y="121"/>
                  </a:lnTo>
                  <a:lnTo>
                    <a:pt x="271" y="119"/>
                  </a:lnTo>
                  <a:lnTo>
                    <a:pt x="278" y="116"/>
                  </a:lnTo>
                  <a:lnTo>
                    <a:pt x="285" y="114"/>
                  </a:lnTo>
                  <a:lnTo>
                    <a:pt x="294" y="110"/>
                  </a:lnTo>
                  <a:lnTo>
                    <a:pt x="303" y="106"/>
                  </a:lnTo>
                  <a:lnTo>
                    <a:pt x="313" y="101"/>
                  </a:lnTo>
                  <a:lnTo>
                    <a:pt x="323" y="98"/>
                  </a:lnTo>
                  <a:lnTo>
                    <a:pt x="332" y="94"/>
                  </a:lnTo>
                  <a:lnTo>
                    <a:pt x="341" y="91"/>
                  </a:lnTo>
                  <a:lnTo>
                    <a:pt x="350" y="87"/>
                  </a:lnTo>
                  <a:lnTo>
                    <a:pt x="356" y="86"/>
                  </a:lnTo>
                  <a:lnTo>
                    <a:pt x="361" y="82"/>
                  </a:lnTo>
                  <a:lnTo>
                    <a:pt x="365" y="81"/>
                  </a:lnTo>
                  <a:lnTo>
                    <a:pt x="368" y="80"/>
                  </a:lnTo>
                  <a:lnTo>
                    <a:pt x="367" y="80"/>
                  </a:lnTo>
                  <a:lnTo>
                    <a:pt x="365" y="80"/>
                  </a:lnTo>
                  <a:lnTo>
                    <a:pt x="364" y="80"/>
                  </a:lnTo>
                  <a:lnTo>
                    <a:pt x="361" y="80"/>
                  </a:lnTo>
                  <a:lnTo>
                    <a:pt x="360" y="80"/>
                  </a:lnTo>
                  <a:lnTo>
                    <a:pt x="358" y="80"/>
                  </a:lnTo>
                  <a:lnTo>
                    <a:pt x="356" y="78"/>
                  </a:lnTo>
                  <a:lnTo>
                    <a:pt x="352" y="78"/>
                  </a:lnTo>
                  <a:lnTo>
                    <a:pt x="350" y="78"/>
                  </a:lnTo>
                  <a:lnTo>
                    <a:pt x="348" y="78"/>
                  </a:lnTo>
                  <a:lnTo>
                    <a:pt x="346" y="77"/>
                  </a:lnTo>
                  <a:lnTo>
                    <a:pt x="344" y="77"/>
                  </a:lnTo>
                  <a:lnTo>
                    <a:pt x="342" y="77"/>
                  </a:lnTo>
                  <a:lnTo>
                    <a:pt x="341" y="77"/>
                  </a:lnTo>
                  <a:lnTo>
                    <a:pt x="341" y="76"/>
                  </a:lnTo>
                  <a:lnTo>
                    <a:pt x="342" y="74"/>
                  </a:lnTo>
                  <a:lnTo>
                    <a:pt x="346" y="71"/>
                  </a:lnTo>
                  <a:lnTo>
                    <a:pt x="351" y="67"/>
                  </a:lnTo>
                  <a:lnTo>
                    <a:pt x="358" y="63"/>
                  </a:lnTo>
                  <a:lnTo>
                    <a:pt x="366" y="59"/>
                  </a:lnTo>
                  <a:lnTo>
                    <a:pt x="376" y="54"/>
                  </a:lnTo>
                  <a:lnTo>
                    <a:pt x="385" y="48"/>
                  </a:lnTo>
                  <a:lnTo>
                    <a:pt x="397" y="42"/>
                  </a:lnTo>
                  <a:lnTo>
                    <a:pt x="406" y="37"/>
                  </a:lnTo>
                  <a:lnTo>
                    <a:pt x="415" y="31"/>
                  </a:lnTo>
                  <a:lnTo>
                    <a:pt x="423" y="26"/>
                  </a:lnTo>
                  <a:lnTo>
                    <a:pt x="432" y="20"/>
                  </a:lnTo>
                  <a:lnTo>
                    <a:pt x="438" y="16"/>
                  </a:lnTo>
                  <a:lnTo>
                    <a:pt x="442" y="10"/>
                  </a:lnTo>
                  <a:lnTo>
                    <a:pt x="445" y="6"/>
                  </a:lnTo>
                  <a:lnTo>
                    <a:pt x="445" y="0"/>
                  </a:lnTo>
                  <a:lnTo>
                    <a:pt x="445" y="2"/>
                  </a:lnTo>
                  <a:lnTo>
                    <a:pt x="446" y="3"/>
                  </a:lnTo>
                  <a:lnTo>
                    <a:pt x="448" y="6"/>
                  </a:lnTo>
                  <a:lnTo>
                    <a:pt x="452" y="8"/>
                  </a:lnTo>
                  <a:lnTo>
                    <a:pt x="455" y="12"/>
                  </a:lnTo>
                  <a:lnTo>
                    <a:pt x="460" y="15"/>
                  </a:lnTo>
                  <a:lnTo>
                    <a:pt x="464" y="19"/>
                  </a:lnTo>
                  <a:lnTo>
                    <a:pt x="469" y="21"/>
                  </a:lnTo>
                  <a:lnTo>
                    <a:pt x="473" y="26"/>
                  </a:lnTo>
                  <a:lnTo>
                    <a:pt x="478" y="30"/>
                  </a:lnTo>
                  <a:lnTo>
                    <a:pt x="482" y="33"/>
                  </a:lnTo>
                  <a:lnTo>
                    <a:pt x="486" y="36"/>
                  </a:lnTo>
                  <a:lnTo>
                    <a:pt x="488" y="39"/>
                  </a:lnTo>
                  <a:lnTo>
                    <a:pt x="492" y="41"/>
                  </a:lnTo>
                  <a:lnTo>
                    <a:pt x="493" y="42"/>
                  </a:lnTo>
                  <a:lnTo>
                    <a:pt x="494" y="42"/>
                  </a:lnTo>
                  <a:lnTo>
                    <a:pt x="494" y="43"/>
                  </a:lnTo>
                  <a:lnTo>
                    <a:pt x="496" y="44"/>
                  </a:lnTo>
                  <a:lnTo>
                    <a:pt x="500" y="47"/>
                  </a:lnTo>
                  <a:lnTo>
                    <a:pt x="506" y="49"/>
                  </a:lnTo>
                  <a:lnTo>
                    <a:pt x="512" y="53"/>
                  </a:lnTo>
                  <a:lnTo>
                    <a:pt x="519" y="57"/>
                  </a:lnTo>
                  <a:lnTo>
                    <a:pt x="527" y="61"/>
                  </a:lnTo>
                  <a:lnTo>
                    <a:pt x="536" y="65"/>
                  </a:lnTo>
                  <a:lnTo>
                    <a:pt x="544" y="70"/>
                  </a:lnTo>
                  <a:lnTo>
                    <a:pt x="553" y="76"/>
                  </a:lnTo>
                  <a:lnTo>
                    <a:pt x="563" y="81"/>
                  </a:lnTo>
                  <a:lnTo>
                    <a:pt x="572" y="86"/>
                  </a:lnTo>
                  <a:lnTo>
                    <a:pt x="580" y="92"/>
                  </a:lnTo>
                  <a:lnTo>
                    <a:pt x="590" y="97"/>
                  </a:lnTo>
                  <a:lnTo>
                    <a:pt x="597" y="102"/>
                  </a:lnTo>
                  <a:lnTo>
                    <a:pt x="606" y="106"/>
                  </a:lnTo>
                  <a:lnTo>
                    <a:pt x="614" y="118"/>
                  </a:lnTo>
                  <a:lnTo>
                    <a:pt x="623" y="130"/>
                  </a:lnTo>
                  <a:lnTo>
                    <a:pt x="630" y="143"/>
                  </a:lnTo>
                  <a:lnTo>
                    <a:pt x="639" y="154"/>
                  </a:lnTo>
                  <a:lnTo>
                    <a:pt x="646" y="168"/>
                  </a:lnTo>
                  <a:lnTo>
                    <a:pt x="652" y="182"/>
                  </a:lnTo>
                  <a:lnTo>
                    <a:pt x="657" y="198"/>
                  </a:lnTo>
                  <a:lnTo>
                    <a:pt x="663" y="214"/>
                  </a:lnTo>
                  <a:lnTo>
                    <a:pt x="665" y="234"/>
                  </a:lnTo>
                  <a:lnTo>
                    <a:pt x="668" y="256"/>
                  </a:lnTo>
                  <a:lnTo>
                    <a:pt x="671" y="281"/>
                  </a:lnTo>
                  <a:lnTo>
                    <a:pt x="672" y="307"/>
                  </a:lnTo>
                  <a:lnTo>
                    <a:pt x="671" y="337"/>
                  </a:lnTo>
                  <a:lnTo>
                    <a:pt x="669" y="372"/>
                  </a:lnTo>
                  <a:lnTo>
                    <a:pt x="666" y="409"/>
                  </a:lnTo>
                  <a:lnTo>
                    <a:pt x="662" y="450"/>
                  </a:lnTo>
                  <a:lnTo>
                    <a:pt x="658" y="459"/>
                  </a:lnTo>
                  <a:lnTo>
                    <a:pt x="657" y="467"/>
                  </a:lnTo>
                  <a:lnTo>
                    <a:pt x="654" y="473"/>
                  </a:lnTo>
                  <a:lnTo>
                    <a:pt x="652" y="478"/>
                  </a:lnTo>
                  <a:lnTo>
                    <a:pt x="648" y="482"/>
                  </a:lnTo>
                  <a:lnTo>
                    <a:pt x="646" y="485"/>
                  </a:lnTo>
                  <a:lnTo>
                    <a:pt x="644" y="487"/>
                  </a:lnTo>
                  <a:lnTo>
                    <a:pt x="642" y="487"/>
                  </a:lnTo>
                  <a:lnTo>
                    <a:pt x="638" y="489"/>
                  </a:lnTo>
                  <a:lnTo>
                    <a:pt x="637" y="489"/>
                  </a:lnTo>
                  <a:lnTo>
                    <a:pt x="635" y="489"/>
                  </a:lnTo>
                  <a:lnTo>
                    <a:pt x="633" y="489"/>
                  </a:lnTo>
                  <a:lnTo>
                    <a:pt x="631" y="491"/>
                  </a:lnTo>
                  <a:lnTo>
                    <a:pt x="629" y="491"/>
                  </a:lnTo>
                  <a:lnTo>
                    <a:pt x="627" y="493"/>
                  </a:lnTo>
                  <a:lnTo>
                    <a:pt x="626" y="495"/>
                  </a:lnTo>
                  <a:lnTo>
                    <a:pt x="624" y="504"/>
                  </a:lnTo>
                  <a:lnTo>
                    <a:pt x="624" y="513"/>
                  </a:lnTo>
                  <a:lnTo>
                    <a:pt x="622" y="525"/>
                  </a:lnTo>
                  <a:lnTo>
                    <a:pt x="622" y="536"/>
                  </a:lnTo>
                  <a:lnTo>
                    <a:pt x="620" y="549"/>
                  </a:lnTo>
                  <a:lnTo>
                    <a:pt x="620" y="562"/>
                  </a:lnTo>
                  <a:lnTo>
                    <a:pt x="618" y="575"/>
                  </a:lnTo>
                  <a:lnTo>
                    <a:pt x="618" y="589"/>
                  </a:lnTo>
                  <a:lnTo>
                    <a:pt x="617" y="602"/>
                  </a:lnTo>
                  <a:lnTo>
                    <a:pt x="616" y="613"/>
                  </a:lnTo>
                  <a:lnTo>
                    <a:pt x="614" y="625"/>
                  </a:lnTo>
                  <a:lnTo>
                    <a:pt x="614" y="634"/>
                  </a:lnTo>
                  <a:lnTo>
                    <a:pt x="612" y="642"/>
                  </a:lnTo>
                  <a:lnTo>
                    <a:pt x="610" y="647"/>
                  </a:lnTo>
                  <a:lnTo>
                    <a:pt x="608" y="650"/>
                  </a:lnTo>
                  <a:lnTo>
                    <a:pt x="608" y="649"/>
                  </a:lnTo>
                  <a:lnTo>
                    <a:pt x="606" y="650"/>
                  </a:lnTo>
                  <a:lnTo>
                    <a:pt x="600" y="651"/>
                  </a:lnTo>
                  <a:lnTo>
                    <a:pt x="590" y="653"/>
                  </a:lnTo>
                  <a:lnTo>
                    <a:pt x="580" y="654"/>
                  </a:lnTo>
                  <a:lnTo>
                    <a:pt x="565" y="657"/>
                  </a:lnTo>
                  <a:lnTo>
                    <a:pt x="550" y="659"/>
                  </a:lnTo>
                  <a:lnTo>
                    <a:pt x="532" y="662"/>
                  </a:lnTo>
                  <a:lnTo>
                    <a:pt x="514" y="664"/>
                  </a:lnTo>
                  <a:lnTo>
                    <a:pt x="495" y="666"/>
                  </a:lnTo>
                  <a:lnTo>
                    <a:pt x="475" y="668"/>
                  </a:lnTo>
                  <a:lnTo>
                    <a:pt x="455" y="669"/>
                  </a:lnTo>
                  <a:lnTo>
                    <a:pt x="436" y="669"/>
                  </a:lnTo>
                  <a:lnTo>
                    <a:pt x="418" y="669"/>
                  </a:lnTo>
                  <a:lnTo>
                    <a:pt x="400" y="667"/>
                  </a:lnTo>
                  <a:lnTo>
                    <a:pt x="385" y="664"/>
                  </a:lnTo>
                  <a:lnTo>
                    <a:pt x="371" y="659"/>
                  </a:lnTo>
                  <a:lnTo>
                    <a:pt x="332" y="649"/>
                  </a:lnTo>
                  <a:lnTo>
                    <a:pt x="295" y="638"/>
                  </a:lnTo>
                  <a:lnTo>
                    <a:pt x="259" y="624"/>
                  </a:lnTo>
                  <a:lnTo>
                    <a:pt x="226" y="609"/>
                  </a:lnTo>
                  <a:lnTo>
                    <a:pt x="192" y="594"/>
                  </a:lnTo>
                  <a:lnTo>
                    <a:pt x="162" y="578"/>
                  </a:lnTo>
                  <a:lnTo>
                    <a:pt x="133" y="561"/>
                  </a:lnTo>
                  <a:lnTo>
                    <a:pt x="108" y="544"/>
                  </a:lnTo>
                  <a:lnTo>
                    <a:pt x="83" y="529"/>
                  </a:lnTo>
                  <a:lnTo>
                    <a:pt x="62" y="514"/>
                  </a:lnTo>
                  <a:lnTo>
                    <a:pt x="44" y="500"/>
                  </a:lnTo>
                  <a:lnTo>
                    <a:pt x="28" y="487"/>
                  </a:lnTo>
                  <a:lnTo>
                    <a:pt x="15" y="477"/>
                  </a:lnTo>
                  <a:lnTo>
                    <a:pt x="7" y="467"/>
                  </a:lnTo>
                  <a:lnTo>
                    <a:pt x="1" y="461"/>
                  </a:lnTo>
                  <a:lnTo>
                    <a:pt x="0" y="457"/>
                  </a:lnTo>
                  <a:lnTo>
                    <a:pt x="0" y="454"/>
                  </a:lnTo>
                  <a:lnTo>
                    <a:pt x="5" y="448"/>
                  </a:lnTo>
                  <a:lnTo>
                    <a:pt x="13" y="442"/>
                  </a:lnTo>
                  <a:lnTo>
                    <a:pt x="23" y="435"/>
                  </a:lnTo>
                  <a:lnTo>
                    <a:pt x="34" y="427"/>
                  </a:lnTo>
                  <a:lnTo>
                    <a:pt x="47" y="419"/>
                  </a:lnTo>
                  <a:lnTo>
                    <a:pt x="60" y="410"/>
                  </a:lnTo>
                  <a:lnTo>
                    <a:pt x="74" y="401"/>
                  </a:lnTo>
                  <a:lnTo>
                    <a:pt x="87" y="393"/>
                  </a:lnTo>
                  <a:lnTo>
                    <a:pt x="102" y="384"/>
                  </a:lnTo>
                  <a:lnTo>
                    <a:pt x="114" y="377"/>
                  </a:lnTo>
                  <a:lnTo>
                    <a:pt x="125" y="370"/>
                  </a:lnTo>
                  <a:lnTo>
                    <a:pt x="134" y="364"/>
                  </a:lnTo>
                  <a:lnTo>
                    <a:pt x="142" y="359"/>
                  </a:lnTo>
                  <a:lnTo>
                    <a:pt x="147" y="355"/>
                  </a:lnTo>
                  <a:lnTo>
                    <a:pt x="150" y="352"/>
                  </a:lnTo>
                  <a:lnTo>
                    <a:pt x="151" y="348"/>
                  </a:lnTo>
                  <a:lnTo>
                    <a:pt x="153" y="340"/>
                  </a:lnTo>
                  <a:lnTo>
                    <a:pt x="159" y="329"/>
                  </a:lnTo>
                  <a:lnTo>
                    <a:pt x="165" y="315"/>
                  </a:lnTo>
                  <a:lnTo>
                    <a:pt x="172" y="299"/>
                  </a:lnTo>
                  <a:lnTo>
                    <a:pt x="179" y="282"/>
                  </a:lnTo>
                  <a:lnTo>
                    <a:pt x="188" y="264"/>
                  </a:lnTo>
                  <a:lnTo>
                    <a:pt x="198" y="245"/>
                  </a:lnTo>
                  <a:lnTo>
                    <a:pt x="205" y="228"/>
                  </a:lnTo>
                  <a:lnTo>
                    <a:pt x="214" y="210"/>
                  </a:lnTo>
                  <a:lnTo>
                    <a:pt x="222" y="193"/>
                  </a:lnTo>
                  <a:lnTo>
                    <a:pt x="229" y="177"/>
                  </a:lnTo>
                  <a:lnTo>
                    <a:pt x="235" y="165"/>
                  </a:lnTo>
                  <a:lnTo>
                    <a:pt x="240" y="155"/>
                  </a:lnTo>
                  <a:lnTo>
                    <a:pt x="243" y="149"/>
                  </a:lnTo>
                  <a:lnTo>
                    <a:pt x="246" y="145"/>
                  </a:lnTo>
                  <a:lnTo>
                    <a:pt x="247" y="142"/>
                  </a:lnTo>
                  <a:lnTo>
                    <a:pt x="249" y="138"/>
                  </a:lnTo>
                  <a:lnTo>
                    <a:pt x="251" y="136"/>
                  </a:lnTo>
                  <a:lnTo>
                    <a:pt x="253" y="133"/>
                  </a:lnTo>
                  <a:lnTo>
                    <a:pt x="253" y="131"/>
                  </a:lnTo>
                  <a:lnTo>
                    <a:pt x="255" y="129"/>
                  </a:lnTo>
                  <a:lnTo>
                    <a:pt x="256" y="128"/>
                  </a:lnTo>
                  <a:lnTo>
                    <a:pt x="258" y="126"/>
                  </a:lnTo>
                  <a:lnTo>
                    <a:pt x="259" y="125"/>
                  </a:lnTo>
                  <a:lnTo>
                    <a:pt x="261" y="124"/>
                  </a:lnTo>
                  <a:lnTo>
                    <a:pt x="263" y="122"/>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2" name="Freeform 143"/>
            <p:cNvSpPr>
              <a:spLocks/>
            </p:cNvSpPr>
            <p:nvPr/>
          </p:nvSpPr>
          <p:spPr bwMode="auto">
            <a:xfrm>
              <a:off x="5132" y="4217"/>
              <a:ext cx="218" cy="157"/>
            </a:xfrm>
            <a:custGeom>
              <a:avLst/>
              <a:gdLst>
                <a:gd name="T0" fmla="*/ 122 w 218"/>
                <a:gd name="T1" fmla="*/ 129 h 157"/>
                <a:gd name="T2" fmla="*/ 106 w 218"/>
                <a:gd name="T3" fmla="*/ 141 h 157"/>
                <a:gd name="T4" fmla="*/ 93 w 218"/>
                <a:gd name="T5" fmla="*/ 152 h 157"/>
                <a:gd name="T6" fmla="*/ 81 w 218"/>
                <a:gd name="T7" fmla="*/ 156 h 157"/>
                <a:gd name="T8" fmla="*/ 73 w 218"/>
                <a:gd name="T9" fmla="*/ 154 h 157"/>
                <a:gd name="T10" fmla="*/ 71 w 218"/>
                <a:gd name="T11" fmla="*/ 151 h 157"/>
                <a:gd name="T12" fmla="*/ 76 w 218"/>
                <a:gd name="T13" fmla="*/ 140 h 157"/>
                <a:gd name="T14" fmla="*/ 82 w 218"/>
                <a:gd name="T15" fmla="*/ 129 h 157"/>
                <a:gd name="T16" fmla="*/ 95 w 218"/>
                <a:gd name="T17" fmla="*/ 116 h 157"/>
                <a:gd name="T18" fmla="*/ 105 w 218"/>
                <a:gd name="T19" fmla="*/ 114 h 157"/>
                <a:gd name="T20" fmla="*/ 111 w 218"/>
                <a:gd name="T21" fmla="*/ 111 h 157"/>
                <a:gd name="T22" fmla="*/ 105 w 218"/>
                <a:gd name="T23" fmla="*/ 110 h 157"/>
                <a:gd name="T24" fmla="*/ 97 w 218"/>
                <a:gd name="T25" fmla="*/ 112 h 157"/>
                <a:gd name="T26" fmla="*/ 82 w 218"/>
                <a:gd name="T27" fmla="*/ 116 h 157"/>
                <a:gd name="T28" fmla="*/ 74 w 218"/>
                <a:gd name="T29" fmla="*/ 122 h 157"/>
                <a:gd name="T30" fmla="*/ 66 w 218"/>
                <a:gd name="T31" fmla="*/ 126 h 157"/>
                <a:gd name="T32" fmla="*/ 56 w 218"/>
                <a:gd name="T33" fmla="*/ 132 h 157"/>
                <a:gd name="T34" fmla="*/ 45 w 218"/>
                <a:gd name="T35" fmla="*/ 137 h 157"/>
                <a:gd name="T36" fmla="*/ 35 w 218"/>
                <a:gd name="T37" fmla="*/ 132 h 157"/>
                <a:gd name="T38" fmla="*/ 34 w 218"/>
                <a:gd name="T39" fmla="*/ 125 h 157"/>
                <a:gd name="T40" fmla="*/ 38 w 218"/>
                <a:gd name="T41" fmla="*/ 116 h 157"/>
                <a:gd name="T42" fmla="*/ 48 w 218"/>
                <a:gd name="T43" fmla="*/ 112 h 157"/>
                <a:gd name="T44" fmla="*/ 64 w 218"/>
                <a:gd name="T45" fmla="*/ 104 h 157"/>
                <a:gd name="T46" fmla="*/ 84 w 218"/>
                <a:gd name="T47" fmla="*/ 93 h 157"/>
                <a:gd name="T48" fmla="*/ 108 w 218"/>
                <a:gd name="T49" fmla="*/ 77 h 157"/>
                <a:gd name="T50" fmla="*/ 100 w 218"/>
                <a:gd name="T51" fmla="*/ 80 h 157"/>
                <a:gd name="T52" fmla="*/ 88 w 218"/>
                <a:gd name="T53" fmla="*/ 82 h 157"/>
                <a:gd name="T54" fmla="*/ 65 w 218"/>
                <a:gd name="T55" fmla="*/ 94 h 157"/>
                <a:gd name="T56" fmla="*/ 54 w 218"/>
                <a:gd name="T57" fmla="*/ 99 h 157"/>
                <a:gd name="T58" fmla="*/ 45 w 218"/>
                <a:gd name="T59" fmla="*/ 107 h 157"/>
                <a:gd name="T60" fmla="*/ 30 w 218"/>
                <a:gd name="T61" fmla="*/ 115 h 157"/>
                <a:gd name="T62" fmla="*/ 13 w 218"/>
                <a:gd name="T63" fmla="*/ 107 h 157"/>
                <a:gd name="T64" fmla="*/ 24 w 218"/>
                <a:gd name="T65" fmla="*/ 93 h 157"/>
                <a:gd name="T66" fmla="*/ 39 w 218"/>
                <a:gd name="T67" fmla="*/ 80 h 157"/>
                <a:gd name="T68" fmla="*/ 56 w 218"/>
                <a:gd name="T69" fmla="*/ 72 h 157"/>
                <a:gd name="T70" fmla="*/ 72 w 218"/>
                <a:gd name="T71" fmla="*/ 65 h 157"/>
                <a:gd name="T72" fmla="*/ 83 w 218"/>
                <a:gd name="T73" fmla="*/ 54 h 157"/>
                <a:gd name="T74" fmla="*/ 77 w 218"/>
                <a:gd name="T75" fmla="*/ 55 h 157"/>
                <a:gd name="T76" fmla="*/ 62 w 218"/>
                <a:gd name="T77" fmla="*/ 59 h 157"/>
                <a:gd name="T78" fmla="*/ 49 w 218"/>
                <a:gd name="T79" fmla="*/ 66 h 157"/>
                <a:gd name="T80" fmla="*/ 36 w 218"/>
                <a:gd name="T81" fmla="*/ 73 h 157"/>
                <a:gd name="T82" fmla="*/ 32 w 218"/>
                <a:gd name="T83" fmla="*/ 82 h 157"/>
                <a:gd name="T84" fmla="*/ 24 w 218"/>
                <a:gd name="T85" fmla="*/ 91 h 157"/>
                <a:gd name="T86" fmla="*/ 6 w 218"/>
                <a:gd name="T87" fmla="*/ 94 h 157"/>
                <a:gd name="T88" fmla="*/ 4 w 218"/>
                <a:gd name="T89" fmla="*/ 79 h 157"/>
                <a:gd name="T90" fmla="*/ 26 w 218"/>
                <a:gd name="T91" fmla="*/ 62 h 157"/>
                <a:gd name="T92" fmla="*/ 39 w 218"/>
                <a:gd name="T93" fmla="*/ 50 h 157"/>
                <a:gd name="T94" fmla="*/ 59 w 218"/>
                <a:gd name="T95" fmla="*/ 32 h 157"/>
                <a:gd name="T96" fmla="*/ 70 w 218"/>
                <a:gd name="T97" fmla="*/ 30 h 157"/>
                <a:gd name="T98" fmla="*/ 70 w 218"/>
                <a:gd name="T99" fmla="*/ 32 h 157"/>
                <a:gd name="T100" fmla="*/ 36 w 218"/>
                <a:gd name="T101" fmla="*/ 49 h 157"/>
                <a:gd name="T102" fmla="*/ 21 w 218"/>
                <a:gd name="T103" fmla="*/ 54 h 157"/>
                <a:gd name="T104" fmla="*/ 15 w 218"/>
                <a:gd name="T105" fmla="*/ 52 h 157"/>
                <a:gd name="T106" fmla="*/ 23 w 218"/>
                <a:gd name="T107" fmla="*/ 43 h 157"/>
                <a:gd name="T108" fmla="*/ 47 w 218"/>
                <a:gd name="T109" fmla="*/ 20 h 157"/>
                <a:gd name="T110" fmla="*/ 77 w 218"/>
                <a:gd name="T111" fmla="*/ 12 h 157"/>
                <a:gd name="T112" fmla="*/ 121 w 218"/>
                <a:gd name="T113" fmla="*/ 2 h 157"/>
                <a:gd name="T114" fmla="*/ 153 w 218"/>
                <a:gd name="T115" fmla="*/ 0 h 157"/>
                <a:gd name="T116" fmla="*/ 180 w 218"/>
                <a:gd name="T117" fmla="*/ 1 h 157"/>
                <a:gd name="T118" fmla="*/ 208 w 218"/>
                <a:gd name="T119" fmla="*/ 20 h 157"/>
                <a:gd name="T120" fmla="*/ 210 w 218"/>
                <a:gd name="T121" fmla="*/ 40 h 157"/>
                <a:gd name="T122" fmla="*/ 157 w 218"/>
                <a:gd name="T123" fmla="*/ 97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 h="157">
                  <a:moveTo>
                    <a:pt x="134" y="119"/>
                  </a:moveTo>
                  <a:lnTo>
                    <a:pt x="133" y="121"/>
                  </a:lnTo>
                  <a:lnTo>
                    <a:pt x="132" y="121"/>
                  </a:lnTo>
                  <a:lnTo>
                    <a:pt x="130" y="122"/>
                  </a:lnTo>
                  <a:lnTo>
                    <a:pt x="129" y="122"/>
                  </a:lnTo>
                  <a:lnTo>
                    <a:pt x="127" y="124"/>
                  </a:lnTo>
                  <a:lnTo>
                    <a:pt x="125" y="126"/>
                  </a:lnTo>
                  <a:lnTo>
                    <a:pt x="124" y="128"/>
                  </a:lnTo>
                  <a:lnTo>
                    <a:pt x="122" y="129"/>
                  </a:lnTo>
                  <a:lnTo>
                    <a:pt x="119" y="131"/>
                  </a:lnTo>
                  <a:lnTo>
                    <a:pt x="117" y="132"/>
                  </a:lnTo>
                  <a:lnTo>
                    <a:pt x="115" y="134"/>
                  </a:lnTo>
                  <a:lnTo>
                    <a:pt x="113" y="135"/>
                  </a:lnTo>
                  <a:lnTo>
                    <a:pt x="111" y="137"/>
                  </a:lnTo>
                  <a:lnTo>
                    <a:pt x="109" y="137"/>
                  </a:lnTo>
                  <a:lnTo>
                    <a:pt x="108" y="139"/>
                  </a:lnTo>
                  <a:lnTo>
                    <a:pt x="106" y="141"/>
                  </a:lnTo>
                  <a:lnTo>
                    <a:pt x="104" y="142"/>
                  </a:lnTo>
                  <a:lnTo>
                    <a:pt x="103" y="144"/>
                  </a:lnTo>
                  <a:lnTo>
                    <a:pt x="102" y="144"/>
                  </a:lnTo>
                  <a:lnTo>
                    <a:pt x="100" y="146"/>
                  </a:lnTo>
                  <a:lnTo>
                    <a:pt x="98" y="148"/>
                  </a:lnTo>
                  <a:lnTo>
                    <a:pt x="96" y="150"/>
                  </a:lnTo>
                  <a:lnTo>
                    <a:pt x="94" y="151"/>
                  </a:lnTo>
                  <a:lnTo>
                    <a:pt x="93" y="152"/>
                  </a:lnTo>
                  <a:lnTo>
                    <a:pt x="91" y="154"/>
                  </a:lnTo>
                  <a:lnTo>
                    <a:pt x="89" y="154"/>
                  </a:lnTo>
                  <a:lnTo>
                    <a:pt x="87" y="156"/>
                  </a:lnTo>
                  <a:lnTo>
                    <a:pt x="86" y="156"/>
                  </a:lnTo>
                  <a:lnTo>
                    <a:pt x="84" y="156"/>
                  </a:lnTo>
                  <a:lnTo>
                    <a:pt x="82" y="156"/>
                  </a:lnTo>
                  <a:lnTo>
                    <a:pt x="81" y="156"/>
                  </a:lnTo>
                  <a:lnTo>
                    <a:pt x="79" y="156"/>
                  </a:lnTo>
                  <a:lnTo>
                    <a:pt x="77" y="156"/>
                  </a:lnTo>
                  <a:lnTo>
                    <a:pt x="77" y="155"/>
                  </a:lnTo>
                  <a:lnTo>
                    <a:pt x="76" y="155"/>
                  </a:lnTo>
                  <a:lnTo>
                    <a:pt x="75" y="155"/>
                  </a:lnTo>
                  <a:lnTo>
                    <a:pt x="73" y="155"/>
                  </a:lnTo>
                  <a:lnTo>
                    <a:pt x="73" y="154"/>
                  </a:lnTo>
                  <a:lnTo>
                    <a:pt x="72" y="154"/>
                  </a:lnTo>
                  <a:lnTo>
                    <a:pt x="72" y="152"/>
                  </a:lnTo>
                  <a:lnTo>
                    <a:pt x="71" y="152"/>
                  </a:lnTo>
                  <a:lnTo>
                    <a:pt x="71" y="151"/>
                  </a:lnTo>
                  <a:lnTo>
                    <a:pt x="71" y="149"/>
                  </a:lnTo>
                  <a:lnTo>
                    <a:pt x="71" y="148"/>
                  </a:lnTo>
                  <a:lnTo>
                    <a:pt x="72" y="146"/>
                  </a:lnTo>
                  <a:lnTo>
                    <a:pt x="72" y="144"/>
                  </a:lnTo>
                  <a:lnTo>
                    <a:pt x="72" y="143"/>
                  </a:lnTo>
                  <a:lnTo>
                    <a:pt x="74" y="141"/>
                  </a:lnTo>
                  <a:lnTo>
                    <a:pt x="76" y="140"/>
                  </a:lnTo>
                  <a:lnTo>
                    <a:pt x="77" y="137"/>
                  </a:lnTo>
                  <a:lnTo>
                    <a:pt x="78" y="135"/>
                  </a:lnTo>
                  <a:lnTo>
                    <a:pt x="80" y="133"/>
                  </a:lnTo>
                  <a:lnTo>
                    <a:pt x="82" y="131"/>
                  </a:lnTo>
                  <a:lnTo>
                    <a:pt x="82" y="129"/>
                  </a:lnTo>
                  <a:lnTo>
                    <a:pt x="84" y="127"/>
                  </a:lnTo>
                  <a:lnTo>
                    <a:pt x="86" y="125"/>
                  </a:lnTo>
                  <a:lnTo>
                    <a:pt x="87" y="124"/>
                  </a:lnTo>
                  <a:lnTo>
                    <a:pt x="89" y="122"/>
                  </a:lnTo>
                  <a:lnTo>
                    <a:pt x="89" y="121"/>
                  </a:lnTo>
                  <a:lnTo>
                    <a:pt x="91" y="119"/>
                  </a:lnTo>
                  <a:lnTo>
                    <a:pt x="93" y="118"/>
                  </a:lnTo>
                  <a:lnTo>
                    <a:pt x="95" y="116"/>
                  </a:lnTo>
                  <a:lnTo>
                    <a:pt x="96" y="116"/>
                  </a:lnTo>
                  <a:lnTo>
                    <a:pt x="97" y="116"/>
                  </a:lnTo>
                  <a:lnTo>
                    <a:pt x="99" y="115"/>
                  </a:lnTo>
                  <a:lnTo>
                    <a:pt x="101" y="115"/>
                  </a:lnTo>
                  <a:lnTo>
                    <a:pt x="103" y="115"/>
                  </a:lnTo>
                  <a:lnTo>
                    <a:pt x="105" y="114"/>
                  </a:lnTo>
                  <a:lnTo>
                    <a:pt x="107" y="114"/>
                  </a:lnTo>
                  <a:lnTo>
                    <a:pt x="108" y="114"/>
                  </a:lnTo>
                  <a:lnTo>
                    <a:pt x="110" y="112"/>
                  </a:lnTo>
                  <a:lnTo>
                    <a:pt x="111" y="112"/>
                  </a:lnTo>
                  <a:lnTo>
                    <a:pt x="113" y="111"/>
                  </a:lnTo>
                  <a:lnTo>
                    <a:pt x="111" y="111"/>
                  </a:lnTo>
                  <a:lnTo>
                    <a:pt x="109" y="111"/>
                  </a:lnTo>
                  <a:lnTo>
                    <a:pt x="109" y="109"/>
                  </a:lnTo>
                  <a:lnTo>
                    <a:pt x="107" y="110"/>
                  </a:lnTo>
                  <a:lnTo>
                    <a:pt x="105" y="110"/>
                  </a:lnTo>
                  <a:lnTo>
                    <a:pt x="103" y="110"/>
                  </a:lnTo>
                  <a:lnTo>
                    <a:pt x="101" y="112"/>
                  </a:lnTo>
                  <a:lnTo>
                    <a:pt x="99" y="112"/>
                  </a:lnTo>
                  <a:lnTo>
                    <a:pt x="97" y="112"/>
                  </a:lnTo>
                  <a:lnTo>
                    <a:pt x="95" y="114"/>
                  </a:lnTo>
                  <a:lnTo>
                    <a:pt x="93" y="114"/>
                  </a:lnTo>
                  <a:lnTo>
                    <a:pt x="91" y="114"/>
                  </a:lnTo>
                  <a:lnTo>
                    <a:pt x="89" y="115"/>
                  </a:lnTo>
                  <a:lnTo>
                    <a:pt x="87" y="115"/>
                  </a:lnTo>
                  <a:lnTo>
                    <a:pt x="85" y="115"/>
                  </a:lnTo>
                  <a:lnTo>
                    <a:pt x="84" y="115"/>
                  </a:lnTo>
                  <a:lnTo>
                    <a:pt x="82" y="116"/>
                  </a:lnTo>
                  <a:lnTo>
                    <a:pt x="81" y="116"/>
                  </a:lnTo>
                  <a:lnTo>
                    <a:pt x="79" y="116"/>
                  </a:lnTo>
                  <a:lnTo>
                    <a:pt x="77" y="118"/>
                  </a:lnTo>
                  <a:lnTo>
                    <a:pt x="76" y="120"/>
                  </a:lnTo>
                  <a:lnTo>
                    <a:pt x="74" y="122"/>
                  </a:lnTo>
                  <a:lnTo>
                    <a:pt x="73" y="122"/>
                  </a:lnTo>
                  <a:lnTo>
                    <a:pt x="71" y="124"/>
                  </a:lnTo>
                  <a:lnTo>
                    <a:pt x="69" y="124"/>
                  </a:lnTo>
                  <a:lnTo>
                    <a:pt x="67" y="126"/>
                  </a:lnTo>
                  <a:lnTo>
                    <a:pt x="66" y="126"/>
                  </a:lnTo>
                  <a:lnTo>
                    <a:pt x="64" y="128"/>
                  </a:lnTo>
                  <a:lnTo>
                    <a:pt x="63" y="128"/>
                  </a:lnTo>
                  <a:lnTo>
                    <a:pt x="61" y="129"/>
                  </a:lnTo>
                  <a:lnTo>
                    <a:pt x="59" y="131"/>
                  </a:lnTo>
                  <a:lnTo>
                    <a:pt x="57" y="131"/>
                  </a:lnTo>
                  <a:lnTo>
                    <a:pt x="56" y="132"/>
                  </a:lnTo>
                  <a:lnTo>
                    <a:pt x="54" y="134"/>
                  </a:lnTo>
                  <a:lnTo>
                    <a:pt x="52" y="134"/>
                  </a:lnTo>
                  <a:lnTo>
                    <a:pt x="50" y="135"/>
                  </a:lnTo>
                  <a:lnTo>
                    <a:pt x="48" y="136"/>
                  </a:lnTo>
                  <a:lnTo>
                    <a:pt x="47" y="136"/>
                  </a:lnTo>
                  <a:lnTo>
                    <a:pt x="45" y="137"/>
                  </a:lnTo>
                  <a:lnTo>
                    <a:pt x="43" y="137"/>
                  </a:lnTo>
                  <a:lnTo>
                    <a:pt x="41" y="137"/>
                  </a:lnTo>
                  <a:lnTo>
                    <a:pt x="40" y="136"/>
                  </a:lnTo>
                  <a:lnTo>
                    <a:pt x="38" y="136"/>
                  </a:lnTo>
                  <a:lnTo>
                    <a:pt x="38" y="135"/>
                  </a:lnTo>
                  <a:lnTo>
                    <a:pt x="37" y="135"/>
                  </a:lnTo>
                  <a:lnTo>
                    <a:pt x="37" y="134"/>
                  </a:lnTo>
                  <a:lnTo>
                    <a:pt x="35" y="134"/>
                  </a:lnTo>
                  <a:lnTo>
                    <a:pt x="35" y="132"/>
                  </a:lnTo>
                  <a:lnTo>
                    <a:pt x="34" y="132"/>
                  </a:lnTo>
                  <a:lnTo>
                    <a:pt x="34" y="130"/>
                  </a:lnTo>
                  <a:lnTo>
                    <a:pt x="34" y="128"/>
                  </a:lnTo>
                  <a:lnTo>
                    <a:pt x="34" y="126"/>
                  </a:lnTo>
                  <a:lnTo>
                    <a:pt x="34" y="125"/>
                  </a:lnTo>
                  <a:lnTo>
                    <a:pt x="34" y="124"/>
                  </a:lnTo>
                  <a:lnTo>
                    <a:pt x="34" y="122"/>
                  </a:lnTo>
                  <a:lnTo>
                    <a:pt x="36" y="120"/>
                  </a:lnTo>
                  <a:lnTo>
                    <a:pt x="36" y="118"/>
                  </a:lnTo>
                  <a:lnTo>
                    <a:pt x="38" y="116"/>
                  </a:lnTo>
                  <a:lnTo>
                    <a:pt x="39" y="115"/>
                  </a:lnTo>
                  <a:lnTo>
                    <a:pt x="41" y="114"/>
                  </a:lnTo>
                  <a:lnTo>
                    <a:pt x="43" y="114"/>
                  </a:lnTo>
                  <a:lnTo>
                    <a:pt x="44" y="114"/>
                  </a:lnTo>
                  <a:lnTo>
                    <a:pt x="46" y="112"/>
                  </a:lnTo>
                  <a:lnTo>
                    <a:pt x="48" y="112"/>
                  </a:lnTo>
                  <a:lnTo>
                    <a:pt x="50" y="111"/>
                  </a:lnTo>
                  <a:lnTo>
                    <a:pt x="52" y="111"/>
                  </a:lnTo>
                  <a:lnTo>
                    <a:pt x="54" y="109"/>
                  </a:lnTo>
                  <a:lnTo>
                    <a:pt x="56" y="109"/>
                  </a:lnTo>
                  <a:lnTo>
                    <a:pt x="57" y="108"/>
                  </a:lnTo>
                  <a:lnTo>
                    <a:pt x="59" y="108"/>
                  </a:lnTo>
                  <a:lnTo>
                    <a:pt x="61" y="106"/>
                  </a:lnTo>
                  <a:lnTo>
                    <a:pt x="62" y="106"/>
                  </a:lnTo>
                  <a:lnTo>
                    <a:pt x="64" y="104"/>
                  </a:lnTo>
                  <a:lnTo>
                    <a:pt x="66" y="104"/>
                  </a:lnTo>
                  <a:lnTo>
                    <a:pt x="67" y="103"/>
                  </a:lnTo>
                  <a:lnTo>
                    <a:pt x="68" y="102"/>
                  </a:lnTo>
                  <a:lnTo>
                    <a:pt x="70" y="101"/>
                  </a:lnTo>
                  <a:lnTo>
                    <a:pt x="74" y="99"/>
                  </a:lnTo>
                  <a:lnTo>
                    <a:pt x="77" y="97"/>
                  </a:lnTo>
                  <a:lnTo>
                    <a:pt x="80" y="95"/>
                  </a:lnTo>
                  <a:lnTo>
                    <a:pt x="84" y="93"/>
                  </a:lnTo>
                  <a:lnTo>
                    <a:pt x="88" y="90"/>
                  </a:lnTo>
                  <a:lnTo>
                    <a:pt x="91" y="88"/>
                  </a:lnTo>
                  <a:lnTo>
                    <a:pt x="95" y="86"/>
                  </a:lnTo>
                  <a:lnTo>
                    <a:pt x="98" y="84"/>
                  </a:lnTo>
                  <a:lnTo>
                    <a:pt x="102" y="82"/>
                  </a:lnTo>
                  <a:lnTo>
                    <a:pt x="104" y="81"/>
                  </a:lnTo>
                  <a:lnTo>
                    <a:pt x="106" y="79"/>
                  </a:lnTo>
                  <a:lnTo>
                    <a:pt x="107" y="79"/>
                  </a:lnTo>
                  <a:lnTo>
                    <a:pt x="108" y="77"/>
                  </a:lnTo>
                  <a:lnTo>
                    <a:pt x="107" y="77"/>
                  </a:lnTo>
                  <a:lnTo>
                    <a:pt x="106" y="77"/>
                  </a:lnTo>
                  <a:lnTo>
                    <a:pt x="104" y="78"/>
                  </a:lnTo>
                  <a:lnTo>
                    <a:pt x="102" y="78"/>
                  </a:lnTo>
                  <a:lnTo>
                    <a:pt x="100" y="80"/>
                  </a:lnTo>
                  <a:lnTo>
                    <a:pt x="98" y="80"/>
                  </a:lnTo>
                  <a:lnTo>
                    <a:pt x="96" y="80"/>
                  </a:lnTo>
                  <a:lnTo>
                    <a:pt x="94" y="80"/>
                  </a:lnTo>
                  <a:lnTo>
                    <a:pt x="93" y="80"/>
                  </a:lnTo>
                  <a:lnTo>
                    <a:pt x="91" y="80"/>
                  </a:lnTo>
                  <a:lnTo>
                    <a:pt x="89" y="82"/>
                  </a:lnTo>
                  <a:lnTo>
                    <a:pt x="88" y="82"/>
                  </a:lnTo>
                  <a:lnTo>
                    <a:pt x="86" y="84"/>
                  </a:lnTo>
                  <a:lnTo>
                    <a:pt x="84" y="84"/>
                  </a:lnTo>
                  <a:lnTo>
                    <a:pt x="80" y="85"/>
                  </a:lnTo>
                  <a:lnTo>
                    <a:pt x="78" y="87"/>
                  </a:lnTo>
                  <a:lnTo>
                    <a:pt x="76" y="89"/>
                  </a:lnTo>
                  <a:lnTo>
                    <a:pt x="74" y="89"/>
                  </a:lnTo>
                  <a:lnTo>
                    <a:pt x="70" y="91"/>
                  </a:lnTo>
                  <a:lnTo>
                    <a:pt x="68" y="93"/>
                  </a:lnTo>
                  <a:lnTo>
                    <a:pt x="65" y="94"/>
                  </a:lnTo>
                  <a:lnTo>
                    <a:pt x="63" y="94"/>
                  </a:lnTo>
                  <a:lnTo>
                    <a:pt x="61" y="96"/>
                  </a:lnTo>
                  <a:lnTo>
                    <a:pt x="59" y="96"/>
                  </a:lnTo>
                  <a:lnTo>
                    <a:pt x="57" y="96"/>
                  </a:lnTo>
                  <a:lnTo>
                    <a:pt x="56" y="98"/>
                  </a:lnTo>
                  <a:lnTo>
                    <a:pt x="54" y="99"/>
                  </a:lnTo>
                  <a:lnTo>
                    <a:pt x="52" y="101"/>
                  </a:lnTo>
                  <a:lnTo>
                    <a:pt x="50" y="103"/>
                  </a:lnTo>
                  <a:lnTo>
                    <a:pt x="49" y="104"/>
                  </a:lnTo>
                  <a:lnTo>
                    <a:pt x="47" y="106"/>
                  </a:lnTo>
                  <a:lnTo>
                    <a:pt x="45" y="107"/>
                  </a:lnTo>
                  <a:lnTo>
                    <a:pt x="41" y="109"/>
                  </a:lnTo>
                  <a:lnTo>
                    <a:pt x="39" y="111"/>
                  </a:lnTo>
                  <a:lnTo>
                    <a:pt x="37" y="113"/>
                  </a:lnTo>
                  <a:lnTo>
                    <a:pt x="36" y="113"/>
                  </a:lnTo>
                  <a:lnTo>
                    <a:pt x="32" y="115"/>
                  </a:lnTo>
                  <a:lnTo>
                    <a:pt x="30" y="115"/>
                  </a:lnTo>
                  <a:lnTo>
                    <a:pt x="29" y="115"/>
                  </a:lnTo>
                  <a:lnTo>
                    <a:pt x="27" y="115"/>
                  </a:lnTo>
                  <a:lnTo>
                    <a:pt x="24" y="115"/>
                  </a:lnTo>
                  <a:lnTo>
                    <a:pt x="22" y="115"/>
                  </a:lnTo>
                  <a:lnTo>
                    <a:pt x="20" y="115"/>
                  </a:lnTo>
                  <a:lnTo>
                    <a:pt x="19" y="113"/>
                  </a:lnTo>
                  <a:lnTo>
                    <a:pt x="17" y="112"/>
                  </a:lnTo>
                  <a:lnTo>
                    <a:pt x="15" y="110"/>
                  </a:lnTo>
                  <a:lnTo>
                    <a:pt x="13" y="107"/>
                  </a:lnTo>
                  <a:lnTo>
                    <a:pt x="13" y="104"/>
                  </a:lnTo>
                  <a:lnTo>
                    <a:pt x="13" y="103"/>
                  </a:lnTo>
                  <a:lnTo>
                    <a:pt x="14" y="102"/>
                  </a:lnTo>
                  <a:lnTo>
                    <a:pt x="16" y="100"/>
                  </a:lnTo>
                  <a:lnTo>
                    <a:pt x="18" y="98"/>
                  </a:lnTo>
                  <a:lnTo>
                    <a:pt x="19" y="96"/>
                  </a:lnTo>
                  <a:lnTo>
                    <a:pt x="21" y="94"/>
                  </a:lnTo>
                  <a:lnTo>
                    <a:pt x="24" y="93"/>
                  </a:lnTo>
                  <a:lnTo>
                    <a:pt x="26" y="91"/>
                  </a:lnTo>
                  <a:lnTo>
                    <a:pt x="28" y="89"/>
                  </a:lnTo>
                  <a:lnTo>
                    <a:pt x="30" y="87"/>
                  </a:lnTo>
                  <a:lnTo>
                    <a:pt x="33" y="85"/>
                  </a:lnTo>
                  <a:lnTo>
                    <a:pt x="34" y="85"/>
                  </a:lnTo>
                  <a:lnTo>
                    <a:pt x="36" y="83"/>
                  </a:lnTo>
                  <a:lnTo>
                    <a:pt x="37" y="82"/>
                  </a:lnTo>
                  <a:lnTo>
                    <a:pt x="39" y="80"/>
                  </a:lnTo>
                  <a:lnTo>
                    <a:pt x="41" y="79"/>
                  </a:lnTo>
                  <a:lnTo>
                    <a:pt x="42" y="79"/>
                  </a:lnTo>
                  <a:lnTo>
                    <a:pt x="44" y="77"/>
                  </a:lnTo>
                  <a:lnTo>
                    <a:pt x="46" y="77"/>
                  </a:lnTo>
                  <a:lnTo>
                    <a:pt x="48" y="75"/>
                  </a:lnTo>
                  <a:lnTo>
                    <a:pt x="50" y="75"/>
                  </a:lnTo>
                  <a:lnTo>
                    <a:pt x="52" y="73"/>
                  </a:lnTo>
                  <a:lnTo>
                    <a:pt x="54" y="73"/>
                  </a:lnTo>
                  <a:lnTo>
                    <a:pt x="56" y="72"/>
                  </a:lnTo>
                  <a:lnTo>
                    <a:pt x="58" y="72"/>
                  </a:lnTo>
                  <a:lnTo>
                    <a:pt x="60" y="70"/>
                  </a:lnTo>
                  <a:lnTo>
                    <a:pt x="62" y="70"/>
                  </a:lnTo>
                  <a:lnTo>
                    <a:pt x="64" y="68"/>
                  </a:lnTo>
                  <a:lnTo>
                    <a:pt x="66" y="68"/>
                  </a:lnTo>
                  <a:lnTo>
                    <a:pt x="68" y="66"/>
                  </a:lnTo>
                  <a:lnTo>
                    <a:pt x="70" y="65"/>
                  </a:lnTo>
                  <a:lnTo>
                    <a:pt x="72" y="65"/>
                  </a:lnTo>
                  <a:lnTo>
                    <a:pt x="74" y="64"/>
                  </a:lnTo>
                  <a:lnTo>
                    <a:pt x="76" y="62"/>
                  </a:lnTo>
                  <a:lnTo>
                    <a:pt x="77" y="60"/>
                  </a:lnTo>
                  <a:lnTo>
                    <a:pt x="79" y="58"/>
                  </a:lnTo>
                  <a:lnTo>
                    <a:pt x="81" y="57"/>
                  </a:lnTo>
                  <a:lnTo>
                    <a:pt x="81" y="56"/>
                  </a:lnTo>
                  <a:lnTo>
                    <a:pt x="83" y="54"/>
                  </a:lnTo>
                  <a:lnTo>
                    <a:pt x="84" y="52"/>
                  </a:lnTo>
                  <a:lnTo>
                    <a:pt x="85" y="51"/>
                  </a:lnTo>
                  <a:lnTo>
                    <a:pt x="83" y="53"/>
                  </a:lnTo>
                  <a:lnTo>
                    <a:pt x="81" y="53"/>
                  </a:lnTo>
                  <a:lnTo>
                    <a:pt x="79" y="53"/>
                  </a:lnTo>
                  <a:lnTo>
                    <a:pt x="78" y="53"/>
                  </a:lnTo>
                  <a:lnTo>
                    <a:pt x="77" y="55"/>
                  </a:lnTo>
                  <a:lnTo>
                    <a:pt x="75" y="55"/>
                  </a:lnTo>
                  <a:lnTo>
                    <a:pt x="73" y="55"/>
                  </a:lnTo>
                  <a:lnTo>
                    <a:pt x="71" y="57"/>
                  </a:lnTo>
                  <a:lnTo>
                    <a:pt x="69" y="57"/>
                  </a:lnTo>
                  <a:lnTo>
                    <a:pt x="67" y="57"/>
                  </a:lnTo>
                  <a:lnTo>
                    <a:pt x="66" y="57"/>
                  </a:lnTo>
                  <a:lnTo>
                    <a:pt x="64" y="59"/>
                  </a:lnTo>
                  <a:lnTo>
                    <a:pt x="62" y="59"/>
                  </a:lnTo>
                  <a:lnTo>
                    <a:pt x="60" y="59"/>
                  </a:lnTo>
                  <a:lnTo>
                    <a:pt x="59" y="61"/>
                  </a:lnTo>
                  <a:lnTo>
                    <a:pt x="57" y="61"/>
                  </a:lnTo>
                  <a:lnTo>
                    <a:pt x="55" y="62"/>
                  </a:lnTo>
                  <a:lnTo>
                    <a:pt x="54" y="62"/>
                  </a:lnTo>
                  <a:lnTo>
                    <a:pt x="52" y="64"/>
                  </a:lnTo>
                  <a:lnTo>
                    <a:pt x="50" y="64"/>
                  </a:lnTo>
                  <a:lnTo>
                    <a:pt x="49" y="66"/>
                  </a:lnTo>
                  <a:lnTo>
                    <a:pt x="47" y="66"/>
                  </a:lnTo>
                  <a:lnTo>
                    <a:pt x="46" y="68"/>
                  </a:lnTo>
                  <a:lnTo>
                    <a:pt x="44" y="68"/>
                  </a:lnTo>
                  <a:lnTo>
                    <a:pt x="42" y="70"/>
                  </a:lnTo>
                  <a:lnTo>
                    <a:pt x="40" y="70"/>
                  </a:lnTo>
                  <a:lnTo>
                    <a:pt x="39" y="72"/>
                  </a:lnTo>
                  <a:lnTo>
                    <a:pt x="38" y="72"/>
                  </a:lnTo>
                  <a:lnTo>
                    <a:pt x="36" y="73"/>
                  </a:lnTo>
                  <a:lnTo>
                    <a:pt x="34" y="74"/>
                  </a:lnTo>
                  <a:lnTo>
                    <a:pt x="34" y="75"/>
                  </a:lnTo>
                  <a:lnTo>
                    <a:pt x="34" y="77"/>
                  </a:lnTo>
                  <a:lnTo>
                    <a:pt x="34" y="78"/>
                  </a:lnTo>
                  <a:lnTo>
                    <a:pt x="34" y="80"/>
                  </a:lnTo>
                  <a:lnTo>
                    <a:pt x="32" y="82"/>
                  </a:lnTo>
                  <a:lnTo>
                    <a:pt x="32" y="83"/>
                  </a:lnTo>
                  <a:lnTo>
                    <a:pt x="32" y="85"/>
                  </a:lnTo>
                  <a:lnTo>
                    <a:pt x="30" y="87"/>
                  </a:lnTo>
                  <a:lnTo>
                    <a:pt x="26" y="89"/>
                  </a:lnTo>
                  <a:lnTo>
                    <a:pt x="24" y="91"/>
                  </a:lnTo>
                  <a:lnTo>
                    <a:pt x="20" y="93"/>
                  </a:lnTo>
                  <a:lnTo>
                    <a:pt x="19" y="93"/>
                  </a:lnTo>
                  <a:lnTo>
                    <a:pt x="17" y="95"/>
                  </a:lnTo>
                  <a:lnTo>
                    <a:pt x="15" y="95"/>
                  </a:lnTo>
                  <a:lnTo>
                    <a:pt x="13" y="95"/>
                  </a:lnTo>
                  <a:lnTo>
                    <a:pt x="12" y="95"/>
                  </a:lnTo>
                  <a:lnTo>
                    <a:pt x="10" y="95"/>
                  </a:lnTo>
                  <a:lnTo>
                    <a:pt x="8" y="95"/>
                  </a:lnTo>
                  <a:lnTo>
                    <a:pt x="6" y="94"/>
                  </a:lnTo>
                  <a:lnTo>
                    <a:pt x="5" y="93"/>
                  </a:lnTo>
                  <a:lnTo>
                    <a:pt x="3" y="91"/>
                  </a:lnTo>
                  <a:lnTo>
                    <a:pt x="2" y="89"/>
                  </a:lnTo>
                  <a:lnTo>
                    <a:pt x="0" y="85"/>
                  </a:lnTo>
                  <a:lnTo>
                    <a:pt x="0" y="82"/>
                  </a:lnTo>
                  <a:lnTo>
                    <a:pt x="1" y="81"/>
                  </a:lnTo>
                  <a:lnTo>
                    <a:pt x="2" y="81"/>
                  </a:lnTo>
                  <a:lnTo>
                    <a:pt x="4" y="79"/>
                  </a:lnTo>
                  <a:lnTo>
                    <a:pt x="6" y="77"/>
                  </a:lnTo>
                  <a:lnTo>
                    <a:pt x="8" y="75"/>
                  </a:lnTo>
                  <a:lnTo>
                    <a:pt x="10" y="74"/>
                  </a:lnTo>
                  <a:lnTo>
                    <a:pt x="13" y="71"/>
                  </a:lnTo>
                  <a:lnTo>
                    <a:pt x="15" y="69"/>
                  </a:lnTo>
                  <a:lnTo>
                    <a:pt x="19" y="67"/>
                  </a:lnTo>
                  <a:lnTo>
                    <a:pt x="20" y="65"/>
                  </a:lnTo>
                  <a:lnTo>
                    <a:pt x="24" y="62"/>
                  </a:lnTo>
                  <a:lnTo>
                    <a:pt x="26" y="62"/>
                  </a:lnTo>
                  <a:lnTo>
                    <a:pt x="28" y="60"/>
                  </a:lnTo>
                  <a:lnTo>
                    <a:pt x="28" y="59"/>
                  </a:lnTo>
                  <a:lnTo>
                    <a:pt x="30" y="57"/>
                  </a:lnTo>
                  <a:lnTo>
                    <a:pt x="32" y="56"/>
                  </a:lnTo>
                  <a:lnTo>
                    <a:pt x="34" y="56"/>
                  </a:lnTo>
                  <a:lnTo>
                    <a:pt x="36" y="54"/>
                  </a:lnTo>
                  <a:lnTo>
                    <a:pt x="37" y="52"/>
                  </a:lnTo>
                  <a:lnTo>
                    <a:pt x="39" y="50"/>
                  </a:lnTo>
                  <a:lnTo>
                    <a:pt x="41" y="48"/>
                  </a:lnTo>
                  <a:lnTo>
                    <a:pt x="45" y="45"/>
                  </a:lnTo>
                  <a:lnTo>
                    <a:pt x="47" y="43"/>
                  </a:lnTo>
                  <a:lnTo>
                    <a:pt x="49" y="41"/>
                  </a:lnTo>
                  <a:lnTo>
                    <a:pt x="50" y="39"/>
                  </a:lnTo>
                  <a:lnTo>
                    <a:pt x="54" y="36"/>
                  </a:lnTo>
                  <a:lnTo>
                    <a:pt x="56" y="36"/>
                  </a:lnTo>
                  <a:lnTo>
                    <a:pt x="57" y="34"/>
                  </a:lnTo>
                  <a:lnTo>
                    <a:pt x="59" y="32"/>
                  </a:lnTo>
                  <a:lnTo>
                    <a:pt x="62" y="30"/>
                  </a:lnTo>
                  <a:lnTo>
                    <a:pt x="64" y="30"/>
                  </a:lnTo>
                  <a:lnTo>
                    <a:pt x="66" y="30"/>
                  </a:lnTo>
                  <a:lnTo>
                    <a:pt x="67" y="30"/>
                  </a:lnTo>
                  <a:lnTo>
                    <a:pt x="68" y="30"/>
                  </a:lnTo>
                  <a:lnTo>
                    <a:pt x="70" y="30"/>
                  </a:lnTo>
                  <a:lnTo>
                    <a:pt x="72" y="30"/>
                  </a:lnTo>
                  <a:lnTo>
                    <a:pt x="74" y="30"/>
                  </a:lnTo>
                  <a:lnTo>
                    <a:pt x="70" y="32"/>
                  </a:lnTo>
                  <a:lnTo>
                    <a:pt x="67" y="34"/>
                  </a:lnTo>
                  <a:lnTo>
                    <a:pt x="64" y="36"/>
                  </a:lnTo>
                  <a:lnTo>
                    <a:pt x="60" y="37"/>
                  </a:lnTo>
                  <a:lnTo>
                    <a:pt x="56" y="39"/>
                  </a:lnTo>
                  <a:lnTo>
                    <a:pt x="52" y="41"/>
                  </a:lnTo>
                  <a:lnTo>
                    <a:pt x="48" y="43"/>
                  </a:lnTo>
                  <a:lnTo>
                    <a:pt x="44" y="45"/>
                  </a:lnTo>
                  <a:lnTo>
                    <a:pt x="39" y="47"/>
                  </a:lnTo>
                  <a:lnTo>
                    <a:pt x="36" y="49"/>
                  </a:lnTo>
                  <a:lnTo>
                    <a:pt x="32" y="51"/>
                  </a:lnTo>
                  <a:lnTo>
                    <a:pt x="29" y="52"/>
                  </a:lnTo>
                  <a:lnTo>
                    <a:pt x="26" y="54"/>
                  </a:lnTo>
                  <a:lnTo>
                    <a:pt x="24" y="55"/>
                  </a:lnTo>
                  <a:lnTo>
                    <a:pt x="23" y="55"/>
                  </a:lnTo>
                  <a:lnTo>
                    <a:pt x="23" y="54"/>
                  </a:lnTo>
                  <a:lnTo>
                    <a:pt x="22" y="54"/>
                  </a:lnTo>
                  <a:lnTo>
                    <a:pt x="21" y="54"/>
                  </a:lnTo>
                  <a:lnTo>
                    <a:pt x="19" y="54"/>
                  </a:lnTo>
                  <a:lnTo>
                    <a:pt x="19" y="53"/>
                  </a:lnTo>
                  <a:lnTo>
                    <a:pt x="17" y="53"/>
                  </a:lnTo>
                  <a:lnTo>
                    <a:pt x="15" y="53"/>
                  </a:lnTo>
                  <a:lnTo>
                    <a:pt x="15" y="52"/>
                  </a:lnTo>
                  <a:lnTo>
                    <a:pt x="15" y="50"/>
                  </a:lnTo>
                  <a:lnTo>
                    <a:pt x="17" y="48"/>
                  </a:lnTo>
                  <a:lnTo>
                    <a:pt x="19" y="47"/>
                  </a:lnTo>
                  <a:lnTo>
                    <a:pt x="21" y="45"/>
                  </a:lnTo>
                  <a:lnTo>
                    <a:pt x="23" y="43"/>
                  </a:lnTo>
                  <a:lnTo>
                    <a:pt x="26" y="40"/>
                  </a:lnTo>
                  <a:lnTo>
                    <a:pt x="28" y="38"/>
                  </a:lnTo>
                  <a:lnTo>
                    <a:pt x="32" y="35"/>
                  </a:lnTo>
                  <a:lnTo>
                    <a:pt x="34" y="33"/>
                  </a:lnTo>
                  <a:lnTo>
                    <a:pt x="37" y="30"/>
                  </a:lnTo>
                  <a:lnTo>
                    <a:pt x="39" y="28"/>
                  </a:lnTo>
                  <a:lnTo>
                    <a:pt x="42" y="24"/>
                  </a:lnTo>
                  <a:lnTo>
                    <a:pt x="44" y="22"/>
                  </a:lnTo>
                  <a:lnTo>
                    <a:pt x="47" y="20"/>
                  </a:lnTo>
                  <a:lnTo>
                    <a:pt x="48" y="19"/>
                  </a:lnTo>
                  <a:lnTo>
                    <a:pt x="50" y="17"/>
                  </a:lnTo>
                  <a:lnTo>
                    <a:pt x="53" y="16"/>
                  </a:lnTo>
                  <a:lnTo>
                    <a:pt x="56" y="16"/>
                  </a:lnTo>
                  <a:lnTo>
                    <a:pt x="61" y="14"/>
                  </a:lnTo>
                  <a:lnTo>
                    <a:pt x="66" y="14"/>
                  </a:lnTo>
                  <a:lnTo>
                    <a:pt x="72" y="12"/>
                  </a:lnTo>
                  <a:lnTo>
                    <a:pt x="77" y="12"/>
                  </a:lnTo>
                  <a:lnTo>
                    <a:pt x="84" y="10"/>
                  </a:lnTo>
                  <a:lnTo>
                    <a:pt x="90" y="10"/>
                  </a:lnTo>
                  <a:lnTo>
                    <a:pt x="96" y="8"/>
                  </a:lnTo>
                  <a:lnTo>
                    <a:pt x="101" y="8"/>
                  </a:lnTo>
                  <a:lnTo>
                    <a:pt x="107" y="6"/>
                  </a:lnTo>
                  <a:lnTo>
                    <a:pt x="111" y="6"/>
                  </a:lnTo>
                  <a:lnTo>
                    <a:pt x="115" y="4"/>
                  </a:lnTo>
                  <a:lnTo>
                    <a:pt x="118" y="4"/>
                  </a:lnTo>
                  <a:lnTo>
                    <a:pt x="121" y="2"/>
                  </a:lnTo>
                  <a:lnTo>
                    <a:pt x="122" y="2"/>
                  </a:lnTo>
                  <a:lnTo>
                    <a:pt x="124" y="2"/>
                  </a:lnTo>
                  <a:lnTo>
                    <a:pt x="127" y="2"/>
                  </a:lnTo>
                  <a:lnTo>
                    <a:pt x="131" y="1"/>
                  </a:lnTo>
                  <a:lnTo>
                    <a:pt x="134" y="1"/>
                  </a:lnTo>
                  <a:lnTo>
                    <a:pt x="139" y="1"/>
                  </a:lnTo>
                  <a:lnTo>
                    <a:pt x="143" y="1"/>
                  </a:lnTo>
                  <a:lnTo>
                    <a:pt x="149" y="0"/>
                  </a:lnTo>
                  <a:lnTo>
                    <a:pt x="153" y="0"/>
                  </a:lnTo>
                  <a:lnTo>
                    <a:pt x="157" y="0"/>
                  </a:lnTo>
                  <a:lnTo>
                    <a:pt x="161" y="0"/>
                  </a:lnTo>
                  <a:lnTo>
                    <a:pt x="166" y="0"/>
                  </a:lnTo>
                  <a:lnTo>
                    <a:pt x="170" y="0"/>
                  </a:lnTo>
                  <a:lnTo>
                    <a:pt x="173" y="0"/>
                  </a:lnTo>
                  <a:lnTo>
                    <a:pt x="175" y="0"/>
                  </a:lnTo>
                  <a:lnTo>
                    <a:pt x="178" y="0"/>
                  </a:lnTo>
                  <a:lnTo>
                    <a:pt x="178" y="1"/>
                  </a:lnTo>
                  <a:lnTo>
                    <a:pt x="180" y="1"/>
                  </a:lnTo>
                  <a:lnTo>
                    <a:pt x="181" y="3"/>
                  </a:lnTo>
                  <a:lnTo>
                    <a:pt x="185" y="4"/>
                  </a:lnTo>
                  <a:lnTo>
                    <a:pt x="188" y="6"/>
                  </a:lnTo>
                  <a:lnTo>
                    <a:pt x="191" y="8"/>
                  </a:lnTo>
                  <a:lnTo>
                    <a:pt x="195" y="10"/>
                  </a:lnTo>
                  <a:lnTo>
                    <a:pt x="199" y="12"/>
                  </a:lnTo>
                  <a:lnTo>
                    <a:pt x="201" y="16"/>
                  </a:lnTo>
                  <a:lnTo>
                    <a:pt x="205" y="17"/>
                  </a:lnTo>
                  <a:lnTo>
                    <a:pt x="208" y="20"/>
                  </a:lnTo>
                  <a:lnTo>
                    <a:pt x="211" y="22"/>
                  </a:lnTo>
                  <a:lnTo>
                    <a:pt x="213" y="25"/>
                  </a:lnTo>
                  <a:lnTo>
                    <a:pt x="215" y="27"/>
                  </a:lnTo>
                  <a:lnTo>
                    <a:pt x="216" y="28"/>
                  </a:lnTo>
                  <a:lnTo>
                    <a:pt x="217" y="30"/>
                  </a:lnTo>
                  <a:lnTo>
                    <a:pt x="216" y="32"/>
                  </a:lnTo>
                  <a:lnTo>
                    <a:pt x="215" y="34"/>
                  </a:lnTo>
                  <a:lnTo>
                    <a:pt x="212" y="37"/>
                  </a:lnTo>
                  <a:lnTo>
                    <a:pt x="210" y="40"/>
                  </a:lnTo>
                  <a:lnTo>
                    <a:pt x="206" y="46"/>
                  </a:lnTo>
                  <a:lnTo>
                    <a:pt x="202" y="50"/>
                  </a:lnTo>
                  <a:lnTo>
                    <a:pt x="197" y="56"/>
                  </a:lnTo>
                  <a:lnTo>
                    <a:pt x="192" y="60"/>
                  </a:lnTo>
                  <a:lnTo>
                    <a:pt x="186" y="68"/>
                  </a:lnTo>
                  <a:lnTo>
                    <a:pt x="180" y="74"/>
                  </a:lnTo>
                  <a:lnTo>
                    <a:pt x="172" y="82"/>
                  </a:lnTo>
                  <a:lnTo>
                    <a:pt x="166" y="88"/>
                  </a:lnTo>
                  <a:lnTo>
                    <a:pt x="157" y="97"/>
                  </a:lnTo>
                  <a:lnTo>
                    <a:pt x="149" y="104"/>
                  </a:lnTo>
                  <a:lnTo>
                    <a:pt x="141" y="112"/>
                  </a:lnTo>
                  <a:lnTo>
                    <a:pt x="134" y="11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3" name="Freeform 144"/>
            <p:cNvSpPr>
              <a:spLocks/>
            </p:cNvSpPr>
            <p:nvPr/>
          </p:nvSpPr>
          <p:spPr bwMode="auto">
            <a:xfrm>
              <a:off x="5562" y="4313"/>
              <a:ext cx="421" cy="343"/>
            </a:xfrm>
            <a:custGeom>
              <a:avLst/>
              <a:gdLst>
                <a:gd name="T0" fmla="*/ 396 w 421"/>
                <a:gd name="T1" fmla="*/ 28 h 343"/>
                <a:gd name="T2" fmla="*/ 399 w 421"/>
                <a:gd name="T3" fmla="*/ 42 h 343"/>
                <a:gd name="T4" fmla="*/ 404 w 421"/>
                <a:gd name="T5" fmla="*/ 66 h 343"/>
                <a:gd name="T6" fmla="*/ 408 w 421"/>
                <a:gd name="T7" fmla="*/ 96 h 343"/>
                <a:gd name="T8" fmla="*/ 409 w 421"/>
                <a:gd name="T9" fmla="*/ 128 h 343"/>
                <a:gd name="T10" fmla="*/ 413 w 421"/>
                <a:gd name="T11" fmla="*/ 160 h 343"/>
                <a:gd name="T12" fmla="*/ 415 w 421"/>
                <a:gd name="T13" fmla="*/ 187 h 343"/>
                <a:gd name="T14" fmla="*/ 418 w 421"/>
                <a:gd name="T15" fmla="*/ 206 h 343"/>
                <a:gd name="T16" fmla="*/ 419 w 421"/>
                <a:gd name="T17" fmla="*/ 216 h 343"/>
                <a:gd name="T18" fmla="*/ 420 w 421"/>
                <a:gd name="T19" fmla="*/ 232 h 343"/>
                <a:gd name="T20" fmla="*/ 418 w 421"/>
                <a:gd name="T21" fmla="*/ 252 h 343"/>
                <a:gd name="T22" fmla="*/ 417 w 421"/>
                <a:gd name="T23" fmla="*/ 274 h 343"/>
                <a:gd name="T24" fmla="*/ 415 w 421"/>
                <a:gd name="T25" fmla="*/ 295 h 343"/>
                <a:gd name="T26" fmla="*/ 413 w 421"/>
                <a:gd name="T27" fmla="*/ 315 h 343"/>
                <a:gd name="T28" fmla="*/ 411 w 421"/>
                <a:gd name="T29" fmla="*/ 331 h 343"/>
                <a:gd name="T30" fmla="*/ 411 w 421"/>
                <a:gd name="T31" fmla="*/ 339 h 343"/>
                <a:gd name="T32" fmla="*/ 407 w 421"/>
                <a:gd name="T33" fmla="*/ 342 h 343"/>
                <a:gd name="T34" fmla="*/ 374 w 421"/>
                <a:gd name="T35" fmla="*/ 342 h 343"/>
                <a:gd name="T36" fmla="*/ 317 w 421"/>
                <a:gd name="T37" fmla="*/ 342 h 343"/>
                <a:gd name="T38" fmla="*/ 246 w 421"/>
                <a:gd name="T39" fmla="*/ 342 h 343"/>
                <a:gd name="T40" fmla="*/ 170 w 421"/>
                <a:gd name="T41" fmla="*/ 340 h 343"/>
                <a:gd name="T42" fmla="*/ 98 w 421"/>
                <a:gd name="T43" fmla="*/ 339 h 343"/>
                <a:gd name="T44" fmla="*/ 40 w 421"/>
                <a:gd name="T45" fmla="*/ 338 h 343"/>
                <a:gd name="T46" fmla="*/ 6 w 421"/>
                <a:gd name="T47" fmla="*/ 337 h 343"/>
                <a:gd name="T48" fmla="*/ 0 w 421"/>
                <a:gd name="T49" fmla="*/ 332 h 343"/>
                <a:gd name="T50" fmla="*/ 3 w 421"/>
                <a:gd name="T51" fmla="*/ 305 h 343"/>
                <a:gd name="T52" fmla="*/ 11 w 421"/>
                <a:gd name="T53" fmla="*/ 259 h 343"/>
                <a:gd name="T54" fmla="*/ 23 w 421"/>
                <a:gd name="T55" fmla="*/ 200 h 343"/>
                <a:gd name="T56" fmla="*/ 36 w 421"/>
                <a:gd name="T57" fmla="*/ 138 h 343"/>
                <a:gd name="T58" fmla="*/ 48 w 421"/>
                <a:gd name="T59" fmla="*/ 79 h 343"/>
                <a:gd name="T60" fmla="*/ 58 w 421"/>
                <a:gd name="T61" fmla="*/ 32 h 343"/>
                <a:gd name="T62" fmla="*/ 65 w 421"/>
                <a:gd name="T63" fmla="*/ 5 h 343"/>
                <a:gd name="T64" fmla="*/ 67 w 421"/>
                <a:gd name="T65" fmla="*/ 1 h 343"/>
                <a:gd name="T66" fmla="*/ 80 w 421"/>
                <a:gd name="T67" fmla="*/ 3 h 343"/>
                <a:gd name="T68" fmla="*/ 105 w 421"/>
                <a:gd name="T69" fmla="*/ 9 h 343"/>
                <a:gd name="T70" fmla="*/ 141 w 421"/>
                <a:gd name="T71" fmla="*/ 16 h 343"/>
                <a:gd name="T72" fmla="*/ 186 w 421"/>
                <a:gd name="T73" fmla="*/ 23 h 343"/>
                <a:gd name="T74" fmla="*/ 237 w 421"/>
                <a:gd name="T75" fmla="*/ 29 h 343"/>
                <a:gd name="T76" fmla="*/ 295 w 421"/>
                <a:gd name="T77" fmla="*/ 32 h 343"/>
                <a:gd name="T78" fmla="*/ 360 w 421"/>
                <a:gd name="T79" fmla="*/ 30 h 343"/>
                <a:gd name="T80" fmla="*/ 394 w 421"/>
                <a:gd name="T81" fmla="*/ 26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1" h="343">
                  <a:moveTo>
                    <a:pt x="394" y="26"/>
                  </a:moveTo>
                  <a:lnTo>
                    <a:pt x="396" y="28"/>
                  </a:lnTo>
                  <a:lnTo>
                    <a:pt x="398" y="34"/>
                  </a:lnTo>
                  <a:lnTo>
                    <a:pt x="399" y="42"/>
                  </a:lnTo>
                  <a:lnTo>
                    <a:pt x="402" y="52"/>
                  </a:lnTo>
                  <a:lnTo>
                    <a:pt x="404" y="66"/>
                  </a:lnTo>
                  <a:lnTo>
                    <a:pt x="406" y="80"/>
                  </a:lnTo>
                  <a:lnTo>
                    <a:pt x="408" y="96"/>
                  </a:lnTo>
                  <a:lnTo>
                    <a:pt x="409" y="111"/>
                  </a:lnTo>
                  <a:lnTo>
                    <a:pt x="409" y="128"/>
                  </a:lnTo>
                  <a:lnTo>
                    <a:pt x="411" y="144"/>
                  </a:lnTo>
                  <a:lnTo>
                    <a:pt x="413" y="160"/>
                  </a:lnTo>
                  <a:lnTo>
                    <a:pt x="415" y="173"/>
                  </a:lnTo>
                  <a:lnTo>
                    <a:pt x="415" y="187"/>
                  </a:lnTo>
                  <a:lnTo>
                    <a:pt x="417" y="197"/>
                  </a:lnTo>
                  <a:lnTo>
                    <a:pt x="418" y="206"/>
                  </a:lnTo>
                  <a:lnTo>
                    <a:pt x="419" y="210"/>
                  </a:lnTo>
                  <a:lnTo>
                    <a:pt x="419" y="216"/>
                  </a:lnTo>
                  <a:lnTo>
                    <a:pt x="420" y="223"/>
                  </a:lnTo>
                  <a:lnTo>
                    <a:pt x="420" y="232"/>
                  </a:lnTo>
                  <a:lnTo>
                    <a:pt x="420" y="240"/>
                  </a:lnTo>
                  <a:lnTo>
                    <a:pt x="418" y="252"/>
                  </a:lnTo>
                  <a:lnTo>
                    <a:pt x="418" y="263"/>
                  </a:lnTo>
                  <a:lnTo>
                    <a:pt x="417" y="274"/>
                  </a:lnTo>
                  <a:lnTo>
                    <a:pt x="417" y="284"/>
                  </a:lnTo>
                  <a:lnTo>
                    <a:pt x="415" y="295"/>
                  </a:lnTo>
                  <a:lnTo>
                    <a:pt x="415" y="306"/>
                  </a:lnTo>
                  <a:lnTo>
                    <a:pt x="413" y="315"/>
                  </a:lnTo>
                  <a:lnTo>
                    <a:pt x="413" y="323"/>
                  </a:lnTo>
                  <a:lnTo>
                    <a:pt x="411" y="331"/>
                  </a:lnTo>
                  <a:lnTo>
                    <a:pt x="411" y="336"/>
                  </a:lnTo>
                  <a:lnTo>
                    <a:pt x="411" y="339"/>
                  </a:lnTo>
                  <a:lnTo>
                    <a:pt x="411" y="340"/>
                  </a:lnTo>
                  <a:lnTo>
                    <a:pt x="407" y="342"/>
                  </a:lnTo>
                  <a:lnTo>
                    <a:pt x="394" y="342"/>
                  </a:lnTo>
                  <a:lnTo>
                    <a:pt x="374" y="342"/>
                  </a:lnTo>
                  <a:lnTo>
                    <a:pt x="349" y="342"/>
                  </a:lnTo>
                  <a:lnTo>
                    <a:pt x="317" y="342"/>
                  </a:lnTo>
                  <a:lnTo>
                    <a:pt x="283" y="342"/>
                  </a:lnTo>
                  <a:lnTo>
                    <a:pt x="246" y="342"/>
                  </a:lnTo>
                  <a:lnTo>
                    <a:pt x="209" y="340"/>
                  </a:lnTo>
                  <a:lnTo>
                    <a:pt x="170" y="340"/>
                  </a:lnTo>
                  <a:lnTo>
                    <a:pt x="133" y="339"/>
                  </a:lnTo>
                  <a:lnTo>
                    <a:pt x="98" y="339"/>
                  </a:lnTo>
                  <a:lnTo>
                    <a:pt x="67" y="338"/>
                  </a:lnTo>
                  <a:lnTo>
                    <a:pt x="40" y="338"/>
                  </a:lnTo>
                  <a:lnTo>
                    <a:pt x="20" y="337"/>
                  </a:lnTo>
                  <a:lnTo>
                    <a:pt x="6" y="337"/>
                  </a:lnTo>
                  <a:lnTo>
                    <a:pt x="1" y="336"/>
                  </a:lnTo>
                  <a:lnTo>
                    <a:pt x="0" y="332"/>
                  </a:lnTo>
                  <a:lnTo>
                    <a:pt x="1" y="322"/>
                  </a:lnTo>
                  <a:lnTo>
                    <a:pt x="3" y="305"/>
                  </a:lnTo>
                  <a:lnTo>
                    <a:pt x="7" y="284"/>
                  </a:lnTo>
                  <a:lnTo>
                    <a:pt x="11" y="259"/>
                  </a:lnTo>
                  <a:lnTo>
                    <a:pt x="17" y="230"/>
                  </a:lnTo>
                  <a:lnTo>
                    <a:pt x="23" y="200"/>
                  </a:lnTo>
                  <a:lnTo>
                    <a:pt x="30" y="168"/>
                  </a:lnTo>
                  <a:lnTo>
                    <a:pt x="36" y="138"/>
                  </a:lnTo>
                  <a:lnTo>
                    <a:pt x="43" y="107"/>
                  </a:lnTo>
                  <a:lnTo>
                    <a:pt x="48" y="79"/>
                  </a:lnTo>
                  <a:lnTo>
                    <a:pt x="55" y="53"/>
                  </a:lnTo>
                  <a:lnTo>
                    <a:pt x="58" y="32"/>
                  </a:lnTo>
                  <a:lnTo>
                    <a:pt x="63" y="15"/>
                  </a:lnTo>
                  <a:lnTo>
                    <a:pt x="65" y="5"/>
                  </a:lnTo>
                  <a:lnTo>
                    <a:pt x="67" y="0"/>
                  </a:lnTo>
                  <a:lnTo>
                    <a:pt x="67" y="1"/>
                  </a:lnTo>
                  <a:lnTo>
                    <a:pt x="73" y="1"/>
                  </a:lnTo>
                  <a:lnTo>
                    <a:pt x="80" y="3"/>
                  </a:lnTo>
                  <a:lnTo>
                    <a:pt x="92" y="5"/>
                  </a:lnTo>
                  <a:lnTo>
                    <a:pt x="105" y="9"/>
                  </a:lnTo>
                  <a:lnTo>
                    <a:pt x="122" y="12"/>
                  </a:lnTo>
                  <a:lnTo>
                    <a:pt x="141" y="16"/>
                  </a:lnTo>
                  <a:lnTo>
                    <a:pt x="163" y="19"/>
                  </a:lnTo>
                  <a:lnTo>
                    <a:pt x="186" y="23"/>
                  </a:lnTo>
                  <a:lnTo>
                    <a:pt x="210" y="26"/>
                  </a:lnTo>
                  <a:lnTo>
                    <a:pt x="237" y="29"/>
                  </a:lnTo>
                  <a:lnTo>
                    <a:pt x="266" y="30"/>
                  </a:lnTo>
                  <a:lnTo>
                    <a:pt x="295" y="32"/>
                  </a:lnTo>
                  <a:lnTo>
                    <a:pt x="328" y="31"/>
                  </a:lnTo>
                  <a:lnTo>
                    <a:pt x="360" y="30"/>
                  </a:lnTo>
                  <a:lnTo>
                    <a:pt x="394" y="26"/>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4" name="Freeform 145"/>
            <p:cNvSpPr>
              <a:spLocks/>
            </p:cNvSpPr>
            <p:nvPr/>
          </p:nvSpPr>
          <p:spPr bwMode="auto">
            <a:xfrm>
              <a:off x="5570" y="3565"/>
              <a:ext cx="232" cy="267"/>
            </a:xfrm>
            <a:custGeom>
              <a:avLst/>
              <a:gdLst>
                <a:gd name="T0" fmla="*/ 4 w 232"/>
                <a:gd name="T1" fmla="*/ 98 h 267"/>
                <a:gd name="T2" fmla="*/ 8 w 232"/>
                <a:gd name="T3" fmla="*/ 114 h 267"/>
                <a:gd name="T4" fmla="*/ 9 w 232"/>
                <a:gd name="T5" fmla="*/ 121 h 267"/>
                <a:gd name="T6" fmla="*/ 8 w 232"/>
                <a:gd name="T7" fmla="*/ 128 h 267"/>
                <a:gd name="T8" fmla="*/ 14 w 232"/>
                <a:gd name="T9" fmla="*/ 137 h 267"/>
                <a:gd name="T10" fmla="*/ 20 w 232"/>
                <a:gd name="T11" fmla="*/ 146 h 267"/>
                <a:gd name="T12" fmla="*/ 25 w 232"/>
                <a:gd name="T13" fmla="*/ 159 h 267"/>
                <a:gd name="T14" fmla="*/ 27 w 232"/>
                <a:gd name="T15" fmla="*/ 177 h 267"/>
                <a:gd name="T16" fmla="*/ 33 w 232"/>
                <a:gd name="T17" fmla="*/ 186 h 267"/>
                <a:gd name="T18" fmla="*/ 40 w 232"/>
                <a:gd name="T19" fmla="*/ 193 h 267"/>
                <a:gd name="T20" fmla="*/ 46 w 232"/>
                <a:gd name="T21" fmla="*/ 203 h 267"/>
                <a:gd name="T22" fmla="*/ 51 w 232"/>
                <a:gd name="T23" fmla="*/ 211 h 267"/>
                <a:gd name="T24" fmla="*/ 55 w 232"/>
                <a:gd name="T25" fmla="*/ 221 h 267"/>
                <a:gd name="T26" fmla="*/ 60 w 232"/>
                <a:gd name="T27" fmla="*/ 230 h 267"/>
                <a:gd name="T28" fmla="*/ 62 w 232"/>
                <a:gd name="T29" fmla="*/ 239 h 267"/>
                <a:gd name="T30" fmla="*/ 68 w 232"/>
                <a:gd name="T31" fmla="*/ 248 h 267"/>
                <a:gd name="T32" fmla="*/ 77 w 232"/>
                <a:gd name="T33" fmla="*/ 254 h 267"/>
                <a:gd name="T34" fmla="*/ 87 w 232"/>
                <a:gd name="T35" fmla="*/ 258 h 267"/>
                <a:gd name="T36" fmla="*/ 101 w 232"/>
                <a:gd name="T37" fmla="*/ 255 h 267"/>
                <a:gd name="T38" fmla="*/ 119 w 232"/>
                <a:gd name="T39" fmla="*/ 246 h 267"/>
                <a:gd name="T40" fmla="*/ 133 w 232"/>
                <a:gd name="T41" fmla="*/ 244 h 267"/>
                <a:gd name="T42" fmla="*/ 146 w 232"/>
                <a:gd name="T43" fmla="*/ 244 h 267"/>
                <a:gd name="T44" fmla="*/ 144 w 232"/>
                <a:gd name="T45" fmla="*/ 254 h 267"/>
                <a:gd name="T46" fmla="*/ 141 w 232"/>
                <a:gd name="T47" fmla="*/ 264 h 267"/>
                <a:gd name="T48" fmla="*/ 186 w 232"/>
                <a:gd name="T49" fmla="*/ 248 h 267"/>
                <a:gd name="T50" fmla="*/ 228 w 232"/>
                <a:gd name="T51" fmla="*/ 195 h 267"/>
                <a:gd name="T52" fmla="*/ 229 w 232"/>
                <a:gd name="T53" fmla="*/ 182 h 267"/>
                <a:gd name="T54" fmla="*/ 227 w 232"/>
                <a:gd name="T55" fmla="*/ 173 h 267"/>
                <a:gd name="T56" fmla="*/ 222 w 232"/>
                <a:gd name="T57" fmla="*/ 170 h 267"/>
                <a:gd name="T58" fmla="*/ 219 w 232"/>
                <a:gd name="T59" fmla="*/ 169 h 267"/>
                <a:gd name="T60" fmla="*/ 218 w 232"/>
                <a:gd name="T61" fmla="*/ 163 h 267"/>
                <a:gd name="T62" fmla="*/ 219 w 232"/>
                <a:gd name="T63" fmla="*/ 156 h 267"/>
                <a:gd name="T64" fmla="*/ 212 w 232"/>
                <a:gd name="T65" fmla="*/ 151 h 267"/>
                <a:gd name="T66" fmla="*/ 205 w 232"/>
                <a:gd name="T67" fmla="*/ 144 h 267"/>
                <a:gd name="T68" fmla="*/ 204 w 232"/>
                <a:gd name="T69" fmla="*/ 131 h 267"/>
                <a:gd name="T70" fmla="*/ 209 w 232"/>
                <a:gd name="T71" fmla="*/ 117 h 267"/>
                <a:gd name="T72" fmla="*/ 211 w 232"/>
                <a:gd name="T73" fmla="*/ 106 h 267"/>
                <a:gd name="T74" fmla="*/ 212 w 232"/>
                <a:gd name="T75" fmla="*/ 94 h 267"/>
                <a:gd name="T76" fmla="*/ 209 w 232"/>
                <a:gd name="T77" fmla="*/ 89 h 267"/>
                <a:gd name="T78" fmla="*/ 205 w 232"/>
                <a:gd name="T79" fmla="*/ 84 h 267"/>
                <a:gd name="T80" fmla="*/ 194 w 232"/>
                <a:gd name="T81" fmla="*/ 81 h 267"/>
                <a:gd name="T82" fmla="*/ 180 w 232"/>
                <a:gd name="T83" fmla="*/ 79 h 267"/>
                <a:gd name="T84" fmla="*/ 186 w 232"/>
                <a:gd name="T85" fmla="*/ 99 h 267"/>
                <a:gd name="T86" fmla="*/ 200 w 232"/>
                <a:gd name="T87" fmla="*/ 127 h 267"/>
                <a:gd name="T88" fmla="*/ 207 w 232"/>
                <a:gd name="T89" fmla="*/ 113 h 267"/>
                <a:gd name="T90" fmla="*/ 217 w 232"/>
                <a:gd name="T91" fmla="*/ 91 h 267"/>
                <a:gd name="T92" fmla="*/ 181 w 232"/>
                <a:gd name="T93" fmla="*/ 60 h 267"/>
                <a:gd name="T94" fmla="*/ 139 w 232"/>
                <a:gd name="T95" fmla="*/ 15 h 267"/>
                <a:gd name="T96" fmla="*/ 120 w 232"/>
                <a:gd name="T97" fmla="*/ 8 h 267"/>
                <a:gd name="T98" fmla="*/ 100 w 232"/>
                <a:gd name="T99" fmla="*/ 4 h 267"/>
                <a:gd name="T100" fmla="*/ 83 w 232"/>
                <a:gd name="T101" fmla="*/ 2 h 267"/>
                <a:gd name="T102" fmla="*/ 63 w 232"/>
                <a:gd name="T103" fmla="*/ 1 h 267"/>
                <a:gd name="T104" fmla="*/ 52 w 232"/>
                <a:gd name="T105" fmla="*/ 0 h 267"/>
                <a:gd name="T106" fmla="*/ 42 w 232"/>
                <a:gd name="T107" fmla="*/ 0 h 267"/>
                <a:gd name="T108" fmla="*/ 19 w 232"/>
                <a:gd name="T109" fmla="*/ 23 h 267"/>
                <a:gd name="T110" fmla="*/ 0 w 232"/>
                <a:gd name="T111" fmla="*/ 78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 h="267">
                  <a:moveTo>
                    <a:pt x="3" y="85"/>
                  </a:moveTo>
                  <a:lnTo>
                    <a:pt x="3" y="87"/>
                  </a:lnTo>
                  <a:lnTo>
                    <a:pt x="3" y="88"/>
                  </a:lnTo>
                  <a:lnTo>
                    <a:pt x="3" y="90"/>
                  </a:lnTo>
                  <a:lnTo>
                    <a:pt x="4" y="91"/>
                  </a:lnTo>
                  <a:lnTo>
                    <a:pt x="4" y="94"/>
                  </a:lnTo>
                  <a:lnTo>
                    <a:pt x="4" y="96"/>
                  </a:lnTo>
                  <a:lnTo>
                    <a:pt x="4" y="98"/>
                  </a:lnTo>
                  <a:lnTo>
                    <a:pt x="6" y="100"/>
                  </a:lnTo>
                  <a:lnTo>
                    <a:pt x="6" y="104"/>
                  </a:lnTo>
                  <a:lnTo>
                    <a:pt x="6" y="106"/>
                  </a:lnTo>
                  <a:lnTo>
                    <a:pt x="6" y="107"/>
                  </a:lnTo>
                  <a:lnTo>
                    <a:pt x="8" y="109"/>
                  </a:lnTo>
                  <a:lnTo>
                    <a:pt x="8" y="111"/>
                  </a:lnTo>
                  <a:lnTo>
                    <a:pt x="8" y="113"/>
                  </a:lnTo>
                  <a:lnTo>
                    <a:pt x="8" y="114"/>
                  </a:lnTo>
                  <a:lnTo>
                    <a:pt x="10" y="114"/>
                  </a:lnTo>
                  <a:lnTo>
                    <a:pt x="9" y="116"/>
                  </a:lnTo>
                  <a:lnTo>
                    <a:pt x="9" y="117"/>
                  </a:lnTo>
                  <a:lnTo>
                    <a:pt x="9" y="119"/>
                  </a:lnTo>
                  <a:lnTo>
                    <a:pt x="9" y="121"/>
                  </a:lnTo>
                  <a:lnTo>
                    <a:pt x="8" y="123"/>
                  </a:lnTo>
                  <a:lnTo>
                    <a:pt x="8" y="124"/>
                  </a:lnTo>
                  <a:lnTo>
                    <a:pt x="8" y="126"/>
                  </a:lnTo>
                  <a:lnTo>
                    <a:pt x="8" y="128"/>
                  </a:lnTo>
                  <a:lnTo>
                    <a:pt x="9" y="128"/>
                  </a:lnTo>
                  <a:lnTo>
                    <a:pt x="9" y="130"/>
                  </a:lnTo>
                  <a:lnTo>
                    <a:pt x="9" y="132"/>
                  </a:lnTo>
                  <a:lnTo>
                    <a:pt x="11" y="132"/>
                  </a:lnTo>
                  <a:lnTo>
                    <a:pt x="11" y="134"/>
                  </a:lnTo>
                  <a:lnTo>
                    <a:pt x="13" y="135"/>
                  </a:lnTo>
                  <a:lnTo>
                    <a:pt x="14" y="137"/>
                  </a:lnTo>
                  <a:lnTo>
                    <a:pt x="16" y="137"/>
                  </a:lnTo>
                  <a:lnTo>
                    <a:pt x="16" y="138"/>
                  </a:lnTo>
                  <a:lnTo>
                    <a:pt x="18" y="140"/>
                  </a:lnTo>
                  <a:lnTo>
                    <a:pt x="18" y="142"/>
                  </a:lnTo>
                  <a:lnTo>
                    <a:pt x="19" y="142"/>
                  </a:lnTo>
                  <a:lnTo>
                    <a:pt x="19" y="145"/>
                  </a:lnTo>
                  <a:lnTo>
                    <a:pt x="20" y="145"/>
                  </a:lnTo>
                  <a:lnTo>
                    <a:pt x="20" y="146"/>
                  </a:lnTo>
                  <a:lnTo>
                    <a:pt x="22" y="146"/>
                  </a:lnTo>
                  <a:lnTo>
                    <a:pt x="22" y="148"/>
                  </a:lnTo>
                  <a:lnTo>
                    <a:pt x="23" y="149"/>
                  </a:lnTo>
                  <a:lnTo>
                    <a:pt x="23" y="151"/>
                  </a:lnTo>
                  <a:lnTo>
                    <a:pt x="25" y="153"/>
                  </a:lnTo>
                  <a:lnTo>
                    <a:pt x="25" y="156"/>
                  </a:lnTo>
                  <a:lnTo>
                    <a:pt x="25" y="157"/>
                  </a:lnTo>
                  <a:lnTo>
                    <a:pt x="25" y="159"/>
                  </a:lnTo>
                  <a:lnTo>
                    <a:pt x="27" y="161"/>
                  </a:lnTo>
                  <a:lnTo>
                    <a:pt x="27" y="165"/>
                  </a:lnTo>
                  <a:lnTo>
                    <a:pt x="27" y="167"/>
                  </a:lnTo>
                  <a:lnTo>
                    <a:pt x="27" y="169"/>
                  </a:lnTo>
                  <a:lnTo>
                    <a:pt x="27" y="171"/>
                  </a:lnTo>
                  <a:lnTo>
                    <a:pt x="27" y="174"/>
                  </a:lnTo>
                  <a:lnTo>
                    <a:pt x="27" y="176"/>
                  </a:lnTo>
                  <a:lnTo>
                    <a:pt x="27" y="177"/>
                  </a:lnTo>
                  <a:lnTo>
                    <a:pt x="29" y="179"/>
                  </a:lnTo>
                  <a:lnTo>
                    <a:pt x="29" y="181"/>
                  </a:lnTo>
                  <a:lnTo>
                    <a:pt x="29" y="183"/>
                  </a:lnTo>
                  <a:lnTo>
                    <a:pt x="30" y="183"/>
                  </a:lnTo>
                  <a:lnTo>
                    <a:pt x="30" y="184"/>
                  </a:lnTo>
                  <a:lnTo>
                    <a:pt x="32" y="184"/>
                  </a:lnTo>
                  <a:lnTo>
                    <a:pt x="33" y="186"/>
                  </a:lnTo>
                  <a:lnTo>
                    <a:pt x="35" y="186"/>
                  </a:lnTo>
                  <a:lnTo>
                    <a:pt x="35" y="188"/>
                  </a:lnTo>
                  <a:lnTo>
                    <a:pt x="37" y="189"/>
                  </a:lnTo>
                  <a:lnTo>
                    <a:pt x="37" y="191"/>
                  </a:lnTo>
                  <a:lnTo>
                    <a:pt x="39" y="191"/>
                  </a:lnTo>
                  <a:lnTo>
                    <a:pt x="39" y="193"/>
                  </a:lnTo>
                  <a:lnTo>
                    <a:pt x="40" y="193"/>
                  </a:lnTo>
                  <a:lnTo>
                    <a:pt x="42" y="193"/>
                  </a:lnTo>
                  <a:lnTo>
                    <a:pt x="42" y="194"/>
                  </a:lnTo>
                  <a:lnTo>
                    <a:pt x="42" y="195"/>
                  </a:lnTo>
                  <a:lnTo>
                    <a:pt x="42" y="197"/>
                  </a:lnTo>
                  <a:lnTo>
                    <a:pt x="44" y="197"/>
                  </a:lnTo>
                  <a:lnTo>
                    <a:pt x="44" y="199"/>
                  </a:lnTo>
                  <a:lnTo>
                    <a:pt x="46" y="201"/>
                  </a:lnTo>
                  <a:lnTo>
                    <a:pt x="46" y="203"/>
                  </a:lnTo>
                  <a:lnTo>
                    <a:pt x="48" y="203"/>
                  </a:lnTo>
                  <a:lnTo>
                    <a:pt x="48" y="204"/>
                  </a:lnTo>
                  <a:lnTo>
                    <a:pt x="49" y="206"/>
                  </a:lnTo>
                  <a:lnTo>
                    <a:pt x="49" y="208"/>
                  </a:lnTo>
                  <a:lnTo>
                    <a:pt x="50" y="208"/>
                  </a:lnTo>
                  <a:lnTo>
                    <a:pt x="50" y="210"/>
                  </a:lnTo>
                  <a:lnTo>
                    <a:pt x="51" y="210"/>
                  </a:lnTo>
                  <a:lnTo>
                    <a:pt x="51" y="211"/>
                  </a:lnTo>
                  <a:lnTo>
                    <a:pt x="53" y="211"/>
                  </a:lnTo>
                  <a:lnTo>
                    <a:pt x="53" y="213"/>
                  </a:lnTo>
                  <a:lnTo>
                    <a:pt x="53" y="215"/>
                  </a:lnTo>
                  <a:lnTo>
                    <a:pt x="54" y="215"/>
                  </a:lnTo>
                  <a:lnTo>
                    <a:pt x="54" y="217"/>
                  </a:lnTo>
                  <a:lnTo>
                    <a:pt x="55" y="219"/>
                  </a:lnTo>
                  <a:lnTo>
                    <a:pt x="55" y="221"/>
                  </a:lnTo>
                  <a:lnTo>
                    <a:pt x="57" y="221"/>
                  </a:lnTo>
                  <a:lnTo>
                    <a:pt x="57" y="223"/>
                  </a:lnTo>
                  <a:lnTo>
                    <a:pt x="58" y="224"/>
                  </a:lnTo>
                  <a:lnTo>
                    <a:pt x="58" y="226"/>
                  </a:lnTo>
                  <a:lnTo>
                    <a:pt x="60" y="228"/>
                  </a:lnTo>
                  <a:lnTo>
                    <a:pt x="60" y="230"/>
                  </a:lnTo>
                  <a:lnTo>
                    <a:pt x="61" y="230"/>
                  </a:lnTo>
                  <a:lnTo>
                    <a:pt x="60" y="232"/>
                  </a:lnTo>
                  <a:lnTo>
                    <a:pt x="60" y="234"/>
                  </a:lnTo>
                  <a:lnTo>
                    <a:pt x="61" y="234"/>
                  </a:lnTo>
                  <a:lnTo>
                    <a:pt x="61" y="236"/>
                  </a:lnTo>
                  <a:lnTo>
                    <a:pt x="62" y="237"/>
                  </a:lnTo>
                  <a:lnTo>
                    <a:pt x="62" y="239"/>
                  </a:lnTo>
                  <a:lnTo>
                    <a:pt x="64" y="239"/>
                  </a:lnTo>
                  <a:lnTo>
                    <a:pt x="64" y="241"/>
                  </a:lnTo>
                  <a:lnTo>
                    <a:pt x="65" y="242"/>
                  </a:lnTo>
                  <a:lnTo>
                    <a:pt x="65" y="244"/>
                  </a:lnTo>
                  <a:lnTo>
                    <a:pt x="67" y="245"/>
                  </a:lnTo>
                  <a:lnTo>
                    <a:pt x="67" y="247"/>
                  </a:lnTo>
                  <a:lnTo>
                    <a:pt x="68" y="247"/>
                  </a:lnTo>
                  <a:lnTo>
                    <a:pt x="68" y="248"/>
                  </a:lnTo>
                  <a:lnTo>
                    <a:pt x="70" y="248"/>
                  </a:lnTo>
                  <a:lnTo>
                    <a:pt x="70" y="250"/>
                  </a:lnTo>
                  <a:lnTo>
                    <a:pt x="71" y="250"/>
                  </a:lnTo>
                  <a:lnTo>
                    <a:pt x="71" y="252"/>
                  </a:lnTo>
                  <a:lnTo>
                    <a:pt x="73" y="252"/>
                  </a:lnTo>
                  <a:lnTo>
                    <a:pt x="73" y="254"/>
                  </a:lnTo>
                  <a:lnTo>
                    <a:pt x="75" y="254"/>
                  </a:lnTo>
                  <a:lnTo>
                    <a:pt x="77" y="254"/>
                  </a:lnTo>
                  <a:lnTo>
                    <a:pt x="78" y="254"/>
                  </a:lnTo>
                  <a:lnTo>
                    <a:pt x="78" y="256"/>
                  </a:lnTo>
                  <a:lnTo>
                    <a:pt x="80" y="256"/>
                  </a:lnTo>
                  <a:lnTo>
                    <a:pt x="82" y="256"/>
                  </a:lnTo>
                  <a:lnTo>
                    <a:pt x="84" y="256"/>
                  </a:lnTo>
                  <a:lnTo>
                    <a:pt x="84" y="258"/>
                  </a:lnTo>
                  <a:lnTo>
                    <a:pt x="86" y="258"/>
                  </a:lnTo>
                  <a:lnTo>
                    <a:pt x="87" y="258"/>
                  </a:lnTo>
                  <a:lnTo>
                    <a:pt x="89" y="258"/>
                  </a:lnTo>
                  <a:lnTo>
                    <a:pt x="90" y="258"/>
                  </a:lnTo>
                  <a:lnTo>
                    <a:pt x="92" y="258"/>
                  </a:lnTo>
                  <a:lnTo>
                    <a:pt x="94" y="258"/>
                  </a:lnTo>
                  <a:lnTo>
                    <a:pt x="96" y="258"/>
                  </a:lnTo>
                  <a:lnTo>
                    <a:pt x="97" y="258"/>
                  </a:lnTo>
                  <a:lnTo>
                    <a:pt x="99" y="256"/>
                  </a:lnTo>
                  <a:lnTo>
                    <a:pt x="101" y="255"/>
                  </a:lnTo>
                  <a:lnTo>
                    <a:pt x="105" y="253"/>
                  </a:lnTo>
                  <a:lnTo>
                    <a:pt x="107" y="253"/>
                  </a:lnTo>
                  <a:lnTo>
                    <a:pt x="109" y="251"/>
                  </a:lnTo>
                  <a:lnTo>
                    <a:pt x="111" y="250"/>
                  </a:lnTo>
                  <a:lnTo>
                    <a:pt x="114" y="248"/>
                  </a:lnTo>
                  <a:lnTo>
                    <a:pt x="115" y="248"/>
                  </a:lnTo>
                  <a:lnTo>
                    <a:pt x="117" y="246"/>
                  </a:lnTo>
                  <a:lnTo>
                    <a:pt x="119" y="246"/>
                  </a:lnTo>
                  <a:lnTo>
                    <a:pt x="122" y="244"/>
                  </a:lnTo>
                  <a:lnTo>
                    <a:pt x="124" y="244"/>
                  </a:lnTo>
                  <a:lnTo>
                    <a:pt x="125" y="244"/>
                  </a:lnTo>
                  <a:lnTo>
                    <a:pt x="127" y="244"/>
                  </a:lnTo>
                  <a:lnTo>
                    <a:pt x="129" y="244"/>
                  </a:lnTo>
                  <a:lnTo>
                    <a:pt x="131" y="244"/>
                  </a:lnTo>
                  <a:lnTo>
                    <a:pt x="133" y="244"/>
                  </a:lnTo>
                  <a:lnTo>
                    <a:pt x="135" y="243"/>
                  </a:lnTo>
                  <a:lnTo>
                    <a:pt x="137" y="243"/>
                  </a:lnTo>
                  <a:lnTo>
                    <a:pt x="139" y="243"/>
                  </a:lnTo>
                  <a:lnTo>
                    <a:pt x="141" y="243"/>
                  </a:lnTo>
                  <a:lnTo>
                    <a:pt x="143" y="243"/>
                  </a:lnTo>
                  <a:lnTo>
                    <a:pt x="143" y="244"/>
                  </a:lnTo>
                  <a:lnTo>
                    <a:pt x="145" y="244"/>
                  </a:lnTo>
                  <a:lnTo>
                    <a:pt x="146" y="244"/>
                  </a:lnTo>
                  <a:lnTo>
                    <a:pt x="148" y="244"/>
                  </a:lnTo>
                  <a:lnTo>
                    <a:pt x="147" y="246"/>
                  </a:lnTo>
                  <a:lnTo>
                    <a:pt x="147" y="248"/>
                  </a:lnTo>
                  <a:lnTo>
                    <a:pt x="145" y="250"/>
                  </a:lnTo>
                  <a:lnTo>
                    <a:pt x="145" y="252"/>
                  </a:lnTo>
                  <a:lnTo>
                    <a:pt x="144" y="254"/>
                  </a:lnTo>
                  <a:lnTo>
                    <a:pt x="144" y="255"/>
                  </a:lnTo>
                  <a:lnTo>
                    <a:pt x="143" y="257"/>
                  </a:lnTo>
                  <a:lnTo>
                    <a:pt x="143" y="259"/>
                  </a:lnTo>
                  <a:lnTo>
                    <a:pt x="141" y="261"/>
                  </a:lnTo>
                  <a:lnTo>
                    <a:pt x="141" y="262"/>
                  </a:lnTo>
                  <a:lnTo>
                    <a:pt x="141" y="264"/>
                  </a:lnTo>
                  <a:lnTo>
                    <a:pt x="142" y="264"/>
                  </a:lnTo>
                  <a:lnTo>
                    <a:pt x="145" y="266"/>
                  </a:lnTo>
                  <a:lnTo>
                    <a:pt x="151" y="266"/>
                  </a:lnTo>
                  <a:lnTo>
                    <a:pt x="157" y="264"/>
                  </a:lnTo>
                  <a:lnTo>
                    <a:pt x="164" y="261"/>
                  </a:lnTo>
                  <a:lnTo>
                    <a:pt x="171" y="258"/>
                  </a:lnTo>
                  <a:lnTo>
                    <a:pt x="178" y="253"/>
                  </a:lnTo>
                  <a:lnTo>
                    <a:pt x="186" y="248"/>
                  </a:lnTo>
                  <a:lnTo>
                    <a:pt x="193" y="241"/>
                  </a:lnTo>
                  <a:lnTo>
                    <a:pt x="199" y="235"/>
                  </a:lnTo>
                  <a:lnTo>
                    <a:pt x="206" y="228"/>
                  </a:lnTo>
                  <a:lnTo>
                    <a:pt x="212" y="221"/>
                  </a:lnTo>
                  <a:lnTo>
                    <a:pt x="218" y="214"/>
                  </a:lnTo>
                  <a:lnTo>
                    <a:pt x="221" y="208"/>
                  </a:lnTo>
                  <a:lnTo>
                    <a:pt x="226" y="201"/>
                  </a:lnTo>
                  <a:lnTo>
                    <a:pt x="228" y="195"/>
                  </a:lnTo>
                  <a:lnTo>
                    <a:pt x="231" y="189"/>
                  </a:lnTo>
                  <a:lnTo>
                    <a:pt x="230" y="189"/>
                  </a:lnTo>
                  <a:lnTo>
                    <a:pt x="230" y="187"/>
                  </a:lnTo>
                  <a:lnTo>
                    <a:pt x="230" y="185"/>
                  </a:lnTo>
                  <a:lnTo>
                    <a:pt x="229" y="185"/>
                  </a:lnTo>
                  <a:lnTo>
                    <a:pt x="229" y="184"/>
                  </a:lnTo>
                  <a:lnTo>
                    <a:pt x="229" y="182"/>
                  </a:lnTo>
                  <a:lnTo>
                    <a:pt x="229" y="180"/>
                  </a:lnTo>
                  <a:lnTo>
                    <a:pt x="227" y="180"/>
                  </a:lnTo>
                  <a:lnTo>
                    <a:pt x="227" y="178"/>
                  </a:lnTo>
                  <a:lnTo>
                    <a:pt x="227" y="176"/>
                  </a:lnTo>
                  <a:lnTo>
                    <a:pt x="227" y="174"/>
                  </a:lnTo>
                  <a:lnTo>
                    <a:pt x="227" y="173"/>
                  </a:lnTo>
                  <a:lnTo>
                    <a:pt x="227" y="171"/>
                  </a:lnTo>
                  <a:lnTo>
                    <a:pt x="225" y="171"/>
                  </a:lnTo>
                  <a:lnTo>
                    <a:pt x="224" y="171"/>
                  </a:lnTo>
                  <a:lnTo>
                    <a:pt x="224" y="170"/>
                  </a:lnTo>
                  <a:lnTo>
                    <a:pt x="222" y="170"/>
                  </a:lnTo>
                  <a:lnTo>
                    <a:pt x="222" y="169"/>
                  </a:lnTo>
                  <a:lnTo>
                    <a:pt x="220" y="169"/>
                  </a:lnTo>
                  <a:lnTo>
                    <a:pt x="219" y="169"/>
                  </a:lnTo>
                  <a:lnTo>
                    <a:pt x="219" y="167"/>
                  </a:lnTo>
                  <a:lnTo>
                    <a:pt x="218" y="167"/>
                  </a:lnTo>
                  <a:lnTo>
                    <a:pt x="218" y="165"/>
                  </a:lnTo>
                  <a:lnTo>
                    <a:pt x="218" y="163"/>
                  </a:lnTo>
                  <a:lnTo>
                    <a:pt x="219" y="161"/>
                  </a:lnTo>
                  <a:lnTo>
                    <a:pt x="219" y="159"/>
                  </a:lnTo>
                  <a:lnTo>
                    <a:pt x="219" y="157"/>
                  </a:lnTo>
                  <a:lnTo>
                    <a:pt x="219" y="156"/>
                  </a:lnTo>
                  <a:lnTo>
                    <a:pt x="219" y="154"/>
                  </a:lnTo>
                  <a:lnTo>
                    <a:pt x="218" y="154"/>
                  </a:lnTo>
                  <a:lnTo>
                    <a:pt x="216" y="154"/>
                  </a:lnTo>
                  <a:lnTo>
                    <a:pt x="216" y="152"/>
                  </a:lnTo>
                  <a:lnTo>
                    <a:pt x="214" y="152"/>
                  </a:lnTo>
                  <a:lnTo>
                    <a:pt x="214" y="151"/>
                  </a:lnTo>
                  <a:lnTo>
                    <a:pt x="212" y="151"/>
                  </a:lnTo>
                  <a:lnTo>
                    <a:pt x="212" y="149"/>
                  </a:lnTo>
                  <a:lnTo>
                    <a:pt x="210" y="149"/>
                  </a:lnTo>
                  <a:lnTo>
                    <a:pt x="209" y="147"/>
                  </a:lnTo>
                  <a:lnTo>
                    <a:pt x="207" y="147"/>
                  </a:lnTo>
                  <a:lnTo>
                    <a:pt x="207" y="146"/>
                  </a:lnTo>
                  <a:lnTo>
                    <a:pt x="205" y="146"/>
                  </a:lnTo>
                  <a:lnTo>
                    <a:pt x="205" y="144"/>
                  </a:lnTo>
                  <a:lnTo>
                    <a:pt x="205" y="142"/>
                  </a:lnTo>
                  <a:lnTo>
                    <a:pt x="204" y="142"/>
                  </a:lnTo>
                  <a:lnTo>
                    <a:pt x="204" y="140"/>
                  </a:lnTo>
                  <a:lnTo>
                    <a:pt x="204" y="138"/>
                  </a:lnTo>
                  <a:lnTo>
                    <a:pt x="204" y="137"/>
                  </a:lnTo>
                  <a:lnTo>
                    <a:pt x="204" y="135"/>
                  </a:lnTo>
                  <a:lnTo>
                    <a:pt x="204" y="133"/>
                  </a:lnTo>
                  <a:lnTo>
                    <a:pt x="204" y="131"/>
                  </a:lnTo>
                  <a:lnTo>
                    <a:pt x="206" y="129"/>
                  </a:lnTo>
                  <a:lnTo>
                    <a:pt x="206" y="127"/>
                  </a:lnTo>
                  <a:lnTo>
                    <a:pt x="207" y="126"/>
                  </a:lnTo>
                  <a:lnTo>
                    <a:pt x="207" y="124"/>
                  </a:lnTo>
                  <a:lnTo>
                    <a:pt x="209" y="122"/>
                  </a:lnTo>
                  <a:lnTo>
                    <a:pt x="209" y="120"/>
                  </a:lnTo>
                  <a:lnTo>
                    <a:pt x="209" y="119"/>
                  </a:lnTo>
                  <a:lnTo>
                    <a:pt x="209" y="117"/>
                  </a:lnTo>
                  <a:lnTo>
                    <a:pt x="211" y="115"/>
                  </a:lnTo>
                  <a:lnTo>
                    <a:pt x="211" y="113"/>
                  </a:lnTo>
                  <a:lnTo>
                    <a:pt x="211" y="112"/>
                  </a:lnTo>
                  <a:lnTo>
                    <a:pt x="211" y="110"/>
                  </a:lnTo>
                  <a:lnTo>
                    <a:pt x="211" y="109"/>
                  </a:lnTo>
                  <a:lnTo>
                    <a:pt x="211" y="107"/>
                  </a:lnTo>
                  <a:lnTo>
                    <a:pt x="211" y="106"/>
                  </a:lnTo>
                  <a:lnTo>
                    <a:pt x="212" y="104"/>
                  </a:lnTo>
                  <a:lnTo>
                    <a:pt x="212" y="102"/>
                  </a:lnTo>
                  <a:lnTo>
                    <a:pt x="212" y="100"/>
                  </a:lnTo>
                  <a:lnTo>
                    <a:pt x="212" y="98"/>
                  </a:lnTo>
                  <a:lnTo>
                    <a:pt x="212" y="96"/>
                  </a:lnTo>
                  <a:lnTo>
                    <a:pt x="212" y="94"/>
                  </a:lnTo>
                  <a:lnTo>
                    <a:pt x="212" y="92"/>
                  </a:lnTo>
                  <a:lnTo>
                    <a:pt x="211" y="92"/>
                  </a:lnTo>
                  <a:lnTo>
                    <a:pt x="211" y="90"/>
                  </a:lnTo>
                  <a:lnTo>
                    <a:pt x="209" y="90"/>
                  </a:lnTo>
                  <a:lnTo>
                    <a:pt x="209" y="89"/>
                  </a:lnTo>
                  <a:lnTo>
                    <a:pt x="209" y="87"/>
                  </a:lnTo>
                  <a:lnTo>
                    <a:pt x="207" y="87"/>
                  </a:lnTo>
                  <a:lnTo>
                    <a:pt x="207" y="86"/>
                  </a:lnTo>
                  <a:lnTo>
                    <a:pt x="206" y="86"/>
                  </a:lnTo>
                  <a:lnTo>
                    <a:pt x="206" y="84"/>
                  </a:lnTo>
                  <a:lnTo>
                    <a:pt x="205" y="84"/>
                  </a:lnTo>
                  <a:lnTo>
                    <a:pt x="205" y="82"/>
                  </a:lnTo>
                  <a:lnTo>
                    <a:pt x="203" y="82"/>
                  </a:lnTo>
                  <a:lnTo>
                    <a:pt x="202" y="82"/>
                  </a:lnTo>
                  <a:lnTo>
                    <a:pt x="201" y="82"/>
                  </a:lnTo>
                  <a:lnTo>
                    <a:pt x="200" y="81"/>
                  </a:lnTo>
                  <a:lnTo>
                    <a:pt x="198" y="81"/>
                  </a:lnTo>
                  <a:lnTo>
                    <a:pt x="196" y="81"/>
                  </a:lnTo>
                  <a:lnTo>
                    <a:pt x="194" y="81"/>
                  </a:lnTo>
                  <a:lnTo>
                    <a:pt x="192" y="79"/>
                  </a:lnTo>
                  <a:lnTo>
                    <a:pt x="190" y="79"/>
                  </a:lnTo>
                  <a:lnTo>
                    <a:pt x="188" y="79"/>
                  </a:lnTo>
                  <a:lnTo>
                    <a:pt x="186" y="79"/>
                  </a:lnTo>
                  <a:lnTo>
                    <a:pt x="184" y="79"/>
                  </a:lnTo>
                  <a:lnTo>
                    <a:pt x="182" y="79"/>
                  </a:lnTo>
                  <a:lnTo>
                    <a:pt x="181" y="79"/>
                  </a:lnTo>
                  <a:lnTo>
                    <a:pt x="180" y="79"/>
                  </a:lnTo>
                  <a:lnTo>
                    <a:pt x="179" y="80"/>
                  </a:lnTo>
                  <a:lnTo>
                    <a:pt x="179" y="82"/>
                  </a:lnTo>
                  <a:lnTo>
                    <a:pt x="180" y="85"/>
                  </a:lnTo>
                  <a:lnTo>
                    <a:pt x="181" y="88"/>
                  </a:lnTo>
                  <a:lnTo>
                    <a:pt x="182" y="92"/>
                  </a:lnTo>
                  <a:lnTo>
                    <a:pt x="184" y="96"/>
                  </a:lnTo>
                  <a:lnTo>
                    <a:pt x="186" y="99"/>
                  </a:lnTo>
                  <a:lnTo>
                    <a:pt x="188" y="103"/>
                  </a:lnTo>
                  <a:lnTo>
                    <a:pt x="190" y="108"/>
                  </a:lnTo>
                  <a:lnTo>
                    <a:pt x="192" y="112"/>
                  </a:lnTo>
                  <a:lnTo>
                    <a:pt x="194" y="116"/>
                  </a:lnTo>
                  <a:lnTo>
                    <a:pt x="196" y="119"/>
                  </a:lnTo>
                  <a:lnTo>
                    <a:pt x="197" y="122"/>
                  </a:lnTo>
                  <a:lnTo>
                    <a:pt x="199" y="125"/>
                  </a:lnTo>
                  <a:lnTo>
                    <a:pt x="200" y="127"/>
                  </a:lnTo>
                  <a:lnTo>
                    <a:pt x="201" y="127"/>
                  </a:lnTo>
                  <a:lnTo>
                    <a:pt x="201" y="125"/>
                  </a:lnTo>
                  <a:lnTo>
                    <a:pt x="202" y="122"/>
                  </a:lnTo>
                  <a:lnTo>
                    <a:pt x="203" y="120"/>
                  </a:lnTo>
                  <a:lnTo>
                    <a:pt x="205" y="117"/>
                  </a:lnTo>
                  <a:lnTo>
                    <a:pt x="207" y="113"/>
                  </a:lnTo>
                  <a:lnTo>
                    <a:pt x="209" y="109"/>
                  </a:lnTo>
                  <a:lnTo>
                    <a:pt x="210" y="107"/>
                  </a:lnTo>
                  <a:lnTo>
                    <a:pt x="212" y="103"/>
                  </a:lnTo>
                  <a:lnTo>
                    <a:pt x="213" y="100"/>
                  </a:lnTo>
                  <a:lnTo>
                    <a:pt x="215" y="96"/>
                  </a:lnTo>
                  <a:lnTo>
                    <a:pt x="215" y="94"/>
                  </a:lnTo>
                  <a:lnTo>
                    <a:pt x="217" y="92"/>
                  </a:lnTo>
                  <a:lnTo>
                    <a:pt x="217" y="91"/>
                  </a:lnTo>
                  <a:lnTo>
                    <a:pt x="218" y="89"/>
                  </a:lnTo>
                  <a:lnTo>
                    <a:pt x="212" y="88"/>
                  </a:lnTo>
                  <a:lnTo>
                    <a:pt x="209" y="86"/>
                  </a:lnTo>
                  <a:lnTo>
                    <a:pt x="203" y="82"/>
                  </a:lnTo>
                  <a:lnTo>
                    <a:pt x="199" y="77"/>
                  </a:lnTo>
                  <a:lnTo>
                    <a:pt x="192" y="72"/>
                  </a:lnTo>
                  <a:lnTo>
                    <a:pt x="187" y="65"/>
                  </a:lnTo>
                  <a:lnTo>
                    <a:pt x="181" y="60"/>
                  </a:lnTo>
                  <a:lnTo>
                    <a:pt x="176" y="52"/>
                  </a:lnTo>
                  <a:lnTo>
                    <a:pt x="169" y="47"/>
                  </a:lnTo>
                  <a:lnTo>
                    <a:pt x="163" y="40"/>
                  </a:lnTo>
                  <a:lnTo>
                    <a:pt x="158" y="34"/>
                  </a:lnTo>
                  <a:lnTo>
                    <a:pt x="153" y="28"/>
                  </a:lnTo>
                  <a:lnTo>
                    <a:pt x="147" y="23"/>
                  </a:lnTo>
                  <a:lnTo>
                    <a:pt x="143" y="19"/>
                  </a:lnTo>
                  <a:lnTo>
                    <a:pt x="139" y="15"/>
                  </a:lnTo>
                  <a:lnTo>
                    <a:pt x="136" y="11"/>
                  </a:lnTo>
                  <a:lnTo>
                    <a:pt x="134" y="11"/>
                  </a:lnTo>
                  <a:lnTo>
                    <a:pt x="133" y="11"/>
                  </a:lnTo>
                  <a:lnTo>
                    <a:pt x="131" y="11"/>
                  </a:lnTo>
                  <a:lnTo>
                    <a:pt x="129" y="9"/>
                  </a:lnTo>
                  <a:lnTo>
                    <a:pt x="125" y="9"/>
                  </a:lnTo>
                  <a:lnTo>
                    <a:pt x="123" y="8"/>
                  </a:lnTo>
                  <a:lnTo>
                    <a:pt x="120" y="8"/>
                  </a:lnTo>
                  <a:lnTo>
                    <a:pt x="118" y="6"/>
                  </a:lnTo>
                  <a:lnTo>
                    <a:pt x="114" y="6"/>
                  </a:lnTo>
                  <a:lnTo>
                    <a:pt x="111" y="6"/>
                  </a:lnTo>
                  <a:lnTo>
                    <a:pt x="108" y="6"/>
                  </a:lnTo>
                  <a:lnTo>
                    <a:pt x="106" y="4"/>
                  </a:lnTo>
                  <a:lnTo>
                    <a:pt x="104" y="4"/>
                  </a:lnTo>
                  <a:lnTo>
                    <a:pt x="102" y="4"/>
                  </a:lnTo>
                  <a:lnTo>
                    <a:pt x="100" y="4"/>
                  </a:lnTo>
                  <a:lnTo>
                    <a:pt x="100" y="2"/>
                  </a:lnTo>
                  <a:lnTo>
                    <a:pt x="97" y="2"/>
                  </a:lnTo>
                  <a:lnTo>
                    <a:pt x="96" y="2"/>
                  </a:lnTo>
                  <a:lnTo>
                    <a:pt x="93" y="2"/>
                  </a:lnTo>
                  <a:lnTo>
                    <a:pt x="91" y="2"/>
                  </a:lnTo>
                  <a:lnTo>
                    <a:pt x="87" y="2"/>
                  </a:lnTo>
                  <a:lnTo>
                    <a:pt x="86" y="2"/>
                  </a:lnTo>
                  <a:lnTo>
                    <a:pt x="83" y="2"/>
                  </a:lnTo>
                  <a:lnTo>
                    <a:pt x="80" y="1"/>
                  </a:lnTo>
                  <a:lnTo>
                    <a:pt x="77" y="1"/>
                  </a:lnTo>
                  <a:lnTo>
                    <a:pt x="75" y="1"/>
                  </a:lnTo>
                  <a:lnTo>
                    <a:pt x="71" y="1"/>
                  </a:lnTo>
                  <a:lnTo>
                    <a:pt x="69" y="1"/>
                  </a:lnTo>
                  <a:lnTo>
                    <a:pt x="67" y="1"/>
                  </a:lnTo>
                  <a:lnTo>
                    <a:pt x="65" y="1"/>
                  </a:lnTo>
                  <a:lnTo>
                    <a:pt x="63" y="1"/>
                  </a:lnTo>
                  <a:lnTo>
                    <a:pt x="62" y="0"/>
                  </a:lnTo>
                  <a:lnTo>
                    <a:pt x="60" y="0"/>
                  </a:lnTo>
                  <a:lnTo>
                    <a:pt x="59" y="0"/>
                  </a:lnTo>
                  <a:lnTo>
                    <a:pt x="57" y="0"/>
                  </a:lnTo>
                  <a:lnTo>
                    <a:pt x="55" y="0"/>
                  </a:lnTo>
                  <a:lnTo>
                    <a:pt x="54" y="0"/>
                  </a:lnTo>
                  <a:lnTo>
                    <a:pt x="52" y="0"/>
                  </a:lnTo>
                  <a:lnTo>
                    <a:pt x="50" y="0"/>
                  </a:lnTo>
                  <a:lnTo>
                    <a:pt x="48" y="0"/>
                  </a:lnTo>
                  <a:lnTo>
                    <a:pt x="46" y="0"/>
                  </a:lnTo>
                  <a:lnTo>
                    <a:pt x="44" y="0"/>
                  </a:lnTo>
                  <a:lnTo>
                    <a:pt x="42" y="0"/>
                  </a:lnTo>
                  <a:lnTo>
                    <a:pt x="39" y="2"/>
                  </a:lnTo>
                  <a:lnTo>
                    <a:pt x="37" y="3"/>
                  </a:lnTo>
                  <a:lnTo>
                    <a:pt x="34" y="6"/>
                  </a:lnTo>
                  <a:lnTo>
                    <a:pt x="31" y="9"/>
                  </a:lnTo>
                  <a:lnTo>
                    <a:pt x="27" y="13"/>
                  </a:lnTo>
                  <a:lnTo>
                    <a:pt x="23" y="17"/>
                  </a:lnTo>
                  <a:lnTo>
                    <a:pt x="19" y="23"/>
                  </a:lnTo>
                  <a:lnTo>
                    <a:pt x="16" y="28"/>
                  </a:lnTo>
                  <a:lnTo>
                    <a:pt x="12" y="35"/>
                  </a:lnTo>
                  <a:lnTo>
                    <a:pt x="8" y="42"/>
                  </a:lnTo>
                  <a:lnTo>
                    <a:pt x="5" y="49"/>
                  </a:lnTo>
                  <a:lnTo>
                    <a:pt x="3" y="55"/>
                  </a:lnTo>
                  <a:lnTo>
                    <a:pt x="1" y="63"/>
                  </a:lnTo>
                  <a:lnTo>
                    <a:pt x="0" y="70"/>
                  </a:lnTo>
                  <a:lnTo>
                    <a:pt x="0" y="78"/>
                  </a:lnTo>
                  <a:lnTo>
                    <a:pt x="3" y="8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5" name="Freeform 146"/>
            <p:cNvSpPr>
              <a:spLocks/>
            </p:cNvSpPr>
            <p:nvPr/>
          </p:nvSpPr>
          <p:spPr bwMode="auto">
            <a:xfrm>
              <a:off x="5733" y="3576"/>
              <a:ext cx="65" cy="256"/>
            </a:xfrm>
            <a:custGeom>
              <a:avLst/>
              <a:gdLst>
                <a:gd name="T0" fmla="*/ 4 w 65"/>
                <a:gd name="T1" fmla="*/ 78 h 256"/>
                <a:gd name="T2" fmla="*/ 1 w 65"/>
                <a:gd name="T3" fmla="*/ 105 h 256"/>
                <a:gd name="T4" fmla="*/ 1 w 65"/>
                <a:gd name="T5" fmla="*/ 138 h 256"/>
                <a:gd name="T6" fmla="*/ 0 w 65"/>
                <a:gd name="T7" fmla="*/ 171 h 256"/>
                <a:gd name="T8" fmla="*/ 0 w 65"/>
                <a:gd name="T9" fmla="*/ 193 h 256"/>
                <a:gd name="T10" fmla="*/ 0 w 65"/>
                <a:gd name="T11" fmla="*/ 199 h 256"/>
                <a:gd name="T12" fmla="*/ 3 w 65"/>
                <a:gd name="T13" fmla="*/ 207 h 256"/>
                <a:gd name="T14" fmla="*/ 8 w 65"/>
                <a:gd name="T15" fmla="*/ 223 h 256"/>
                <a:gd name="T16" fmla="*/ 13 w 65"/>
                <a:gd name="T17" fmla="*/ 239 h 256"/>
                <a:gd name="T18" fmla="*/ 17 w 65"/>
                <a:gd name="T19" fmla="*/ 251 h 256"/>
                <a:gd name="T20" fmla="*/ 21 w 65"/>
                <a:gd name="T21" fmla="*/ 255 h 256"/>
                <a:gd name="T22" fmla="*/ 27 w 65"/>
                <a:gd name="T23" fmla="*/ 249 h 256"/>
                <a:gd name="T24" fmla="*/ 37 w 65"/>
                <a:gd name="T25" fmla="*/ 237 h 256"/>
                <a:gd name="T26" fmla="*/ 46 w 65"/>
                <a:gd name="T27" fmla="*/ 223 h 256"/>
                <a:gd name="T28" fmla="*/ 56 w 65"/>
                <a:gd name="T29" fmla="*/ 207 h 256"/>
                <a:gd name="T30" fmla="*/ 62 w 65"/>
                <a:gd name="T31" fmla="*/ 193 h 256"/>
                <a:gd name="T32" fmla="*/ 63 w 65"/>
                <a:gd name="T33" fmla="*/ 185 h 256"/>
                <a:gd name="T34" fmla="*/ 59 w 65"/>
                <a:gd name="T35" fmla="*/ 183 h 256"/>
                <a:gd name="T36" fmla="*/ 56 w 65"/>
                <a:gd name="T37" fmla="*/ 178 h 256"/>
                <a:gd name="T38" fmla="*/ 51 w 65"/>
                <a:gd name="T39" fmla="*/ 175 h 256"/>
                <a:gd name="T40" fmla="*/ 49 w 65"/>
                <a:gd name="T41" fmla="*/ 172 h 256"/>
                <a:gd name="T42" fmla="*/ 48 w 65"/>
                <a:gd name="T43" fmla="*/ 168 h 256"/>
                <a:gd name="T44" fmla="*/ 48 w 65"/>
                <a:gd name="T45" fmla="*/ 165 h 256"/>
                <a:gd name="T46" fmla="*/ 48 w 65"/>
                <a:gd name="T47" fmla="*/ 160 h 256"/>
                <a:gd name="T48" fmla="*/ 48 w 65"/>
                <a:gd name="T49" fmla="*/ 155 h 256"/>
                <a:gd name="T50" fmla="*/ 48 w 65"/>
                <a:gd name="T51" fmla="*/ 152 h 256"/>
                <a:gd name="T52" fmla="*/ 48 w 65"/>
                <a:gd name="T53" fmla="*/ 147 h 256"/>
                <a:gd name="T54" fmla="*/ 48 w 65"/>
                <a:gd name="T55" fmla="*/ 142 h 256"/>
                <a:gd name="T56" fmla="*/ 53 w 65"/>
                <a:gd name="T57" fmla="*/ 131 h 256"/>
                <a:gd name="T58" fmla="*/ 56 w 65"/>
                <a:gd name="T59" fmla="*/ 121 h 256"/>
                <a:gd name="T60" fmla="*/ 57 w 65"/>
                <a:gd name="T61" fmla="*/ 112 h 256"/>
                <a:gd name="T62" fmla="*/ 50 w 65"/>
                <a:gd name="T63" fmla="*/ 111 h 256"/>
                <a:gd name="T64" fmla="*/ 46 w 65"/>
                <a:gd name="T65" fmla="*/ 110 h 256"/>
                <a:gd name="T66" fmla="*/ 42 w 65"/>
                <a:gd name="T67" fmla="*/ 101 h 256"/>
                <a:gd name="T68" fmla="*/ 38 w 65"/>
                <a:gd name="T69" fmla="*/ 88 h 256"/>
                <a:gd name="T70" fmla="*/ 33 w 65"/>
                <a:gd name="T71" fmla="*/ 76 h 256"/>
                <a:gd name="T72" fmla="*/ 31 w 65"/>
                <a:gd name="T73" fmla="*/ 66 h 256"/>
                <a:gd name="T74" fmla="*/ 29 w 65"/>
                <a:gd name="T75" fmla="*/ 63 h 256"/>
                <a:gd name="T76" fmla="*/ 28 w 65"/>
                <a:gd name="T77" fmla="*/ 63 h 256"/>
                <a:gd name="T78" fmla="*/ 22 w 65"/>
                <a:gd name="T79" fmla="*/ 61 h 256"/>
                <a:gd name="T80" fmla="*/ 18 w 65"/>
                <a:gd name="T81" fmla="*/ 58 h 256"/>
                <a:gd name="T82" fmla="*/ 13 w 65"/>
                <a:gd name="T83" fmla="*/ 56 h 256"/>
                <a:gd name="T84" fmla="*/ 11 w 65"/>
                <a:gd name="T85" fmla="*/ 54 h 256"/>
                <a:gd name="T86" fmla="*/ 13 w 65"/>
                <a:gd name="T87" fmla="*/ 44 h 256"/>
                <a:gd name="T88" fmla="*/ 23 w 65"/>
                <a:gd name="T89" fmla="*/ 21 h 256"/>
                <a:gd name="T90" fmla="*/ 31 w 65"/>
                <a:gd name="T91" fmla="*/ 2 h 256"/>
                <a:gd name="T92" fmla="*/ 32 w 65"/>
                <a:gd name="T93" fmla="*/ 4 h 256"/>
                <a:gd name="T94" fmla="*/ 16 w 65"/>
                <a:gd name="T95" fmla="*/ 43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 h="256">
                  <a:moveTo>
                    <a:pt x="7" y="67"/>
                  </a:moveTo>
                  <a:lnTo>
                    <a:pt x="5" y="71"/>
                  </a:lnTo>
                  <a:lnTo>
                    <a:pt x="4" y="78"/>
                  </a:lnTo>
                  <a:lnTo>
                    <a:pt x="3" y="86"/>
                  </a:lnTo>
                  <a:lnTo>
                    <a:pt x="3" y="94"/>
                  </a:lnTo>
                  <a:lnTo>
                    <a:pt x="1" y="105"/>
                  </a:lnTo>
                  <a:lnTo>
                    <a:pt x="1" y="115"/>
                  </a:lnTo>
                  <a:lnTo>
                    <a:pt x="1" y="126"/>
                  </a:lnTo>
                  <a:lnTo>
                    <a:pt x="1" y="138"/>
                  </a:lnTo>
                  <a:lnTo>
                    <a:pt x="0" y="150"/>
                  </a:lnTo>
                  <a:lnTo>
                    <a:pt x="0" y="161"/>
                  </a:lnTo>
                  <a:lnTo>
                    <a:pt x="0" y="171"/>
                  </a:lnTo>
                  <a:lnTo>
                    <a:pt x="0" y="180"/>
                  </a:lnTo>
                  <a:lnTo>
                    <a:pt x="0" y="188"/>
                  </a:lnTo>
                  <a:lnTo>
                    <a:pt x="0" y="193"/>
                  </a:lnTo>
                  <a:lnTo>
                    <a:pt x="0" y="196"/>
                  </a:lnTo>
                  <a:lnTo>
                    <a:pt x="0" y="197"/>
                  </a:lnTo>
                  <a:lnTo>
                    <a:pt x="0" y="199"/>
                  </a:lnTo>
                  <a:lnTo>
                    <a:pt x="0" y="201"/>
                  </a:lnTo>
                  <a:lnTo>
                    <a:pt x="1" y="204"/>
                  </a:lnTo>
                  <a:lnTo>
                    <a:pt x="3" y="207"/>
                  </a:lnTo>
                  <a:lnTo>
                    <a:pt x="4" y="213"/>
                  </a:lnTo>
                  <a:lnTo>
                    <a:pt x="6" y="217"/>
                  </a:lnTo>
                  <a:lnTo>
                    <a:pt x="8" y="223"/>
                  </a:lnTo>
                  <a:lnTo>
                    <a:pt x="9" y="227"/>
                  </a:lnTo>
                  <a:lnTo>
                    <a:pt x="11" y="233"/>
                  </a:lnTo>
                  <a:lnTo>
                    <a:pt x="13" y="239"/>
                  </a:lnTo>
                  <a:lnTo>
                    <a:pt x="15" y="243"/>
                  </a:lnTo>
                  <a:lnTo>
                    <a:pt x="17" y="247"/>
                  </a:lnTo>
                  <a:lnTo>
                    <a:pt x="17" y="251"/>
                  </a:lnTo>
                  <a:lnTo>
                    <a:pt x="18" y="253"/>
                  </a:lnTo>
                  <a:lnTo>
                    <a:pt x="19" y="255"/>
                  </a:lnTo>
                  <a:lnTo>
                    <a:pt x="21" y="255"/>
                  </a:lnTo>
                  <a:lnTo>
                    <a:pt x="23" y="253"/>
                  </a:lnTo>
                  <a:lnTo>
                    <a:pt x="25" y="251"/>
                  </a:lnTo>
                  <a:lnTo>
                    <a:pt x="27" y="249"/>
                  </a:lnTo>
                  <a:lnTo>
                    <a:pt x="31" y="245"/>
                  </a:lnTo>
                  <a:lnTo>
                    <a:pt x="33" y="241"/>
                  </a:lnTo>
                  <a:lnTo>
                    <a:pt x="37" y="237"/>
                  </a:lnTo>
                  <a:lnTo>
                    <a:pt x="41" y="233"/>
                  </a:lnTo>
                  <a:lnTo>
                    <a:pt x="45" y="227"/>
                  </a:lnTo>
                  <a:lnTo>
                    <a:pt x="46" y="223"/>
                  </a:lnTo>
                  <a:lnTo>
                    <a:pt x="50" y="218"/>
                  </a:lnTo>
                  <a:lnTo>
                    <a:pt x="53" y="213"/>
                  </a:lnTo>
                  <a:lnTo>
                    <a:pt x="56" y="207"/>
                  </a:lnTo>
                  <a:lnTo>
                    <a:pt x="58" y="203"/>
                  </a:lnTo>
                  <a:lnTo>
                    <a:pt x="61" y="198"/>
                  </a:lnTo>
                  <a:lnTo>
                    <a:pt x="62" y="193"/>
                  </a:lnTo>
                  <a:lnTo>
                    <a:pt x="64" y="187"/>
                  </a:lnTo>
                  <a:lnTo>
                    <a:pt x="63" y="187"/>
                  </a:lnTo>
                  <a:lnTo>
                    <a:pt x="63" y="185"/>
                  </a:lnTo>
                  <a:lnTo>
                    <a:pt x="61" y="185"/>
                  </a:lnTo>
                  <a:lnTo>
                    <a:pt x="61" y="183"/>
                  </a:lnTo>
                  <a:lnTo>
                    <a:pt x="59" y="183"/>
                  </a:lnTo>
                  <a:lnTo>
                    <a:pt x="58" y="182"/>
                  </a:lnTo>
                  <a:lnTo>
                    <a:pt x="56" y="180"/>
                  </a:lnTo>
                  <a:lnTo>
                    <a:pt x="56" y="178"/>
                  </a:lnTo>
                  <a:lnTo>
                    <a:pt x="55" y="178"/>
                  </a:lnTo>
                  <a:lnTo>
                    <a:pt x="53" y="176"/>
                  </a:lnTo>
                  <a:lnTo>
                    <a:pt x="51" y="175"/>
                  </a:lnTo>
                  <a:lnTo>
                    <a:pt x="51" y="173"/>
                  </a:lnTo>
                  <a:lnTo>
                    <a:pt x="49" y="173"/>
                  </a:lnTo>
                  <a:lnTo>
                    <a:pt x="49" y="172"/>
                  </a:lnTo>
                  <a:lnTo>
                    <a:pt x="49" y="170"/>
                  </a:lnTo>
                  <a:lnTo>
                    <a:pt x="49" y="168"/>
                  </a:lnTo>
                  <a:lnTo>
                    <a:pt x="48" y="168"/>
                  </a:lnTo>
                  <a:lnTo>
                    <a:pt x="48" y="167"/>
                  </a:lnTo>
                  <a:lnTo>
                    <a:pt x="48" y="165"/>
                  </a:lnTo>
                  <a:lnTo>
                    <a:pt x="48" y="164"/>
                  </a:lnTo>
                  <a:lnTo>
                    <a:pt x="48" y="162"/>
                  </a:lnTo>
                  <a:lnTo>
                    <a:pt x="48" y="160"/>
                  </a:lnTo>
                  <a:lnTo>
                    <a:pt x="48" y="158"/>
                  </a:lnTo>
                  <a:lnTo>
                    <a:pt x="48" y="157"/>
                  </a:lnTo>
                  <a:lnTo>
                    <a:pt x="48" y="155"/>
                  </a:lnTo>
                  <a:lnTo>
                    <a:pt x="48" y="153"/>
                  </a:lnTo>
                  <a:lnTo>
                    <a:pt x="48" y="152"/>
                  </a:lnTo>
                  <a:lnTo>
                    <a:pt x="48" y="150"/>
                  </a:lnTo>
                  <a:lnTo>
                    <a:pt x="48" y="149"/>
                  </a:lnTo>
                  <a:lnTo>
                    <a:pt x="48" y="147"/>
                  </a:lnTo>
                  <a:lnTo>
                    <a:pt x="48" y="146"/>
                  </a:lnTo>
                  <a:lnTo>
                    <a:pt x="48" y="145"/>
                  </a:lnTo>
                  <a:lnTo>
                    <a:pt x="48" y="142"/>
                  </a:lnTo>
                  <a:lnTo>
                    <a:pt x="50" y="138"/>
                  </a:lnTo>
                  <a:lnTo>
                    <a:pt x="51" y="135"/>
                  </a:lnTo>
                  <a:lnTo>
                    <a:pt x="53" y="131"/>
                  </a:lnTo>
                  <a:lnTo>
                    <a:pt x="55" y="127"/>
                  </a:lnTo>
                  <a:lnTo>
                    <a:pt x="56" y="124"/>
                  </a:lnTo>
                  <a:lnTo>
                    <a:pt x="56" y="121"/>
                  </a:lnTo>
                  <a:lnTo>
                    <a:pt x="57" y="118"/>
                  </a:lnTo>
                  <a:lnTo>
                    <a:pt x="57" y="115"/>
                  </a:lnTo>
                  <a:lnTo>
                    <a:pt x="57" y="112"/>
                  </a:lnTo>
                  <a:lnTo>
                    <a:pt x="55" y="111"/>
                  </a:lnTo>
                  <a:lnTo>
                    <a:pt x="53" y="110"/>
                  </a:lnTo>
                  <a:lnTo>
                    <a:pt x="50" y="111"/>
                  </a:lnTo>
                  <a:lnTo>
                    <a:pt x="47" y="111"/>
                  </a:lnTo>
                  <a:lnTo>
                    <a:pt x="46" y="111"/>
                  </a:lnTo>
                  <a:lnTo>
                    <a:pt x="46" y="110"/>
                  </a:lnTo>
                  <a:lnTo>
                    <a:pt x="44" y="108"/>
                  </a:lnTo>
                  <a:lnTo>
                    <a:pt x="44" y="105"/>
                  </a:lnTo>
                  <a:lnTo>
                    <a:pt x="42" y="101"/>
                  </a:lnTo>
                  <a:lnTo>
                    <a:pt x="40" y="97"/>
                  </a:lnTo>
                  <a:lnTo>
                    <a:pt x="38" y="93"/>
                  </a:lnTo>
                  <a:lnTo>
                    <a:pt x="38" y="88"/>
                  </a:lnTo>
                  <a:lnTo>
                    <a:pt x="37" y="84"/>
                  </a:lnTo>
                  <a:lnTo>
                    <a:pt x="35" y="79"/>
                  </a:lnTo>
                  <a:lnTo>
                    <a:pt x="33" y="76"/>
                  </a:lnTo>
                  <a:lnTo>
                    <a:pt x="33" y="71"/>
                  </a:lnTo>
                  <a:lnTo>
                    <a:pt x="31" y="69"/>
                  </a:lnTo>
                  <a:lnTo>
                    <a:pt x="31" y="66"/>
                  </a:lnTo>
                  <a:lnTo>
                    <a:pt x="31" y="65"/>
                  </a:lnTo>
                  <a:lnTo>
                    <a:pt x="31" y="63"/>
                  </a:lnTo>
                  <a:lnTo>
                    <a:pt x="29" y="63"/>
                  </a:lnTo>
                  <a:lnTo>
                    <a:pt x="28" y="63"/>
                  </a:lnTo>
                  <a:lnTo>
                    <a:pt x="26" y="63"/>
                  </a:lnTo>
                  <a:lnTo>
                    <a:pt x="24" y="61"/>
                  </a:lnTo>
                  <a:lnTo>
                    <a:pt x="22" y="61"/>
                  </a:lnTo>
                  <a:lnTo>
                    <a:pt x="22" y="59"/>
                  </a:lnTo>
                  <a:lnTo>
                    <a:pt x="20" y="59"/>
                  </a:lnTo>
                  <a:lnTo>
                    <a:pt x="18" y="58"/>
                  </a:lnTo>
                  <a:lnTo>
                    <a:pt x="17" y="58"/>
                  </a:lnTo>
                  <a:lnTo>
                    <a:pt x="15" y="56"/>
                  </a:lnTo>
                  <a:lnTo>
                    <a:pt x="13" y="56"/>
                  </a:lnTo>
                  <a:lnTo>
                    <a:pt x="11" y="56"/>
                  </a:lnTo>
                  <a:lnTo>
                    <a:pt x="11" y="54"/>
                  </a:lnTo>
                  <a:lnTo>
                    <a:pt x="11" y="50"/>
                  </a:lnTo>
                  <a:lnTo>
                    <a:pt x="13" y="44"/>
                  </a:lnTo>
                  <a:lnTo>
                    <a:pt x="17" y="37"/>
                  </a:lnTo>
                  <a:lnTo>
                    <a:pt x="19" y="30"/>
                  </a:lnTo>
                  <a:lnTo>
                    <a:pt x="23" y="21"/>
                  </a:lnTo>
                  <a:lnTo>
                    <a:pt x="26" y="13"/>
                  </a:lnTo>
                  <a:lnTo>
                    <a:pt x="29" y="6"/>
                  </a:lnTo>
                  <a:lnTo>
                    <a:pt x="31" y="2"/>
                  </a:lnTo>
                  <a:lnTo>
                    <a:pt x="33" y="0"/>
                  </a:lnTo>
                  <a:lnTo>
                    <a:pt x="32" y="4"/>
                  </a:lnTo>
                  <a:lnTo>
                    <a:pt x="28" y="13"/>
                  </a:lnTo>
                  <a:lnTo>
                    <a:pt x="23" y="25"/>
                  </a:lnTo>
                  <a:lnTo>
                    <a:pt x="16" y="43"/>
                  </a:lnTo>
                  <a:lnTo>
                    <a:pt x="7" y="6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6" name="Freeform 147"/>
            <p:cNvSpPr>
              <a:spLocks/>
            </p:cNvSpPr>
            <p:nvPr/>
          </p:nvSpPr>
          <p:spPr bwMode="auto">
            <a:xfrm>
              <a:off x="4904" y="4059"/>
              <a:ext cx="931" cy="381"/>
            </a:xfrm>
            <a:custGeom>
              <a:avLst/>
              <a:gdLst>
                <a:gd name="T0" fmla="*/ 0 w 931"/>
                <a:gd name="T1" fmla="*/ 42 h 381"/>
                <a:gd name="T2" fmla="*/ 118 w 931"/>
                <a:gd name="T3" fmla="*/ 7 h 381"/>
                <a:gd name="T4" fmla="*/ 279 w 931"/>
                <a:gd name="T5" fmla="*/ 116 h 381"/>
                <a:gd name="T6" fmla="*/ 523 w 931"/>
                <a:gd name="T7" fmla="*/ 0 h 381"/>
                <a:gd name="T8" fmla="*/ 652 w 931"/>
                <a:gd name="T9" fmla="*/ 145 h 381"/>
                <a:gd name="T10" fmla="*/ 930 w 931"/>
                <a:gd name="T11" fmla="*/ 336 h 381"/>
                <a:gd name="T12" fmla="*/ 927 w 931"/>
                <a:gd name="T13" fmla="*/ 364 h 381"/>
                <a:gd name="T14" fmla="*/ 903 w 931"/>
                <a:gd name="T15" fmla="*/ 376 h 381"/>
                <a:gd name="T16" fmla="*/ 867 w 931"/>
                <a:gd name="T17" fmla="*/ 380 h 381"/>
                <a:gd name="T18" fmla="*/ 366 w 931"/>
                <a:gd name="T19" fmla="*/ 118 h 381"/>
                <a:gd name="T20" fmla="*/ 774 w 931"/>
                <a:gd name="T21" fmla="*/ 349 h 381"/>
                <a:gd name="T22" fmla="*/ 149 w 931"/>
                <a:gd name="T23" fmla="*/ 162 h 381"/>
                <a:gd name="T24" fmla="*/ 27 w 931"/>
                <a:gd name="T25" fmla="*/ 40 h 381"/>
                <a:gd name="T26" fmla="*/ 0 w 931"/>
                <a:gd name="T27" fmla="*/ 42 h 381"/>
                <a:gd name="T28" fmla="*/ 0 w 931"/>
                <a:gd name="T29" fmla="*/ 42 h 3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1" h="381">
                  <a:moveTo>
                    <a:pt x="0" y="42"/>
                  </a:moveTo>
                  <a:lnTo>
                    <a:pt x="118" y="7"/>
                  </a:lnTo>
                  <a:lnTo>
                    <a:pt x="279" y="116"/>
                  </a:lnTo>
                  <a:lnTo>
                    <a:pt x="523" y="0"/>
                  </a:lnTo>
                  <a:lnTo>
                    <a:pt x="652" y="145"/>
                  </a:lnTo>
                  <a:lnTo>
                    <a:pt x="930" y="336"/>
                  </a:lnTo>
                  <a:lnTo>
                    <a:pt x="927" y="364"/>
                  </a:lnTo>
                  <a:lnTo>
                    <a:pt x="903" y="376"/>
                  </a:lnTo>
                  <a:lnTo>
                    <a:pt x="867" y="380"/>
                  </a:lnTo>
                  <a:lnTo>
                    <a:pt x="366" y="118"/>
                  </a:lnTo>
                  <a:lnTo>
                    <a:pt x="774" y="349"/>
                  </a:lnTo>
                  <a:lnTo>
                    <a:pt x="149" y="162"/>
                  </a:lnTo>
                  <a:lnTo>
                    <a:pt x="27" y="40"/>
                  </a:lnTo>
                  <a:lnTo>
                    <a:pt x="0" y="42"/>
                  </a:lnTo>
                </a:path>
              </a:pathLst>
            </a:custGeom>
            <a:solidFill>
              <a:srgbClr val="FFEFCE"/>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7" name="Freeform 148"/>
            <p:cNvSpPr>
              <a:spLocks/>
            </p:cNvSpPr>
            <p:nvPr/>
          </p:nvSpPr>
          <p:spPr bwMode="auto">
            <a:xfrm>
              <a:off x="4945" y="4063"/>
              <a:ext cx="804" cy="463"/>
            </a:xfrm>
            <a:custGeom>
              <a:avLst/>
              <a:gdLst>
                <a:gd name="T0" fmla="*/ 28 w 804"/>
                <a:gd name="T1" fmla="*/ 22 h 463"/>
                <a:gd name="T2" fmla="*/ 38 w 804"/>
                <a:gd name="T3" fmla="*/ 20 h 463"/>
                <a:gd name="T4" fmla="*/ 48 w 804"/>
                <a:gd name="T5" fmla="*/ 24 h 463"/>
                <a:gd name="T6" fmla="*/ 56 w 804"/>
                <a:gd name="T7" fmla="*/ 33 h 463"/>
                <a:gd name="T8" fmla="*/ 63 w 804"/>
                <a:gd name="T9" fmla="*/ 49 h 463"/>
                <a:gd name="T10" fmla="*/ 74 w 804"/>
                <a:gd name="T11" fmla="*/ 77 h 463"/>
                <a:gd name="T12" fmla="*/ 87 w 804"/>
                <a:gd name="T13" fmla="*/ 103 h 463"/>
                <a:gd name="T14" fmla="*/ 98 w 804"/>
                <a:gd name="T15" fmla="*/ 117 h 463"/>
                <a:gd name="T16" fmla="*/ 116 w 804"/>
                <a:gd name="T17" fmla="*/ 114 h 463"/>
                <a:gd name="T18" fmla="*/ 167 w 804"/>
                <a:gd name="T19" fmla="*/ 105 h 463"/>
                <a:gd name="T20" fmla="*/ 241 w 804"/>
                <a:gd name="T21" fmla="*/ 88 h 463"/>
                <a:gd name="T22" fmla="*/ 324 w 804"/>
                <a:gd name="T23" fmla="*/ 64 h 463"/>
                <a:gd name="T24" fmla="*/ 382 w 804"/>
                <a:gd name="T25" fmla="*/ 40 h 463"/>
                <a:gd name="T26" fmla="*/ 415 w 804"/>
                <a:gd name="T27" fmla="*/ 21 h 463"/>
                <a:gd name="T28" fmla="*/ 435 w 804"/>
                <a:gd name="T29" fmla="*/ 7 h 463"/>
                <a:gd name="T30" fmla="*/ 451 w 804"/>
                <a:gd name="T31" fmla="*/ 0 h 463"/>
                <a:gd name="T32" fmla="*/ 460 w 804"/>
                <a:gd name="T33" fmla="*/ 1 h 463"/>
                <a:gd name="T34" fmla="*/ 468 w 804"/>
                <a:gd name="T35" fmla="*/ 1 h 463"/>
                <a:gd name="T36" fmla="*/ 475 w 804"/>
                <a:gd name="T37" fmla="*/ 1 h 463"/>
                <a:gd name="T38" fmla="*/ 483 w 804"/>
                <a:gd name="T39" fmla="*/ 5 h 463"/>
                <a:gd name="T40" fmla="*/ 488 w 804"/>
                <a:gd name="T41" fmla="*/ 16 h 463"/>
                <a:gd name="T42" fmla="*/ 489 w 804"/>
                <a:gd name="T43" fmla="*/ 36 h 463"/>
                <a:gd name="T44" fmla="*/ 486 w 804"/>
                <a:gd name="T45" fmla="*/ 57 h 463"/>
                <a:gd name="T46" fmla="*/ 484 w 804"/>
                <a:gd name="T47" fmla="*/ 76 h 463"/>
                <a:gd name="T48" fmla="*/ 478 w 804"/>
                <a:gd name="T49" fmla="*/ 84 h 463"/>
                <a:gd name="T50" fmla="*/ 460 w 804"/>
                <a:gd name="T51" fmla="*/ 83 h 463"/>
                <a:gd name="T52" fmla="*/ 442 w 804"/>
                <a:gd name="T53" fmla="*/ 80 h 463"/>
                <a:gd name="T54" fmla="*/ 432 w 804"/>
                <a:gd name="T55" fmla="*/ 81 h 463"/>
                <a:gd name="T56" fmla="*/ 444 w 804"/>
                <a:gd name="T57" fmla="*/ 99 h 463"/>
                <a:gd name="T58" fmla="*/ 483 w 804"/>
                <a:gd name="T59" fmla="*/ 138 h 463"/>
                <a:gd name="T60" fmla="*/ 529 w 804"/>
                <a:gd name="T61" fmla="*/ 179 h 463"/>
                <a:gd name="T62" fmla="*/ 560 w 804"/>
                <a:gd name="T63" fmla="*/ 206 h 463"/>
                <a:gd name="T64" fmla="*/ 590 w 804"/>
                <a:gd name="T65" fmla="*/ 229 h 463"/>
                <a:gd name="T66" fmla="*/ 638 w 804"/>
                <a:gd name="T67" fmla="*/ 262 h 463"/>
                <a:gd name="T68" fmla="*/ 687 w 804"/>
                <a:gd name="T69" fmla="*/ 295 h 463"/>
                <a:gd name="T70" fmla="*/ 729 w 804"/>
                <a:gd name="T71" fmla="*/ 320 h 463"/>
                <a:gd name="T72" fmla="*/ 758 w 804"/>
                <a:gd name="T73" fmla="*/ 337 h 463"/>
                <a:gd name="T74" fmla="*/ 781 w 804"/>
                <a:gd name="T75" fmla="*/ 350 h 463"/>
                <a:gd name="T76" fmla="*/ 795 w 804"/>
                <a:gd name="T77" fmla="*/ 358 h 463"/>
                <a:gd name="T78" fmla="*/ 802 w 804"/>
                <a:gd name="T79" fmla="*/ 360 h 463"/>
                <a:gd name="T80" fmla="*/ 791 w 804"/>
                <a:gd name="T81" fmla="*/ 363 h 463"/>
                <a:gd name="T82" fmla="*/ 742 w 804"/>
                <a:gd name="T83" fmla="*/ 369 h 463"/>
                <a:gd name="T84" fmla="*/ 672 w 804"/>
                <a:gd name="T85" fmla="*/ 381 h 463"/>
                <a:gd name="T86" fmla="*/ 598 w 804"/>
                <a:gd name="T87" fmla="*/ 400 h 463"/>
                <a:gd name="T88" fmla="*/ 549 w 804"/>
                <a:gd name="T89" fmla="*/ 418 h 463"/>
                <a:gd name="T90" fmla="*/ 513 w 804"/>
                <a:gd name="T91" fmla="*/ 437 h 463"/>
                <a:gd name="T92" fmla="*/ 488 w 804"/>
                <a:gd name="T93" fmla="*/ 454 h 463"/>
                <a:gd name="T94" fmla="*/ 476 w 804"/>
                <a:gd name="T95" fmla="*/ 462 h 463"/>
                <a:gd name="T96" fmla="*/ 417 w 804"/>
                <a:gd name="T97" fmla="*/ 406 h 463"/>
                <a:gd name="T98" fmla="*/ 269 w 804"/>
                <a:gd name="T99" fmla="*/ 286 h 463"/>
                <a:gd name="T100" fmla="*/ 107 w 804"/>
                <a:gd name="T101" fmla="*/ 163 h 463"/>
                <a:gd name="T102" fmla="*/ 13 w 804"/>
                <a:gd name="T103" fmla="*/ 91 h 463"/>
                <a:gd name="T104" fmla="*/ 5 w 804"/>
                <a:gd name="T105" fmla="*/ 83 h 463"/>
                <a:gd name="T106" fmla="*/ 1 w 804"/>
                <a:gd name="T107" fmla="*/ 63 h 463"/>
                <a:gd name="T108" fmla="*/ 0 w 804"/>
                <a:gd name="T109" fmla="*/ 42 h 463"/>
                <a:gd name="T110" fmla="*/ 12 w 804"/>
                <a:gd name="T111" fmla="*/ 25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4" h="463">
                  <a:moveTo>
                    <a:pt x="18" y="22"/>
                  </a:moveTo>
                  <a:lnTo>
                    <a:pt x="22" y="22"/>
                  </a:lnTo>
                  <a:lnTo>
                    <a:pt x="25" y="22"/>
                  </a:lnTo>
                  <a:lnTo>
                    <a:pt x="28" y="22"/>
                  </a:lnTo>
                  <a:lnTo>
                    <a:pt x="32" y="20"/>
                  </a:lnTo>
                  <a:lnTo>
                    <a:pt x="34" y="20"/>
                  </a:lnTo>
                  <a:lnTo>
                    <a:pt x="36" y="20"/>
                  </a:lnTo>
                  <a:lnTo>
                    <a:pt x="38" y="20"/>
                  </a:lnTo>
                  <a:lnTo>
                    <a:pt x="42" y="19"/>
                  </a:lnTo>
                  <a:lnTo>
                    <a:pt x="44" y="21"/>
                  </a:lnTo>
                  <a:lnTo>
                    <a:pt x="46" y="22"/>
                  </a:lnTo>
                  <a:lnTo>
                    <a:pt x="48" y="24"/>
                  </a:lnTo>
                  <a:lnTo>
                    <a:pt x="50" y="24"/>
                  </a:lnTo>
                  <a:lnTo>
                    <a:pt x="52" y="28"/>
                  </a:lnTo>
                  <a:lnTo>
                    <a:pt x="54" y="29"/>
                  </a:lnTo>
                  <a:lnTo>
                    <a:pt x="56" y="33"/>
                  </a:lnTo>
                  <a:lnTo>
                    <a:pt x="58" y="36"/>
                  </a:lnTo>
                  <a:lnTo>
                    <a:pt x="59" y="40"/>
                  </a:lnTo>
                  <a:lnTo>
                    <a:pt x="61" y="44"/>
                  </a:lnTo>
                  <a:lnTo>
                    <a:pt x="63" y="49"/>
                  </a:lnTo>
                  <a:lnTo>
                    <a:pt x="65" y="55"/>
                  </a:lnTo>
                  <a:lnTo>
                    <a:pt x="67" y="62"/>
                  </a:lnTo>
                  <a:lnTo>
                    <a:pt x="71" y="69"/>
                  </a:lnTo>
                  <a:lnTo>
                    <a:pt x="74" y="77"/>
                  </a:lnTo>
                  <a:lnTo>
                    <a:pt x="78" y="83"/>
                  </a:lnTo>
                  <a:lnTo>
                    <a:pt x="80" y="91"/>
                  </a:lnTo>
                  <a:lnTo>
                    <a:pt x="83" y="97"/>
                  </a:lnTo>
                  <a:lnTo>
                    <a:pt x="87" y="103"/>
                  </a:lnTo>
                  <a:lnTo>
                    <a:pt x="91" y="108"/>
                  </a:lnTo>
                  <a:lnTo>
                    <a:pt x="92" y="113"/>
                  </a:lnTo>
                  <a:lnTo>
                    <a:pt x="96" y="116"/>
                  </a:lnTo>
                  <a:lnTo>
                    <a:pt x="98" y="117"/>
                  </a:lnTo>
                  <a:lnTo>
                    <a:pt x="102" y="117"/>
                  </a:lnTo>
                  <a:lnTo>
                    <a:pt x="103" y="117"/>
                  </a:lnTo>
                  <a:lnTo>
                    <a:pt x="109" y="116"/>
                  </a:lnTo>
                  <a:lnTo>
                    <a:pt x="116" y="114"/>
                  </a:lnTo>
                  <a:lnTo>
                    <a:pt x="127" y="113"/>
                  </a:lnTo>
                  <a:lnTo>
                    <a:pt x="138" y="111"/>
                  </a:lnTo>
                  <a:lnTo>
                    <a:pt x="152" y="108"/>
                  </a:lnTo>
                  <a:lnTo>
                    <a:pt x="167" y="105"/>
                  </a:lnTo>
                  <a:lnTo>
                    <a:pt x="184" y="101"/>
                  </a:lnTo>
                  <a:lnTo>
                    <a:pt x="202" y="97"/>
                  </a:lnTo>
                  <a:lnTo>
                    <a:pt x="221" y="93"/>
                  </a:lnTo>
                  <a:lnTo>
                    <a:pt x="241" y="88"/>
                  </a:lnTo>
                  <a:lnTo>
                    <a:pt x="261" y="83"/>
                  </a:lnTo>
                  <a:lnTo>
                    <a:pt x="282" y="77"/>
                  </a:lnTo>
                  <a:lnTo>
                    <a:pt x="303" y="70"/>
                  </a:lnTo>
                  <a:lnTo>
                    <a:pt x="324" y="64"/>
                  </a:lnTo>
                  <a:lnTo>
                    <a:pt x="346" y="56"/>
                  </a:lnTo>
                  <a:lnTo>
                    <a:pt x="359" y="51"/>
                  </a:lnTo>
                  <a:lnTo>
                    <a:pt x="372" y="46"/>
                  </a:lnTo>
                  <a:lnTo>
                    <a:pt x="382" y="40"/>
                  </a:lnTo>
                  <a:lnTo>
                    <a:pt x="393" y="34"/>
                  </a:lnTo>
                  <a:lnTo>
                    <a:pt x="401" y="30"/>
                  </a:lnTo>
                  <a:lnTo>
                    <a:pt x="409" y="25"/>
                  </a:lnTo>
                  <a:lnTo>
                    <a:pt x="415" y="21"/>
                  </a:lnTo>
                  <a:lnTo>
                    <a:pt x="422" y="16"/>
                  </a:lnTo>
                  <a:lnTo>
                    <a:pt x="426" y="13"/>
                  </a:lnTo>
                  <a:lnTo>
                    <a:pt x="432" y="9"/>
                  </a:lnTo>
                  <a:lnTo>
                    <a:pt x="435" y="7"/>
                  </a:lnTo>
                  <a:lnTo>
                    <a:pt x="440" y="3"/>
                  </a:lnTo>
                  <a:lnTo>
                    <a:pt x="443" y="2"/>
                  </a:lnTo>
                  <a:lnTo>
                    <a:pt x="447" y="0"/>
                  </a:lnTo>
                  <a:lnTo>
                    <a:pt x="451" y="0"/>
                  </a:lnTo>
                  <a:lnTo>
                    <a:pt x="455" y="0"/>
                  </a:lnTo>
                  <a:lnTo>
                    <a:pt x="456" y="1"/>
                  </a:lnTo>
                  <a:lnTo>
                    <a:pt x="458" y="1"/>
                  </a:lnTo>
                  <a:lnTo>
                    <a:pt x="460" y="1"/>
                  </a:lnTo>
                  <a:lnTo>
                    <a:pt x="462" y="1"/>
                  </a:lnTo>
                  <a:lnTo>
                    <a:pt x="464" y="1"/>
                  </a:lnTo>
                  <a:lnTo>
                    <a:pt x="466" y="1"/>
                  </a:lnTo>
                  <a:lnTo>
                    <a:pt x="468" y="1"/>
                  </a:lnTo>
                  <a:lnTo>
                    <a:pt x="470" y="0"/>
                  </a:lnTo>
                  <a:lnTo>
                    <a:pt x="472" y="1"/>
                  </a:lnTo>
                  <a:lnTo>
                    <a:pt x="473" y="1"/>
                  </a:lnTo>
                  <a:lnTo>
                    <a:pt x="475" y="1"/>
                  </a:lnTo>
                  <a:lnTo>
                    <a:pt x="477" y="1"/>
                  </a:lnTo>
                  <a:lnTo>
                    <a:pt x="479" y="3"/>
                  </a:lnTo>
                  <a:lnTo>
                    <a:pt x="481" y="3"/>
                  </a:lnTo>
                  <a:lnTo>
                    <a:pt x="483" y="5"/>
                  </a:lnTo>
                  <a:lnTo>
                    <a:pt x="484" y="5"/>
                  </a:lnTo>
                  <a:lnTo>
                    <a:pt x="486" y="9"/>
                  </a:lnTo>
                  <a:lnTo>
                    <a:pt x="488" y="12"/>
                  </a:lnTo>
                  <a:lnTo>
                    <a:pt x="488" y="16"/>
                  </a:lnTo>
                  <a:lnTo>
                    <a:pt x="490" y="20"/>
                  </a:lnTo>
                  <a:lnTo>
                    <a:pt x="489" y="26"/>
                  </a:lnTo>
                  <a:lnTo>
                    <a:pt x="489" y="30"/>
                  </a:lnTo>
                  <a:lnTo>
                    <a:pt x="489" y="36"/>
                  </a:lnTo>
                  <a:lnTo>
                    <a:pt x="489" y="40"/>
                  </a:lnTo>
                  <a:lnTo>
                    <a:pt x="487" y="46"/>
                  </a:lnTo>
                  <a:lnTo>
                    <a:pt x="487" y="52"/>
                  </a:lnTo>
                  <a:lnTo>
                    <a:pt x="486" y="57"/>
                  </a:lnTo>
                  <a:lnTo>
                    <a:pt x="486" y="62"/>
                  </a:lnTo>
                  <a:lnTo>
                    <a:pt x="484" y="68"/>
                  </a:lnTo>
                  <a:lnTo>
                    <a:pt x="484" y="72"/>
                  </a:lnTo>
                  <a:lnTo>
                    <a:pt x="484" y="76"/>
                  </a:lnTo>
                  <a:lnTo>
                    <a:pt x="484" y="79"/>
                  </a:lnTo>
                  <a:lnTo>
                    <a:pt x="483" y="82"/>
                  </a:lnTo>
                  <a:lnTo>
                    <a:pt x="482" y="83"/>
                  </a:lnTo>
                  <a:lnTo>
                    <a:pt x="478" y="84"/>
                  </a:lnTo>
                  <a:lnTo>
                    <a:pt x="475" y="84"/>
                  </a:lnTo>
                  <a:lnTo>
                    <a:pt x="470" y="84"/>
                  </a:lnTo>
                  <a:lnTo>
                    <a:pt x="466" y="83"/>
                  </a:lnTo>
                  <a:lnTo>
                    <a:pt x="460" y="83"/>
                  </a:lnTo>
                  <a:lnTo>
                    <a:pt x="456" y="81"/>
                  </a:lnTo>
                  <a:lnTo>
                    <a:pt x="451" y="81"/>
                  </a:lnTo>
                  <a:lnTo>
                    <a:pt x="446" y="80"/>
                  </a:lnTo>
                  <a:lnTo>
                    <a:pt x="442" y="80"/>
                  </a:lnTo>
                  <a:lnTo>
                    <a:pt x="438" y="79"/>
                  </a:lnTo>
                  <a:lnTo>
                    <a:pt x="434" y="80"/>
                  </a:lnTo>
                  <a:lnTo>
                    <a:pt x="432" y="80"/>
                  </a:lnTo>
                  <a:lnTo>
                    <a:pt x="432" y="81"/>
                  </a:lnTo>
                  <a:lnTo>
                    <a:pt x="432" y="82"/>
                  </a:lnTo>
                  <a:lnTo>
                    <a:pt x="433" y="86"/>
                  </a:lnTo>
                  <a:lnTo>
                    <a:pt x="438" y="92"/>
                  </a:lnTo>
                  <a:lnTo>
                    <a:pt x="444" y="99"/>
                  </a:lnTo>
                  <a:lnTo>
                    <a:pt x="452" y="107"/>
                  </a:lnTo>
                  <a:lnTo>
                    <a:pt x="461" y="117"/>
                  </a:lnTo>
                  <a:lnTo>
                    <a:pt x="472" y="127"/>
                  </a:lnTo>
                  <a:lnTo>
                    <a:pt x="483" y="138"/>
                  </a:lnTo>
                  <a:lnTo>
                    <a:pt x="495" y="147"/>
                  </a:lnTo>
                  <a:lnTo>
                    <a:pt x="507" y="159"/>
                  </a:lnTo>
                  <a:lnTo>
                    <a:pt x="518" y="170"/>
                  </a:lnTo>
                  <a:lnTo>
                    <a:pt x="529" y="179"/>
                  </a:lnTo>
                  <a:lnTo>
                    <a:pt x="539" y="188"/>
                  </a:lnTo>
                  <a:lnTo>
                    <a:pt x="547" y="196"/>
                  </a:lnTo>
                  <a:lnTo>
                    <a:pt x="555" y="202"/>
                  </a:lnTo>
                  <a:lnTo>
                    <a:pt x="560" y="206"/>
                  </a:lnTo>
                  <a:lnTo>
                    <a:pt x="564" y="208"/>
                  </a:lnTo>
                  <a:lnTo>
                    <a:pt x="571" y="215"/>
                  </a:lnTo>
                  <a:lnTo>
                    <a:pt x="580" y="221"/>
                  </a:lnTo>
                  <a:lnTo>
                    <a:pt x="590" y="229"/>
                  </a:lnTo>
                  <a:lnTo>
                    <a:pt x="601" y="237"/>
                  </a:lnTo>
                  <a:lnTo>
                    <a:pt x="612" y="246"/>
                  </a:lnTo>
                  <a:lnTo>
                    <a:pt x="625" y="253"/>
                  </a:lnTo>
                  <a:lnTo>
                    <a:pt x="638" y="262"/>
                  </a:lnTo>
                  <a:lnTo>
                    <a:pt x="651" y="269"/>
                  </a:lnTo>
                  <a:lnTo>
                    <a:pt x="662" y="279"/>
                  </a:lnTo>
                  <a:lnTo>
                    <a:pt x="675" y="286"/>
                  </a:lnTo>
                  <a:lnTo>
                    <a:pt x="687" y="295"/>
                  </a:lnTo>
                  <a:lnTo>
                    <a:pt x="700" y="302"/>
                  </a:lnTo>
                  <a:lnTo>
                    <a:pt x="710" y="309"/>
                  </a:lnTo>
                  <a:lnTo>
                    <a:pt x="721" y="315"/>
                  </a:lnTo>
                  <a:lnTo>
                    <a:pt x="729" y="320"/>
                  </a:lnTo>
                  <a:lnTo>
                    <a:pt x="737" y="323"/>
                  </a:lnTo>
                  <a:lnTo>
                    <a:pt x="744" y="328"/>
                  </a:lnTo>
                  <a:lnTo>
                    <a:pt x="751" y="333"/>
                  </a:lnTo>
                  <a:lnTo>
                    <a:pt x="758" y="337"/>
                  </a:lnTo>
                  <a:lnTo>
                    <a:pt x="765" y="341"/>
                  </a:lnTo>
                  <a:lnTo>
                    <a:pt x="770" y="344"/>
                  </a:lnTo>
                  <a:lnTo>
                    <a:pt x="776" y="347"/>
                  </a:lnTo>
                  <a:lnTo>
                    <a:pt x="781" y="350"/>
                  </a:lnTo>
                  <a:lnTo>
                    <a:pt x="786" y="352"/>
                  </a:lnTo>
                  <a:lnTo>
                    <a:pt x="789" y="354"/>
                  </a:lnTo>
                  <a:lnTo>
                    <a:pt x="793" y="356"/>
                  </a:lnTo>
                  <a:lnTo>
                    <a:pt x="795" y="358"/>
                  </a:lnTo>
                  <a:lnTo>
                    <a:pt x="798" y="358"/>
                  </a:lnTo>
                  <a:lnTo>
                    <a:pt x="799" y="360"/>
                  </a:lnTo>
                  <a:lnTo>
                    <a:pt x="801" y="360"/>
                  </a:lnTo>
                  <a:lnTo>
                    <a:pt x="802" y="360"/>
                  </a:lnTo>
                  <a:lnTo>
                    <a:pt x="803" y="360"/>
                  </a:lnTo>
                  <a:lnTo>
                    <a:pt x="801" y="361"/>
                  </a:lnTo>
                  <a:lnTo>
                    <a:pt x="797" y="361"/>
                  </a:lnTo>
                  <a:lnTo>
                    <a:pt x="791" y="363"/>
                  </a:lnTo>
                  <a:lnTo>
                    <a:pt x="782" y="363"/>
                  </a:lnTo>
                  <a:lnTo>
                    <a:pt x="770" y="364"/>
                  </a:lnTo>
                  <a:lnTo>
                    <a:pt x="757" y="366"/>
                  </a:lnTo>
                  <a:lnTo>
                    <a:pt x="742" y="369"/>
                  </a:lnTo>
                  <a:lnTo>
                    <a:pt x="727" y="370"/>
                  </a:lnTo>
                  <a:lnTo>
                    <a:pt x="709" y="374"/>
                  </a:lnTo>
                  <a:lnTo>
                    <a:pt x="691" y="377"/>
                  </a:lnTo>
                  <a:lnTo>
                    <a:pt x="672" y="381"/>
                  </a:lnTo>
                  <a:lnTo>
                    <a:pt x="654" y="385"/>
                  </a:lnTo>
                  <a:lnTo>
                    <a:pt x="635" y="390"/>
                  </a:lnTo>
                  <a:lnTo>
                    <a:pt x="616" y="395"/>
                  </a:lnTo>
                  <a:lnTo>
                    <a:pt x="598" y="400"/>
                  </a:lnTo>
                  <a:lnTo>
                    <a:pt x="581" y="405"/>
                  </a:lnTo>
                  <a:lnTo>
                    <a:pt x="570" y="409"/>
                  </a:lnTo>
                  <a:lnTo>
                    <a:pt x="559" y="413"/>
                  </a:lnTo>
                  <a:lnTo>
                    <a:pt x="549" y="418"/>
                  </a:lnTo>
                  <a:lnTo>
                    <a:pt x="539" y="421"/>
                  </a:lnTo>
                  <a:lnTo>
                    <a:pt x="530" y="427"/>
                  </a:lnTo>
                  <a:lnTo>
                    <a:pt x="521" y="431"/>
                  </a:lnTo>
                  <a:lnTo>
                    <a:pt x="513" y="437"/>
                  </a:lnTo>
                  <a:lnTo>
                    <a:pt x="507" y="441"/>
                  </a:lnTo>
                  <a:lnTo>
                    <a:pt x="499" y="447"/>
                  </a:lnTo>
                  <a:lnTo>
                    <a:pt x="493" y="450"/>
                  </a:lnTo>
                  <a:lnTo>
                    <a:pt x="488" y="454"/>
                  </a:lnTo>
                  <a:lnTo>
                    <a:pt x="484" y="457"/>
                  </a:lnTo>
                  <a:lnTo>
                    <a:pt x="481" y="460"/>
                  </a:lnTo>
                  <a:lnTo>
                    <a:pt x="478" y="462"/>
                  </a:lnTo>
                  <a:lnTo>
                    <a:pt x="476" y="462"/>
                  </a:lnTo>
                  <a:lnTo>
                    <a:pt x="463" y="448"/>
                  </a:lnTo>
                  <a:lnTo>
                    <a:pt x="444" y="429"/>
                  </a:lnTo>
                  <a:lnTo>
                    <a:pt x="417" y="406"/>
                  </a:lnTo>
                  <a:lnTo>
                    <a:pt x="386" y="379"/>
                  </a:lnTo>
                  <a:lnTo>
                    <a:pt x="349" y="350"/>
                  </a:lnTo>
                  <a:lnTo>
                    <a:pt x="310" y="318"/>
                  </a:lnTo>
                  <a:lnTo>
                    <a:pt x="269" y="286"/>
                  </a:lnTo>
                  <a:lnTo>
                    <a:pt x="227" y="253"/>
                  </a:lnTo>
                  <a:lnTo>
                    <a:pt x="185" y="221"/>
                  </a:lnTo>
                  <a:lnTo>
                    <a:pt x="145" y="191"/>
                  </a:lnTo>
                  <a:lnTo>
                    <a:pt x="107" y="163"/>
                  </a:lnTo>
                  <a:lnTo>
                    <a:pt x="75" y="138"/>
                  </a:lnTo>
                  <a:lnTo>
                    <a:pt x="46" y="118"/>
                  </a:lnTo>
                  <a:lnTo>
                    <a:pt x="26" y="102"/>
                  </a:lnTo>
                  <a:lnTo>
                    <a:pt x="13" y="91"/>
                  </a:lnTo>
                  <a:lnTo>
                    <a:pt x="8" y="87"/>
                  </a:lnTo>
                  <a:lnTo>
                    <a:pt x="7" y="87"/>
                  </a:lnTo>
                  <a:lnTo>
                    <a:pt x="7" y="86"/>
                  </a:lnTo>
                  <a:lnTo>
                    <a:pt x="5" y="83"/>
                  </a:lnTo>
                  <a:lnTo>
                    <a:pt x="5" y="78"/>
                  </a:lnTo>
                  <a:lnTo>
                    <a:pt x="4" y="74"/>
                  </a:lnTo>
                  <a:lnTo>
                    <a:pt x="2" y="69"/>
                  </a:lnTo>
                  <a:lnTo>
                    <a:pt x="1" y="63"/>
                  </a:lnTo>
                  <a:lnTo>
                    <a:pt x="1" y="57"/>
                  </a:lnTo>
                  <a:lnTo>
                    <a:pt x="0" y="52"/>
                  </a:lnTo>
                  <a:lnTo>
                    <a:pt x="0" y="47"/>
                  </a:lnTo>
                  <a:lnTo>
                    <a:pt x="0" y="42"/>
                  </a:lnTo>
                  <a:lnTo>
                    <a:pt x="2" y="36"/>
                  </a:lnTo>
                  <a:lnTo>
                    <a:pt x="4" y="32"/>
                  </a:lnTo>
                  <a:lnTo>
                    <a:pt x="8" y="28"/>
                  </a:lnTo>
                  <a:lnTo>
                    <a:pt x="12" y="25"/>
                  </a:lnTo>
                  <a:lnTo>
                    <a:pt x="18" y="22"/>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8" name="Freeform 149"/>
            <p:cNvSpPr>
              <a:spLocks/>
            </p:cNvSpPr>
            <p:nvPr/>
          </p:nvSpPr>
          <p:spPr bwMode="auto">
            <a:xfrm>
              <a:off x="4890" y="4061"/>
              <a:ext cx="329" cy="291"/>
            </a:xfrm>
            <a:custGeom>
              <a:avLst/>
              <a:gdLst>
                <a:gd name="T0" fmla="*/ 133 w 329"/>
                <a:gd name="T1" fmla="*/ 7 h 291"/>
                <a:gd name="T2" fmla="*/ 138 w 329"/>
                <a:gd name="T3" fmla="*/ 16 h 291"/>
                <a:gd name="T4" fmla="*/ 140 w 329"/>
                <a:gd name="T5" fmla="*/ 28 h 291"/>
                <a:gd name="T6" fmla="*/ 141 w 329"/>
                <a:gd name="T7" fmla="*/ 42 h 291"/>
                <a:gd name="T8" fmla="*/ 142 w 329"/>
                <a:gd name="T9" fmla="*/ 59 h 291"/>
                <a:gd name="T10" fmla="*/ 142 w 329"/>
                <a:gd name="T11" fmla="*/ 74 h 291"/>
                <a:gd name="T12" fmla="*/ 142 w 329"/>
                <a:gd name="T13" fmla="*/ 89 h 291"/>
                <a:gd name="T14" fmla="*/ 143 w 329"/>
                <a:gd name="T15" fmla="*/ 101 h 291"/>
                <a:gd name="T16" fmla="*/ 148 w 329"/>
                <a:gd name="T17" fmla="*/ 119 h 291"/>
                <a:gd name="T18" fmla="*/ 166 w 329"/>
                <a:gd name="T19" fmla="*/ 147 h 291"/>
                <a:gd name="T20" fmla="*/ 192 w 329"/>
                <a:gd name="T21" fmla="*/ 175 h 291"/>
                <a:gd name="T22" fmla="*/ 222 w 329"/>
                <a:gd name="T23" fmla="*/ 202 h 291"/>
                <a:gd name="T24" fmla="*/ 254 w 329"/>
                <a:gd name="T25" fmla="*/ 229 h 291"/>
                <a:gd name="T26" fmla="*/ 283 w 329"/>
                <a:gd name="T27" fmla="*/ 252 h 291"/>
                <a:gd name="T28" fmla="*/ 308 w 329"/>
                <a:gd name="T29" fmla="*/ 271 h 291"/>
                <a:gd name="T30" fmla="*/ 324 w 329"/>
                <a:gd name="T31" fmla="*/ 285 h 291"/>
                <a:gd name="T32" fmla="*/ 326 w 329"/>
                <a:gd name="T33" fmla="*/ 290 h 291"/>
                <a:gd name="T34" fmla="*/ 301 w 329"/>
                <a:gd name="T35" fmla="*/ 275 h 291"/>
                <a:gd name="T36" fmla="*/ 257 w 329"/>
                <a:gd name="T37" fmla="*/ 243 h 291"/>
                <a:gd name="T38" fmla="*/ 199 w 329"/>
                <a:gd name="T39" fmla="*/ 198 h 291"/>
                <a:gd name="T40" fmla="*/ 137 w 329"/>
                <a:gd name="T41" fmla="*/ 149 h 291"/>
                <a:gd name="T42" fmla="*/ 77 w 329"/>
                <a:gd name="T43" fmla="*/ 103 h 291"/>
                <a:gd name="T44" fmla="*/ 31 w 329"/>
                <a:gd name="T45" fmla="*/ 66 h 291"/>
                <a:gd name="T46" fmla="*/ 4 w 329"/>
                <a:gd name="T47" fmla="*/ 44 h 291"/>
                <a:gd name="T48" fmla="*/ 1 w 329"/>
                <a:gd name="T49" fmla="*/ 39 h 291"/>
                <a:gd name="T50" fmla="*/ 8 w 329"/>
                <a:gd name="T51" fmla="*/ 32 h 291"/>
                <a:gd name="T52" fmla="*/ 21 w 329"/>
                <a:gd name="T53" fmla="*/ 25 h 291"/>
                <a:gd name="T54" fmla="*/ 38 w 329"/>
                <a:gd name="T55" fmla="*/ 18 h 291"/>
                <a:gd name="T56" fmla="*/ 58 w 329"/>
                <a:gd name="T57" fmla="*/ 10 h 291"/>
                <a:gd name="T58" fmla="*/ 80 w 329"/>
                <a:gd name="T59" fmla="*/ 4 h 291"/>
                <a:gd name="T60" fmla="*/ 100 w 329"/>
                <a:gd name="T61" fmla="*/ 0 h 291"/>
                <a:gd name="T62" fmla="*/ 121 w 329"/>
                <a:gd name="T63" fmla="*/ 1 h 291"/>
                <a:gd name="T64" fmla="*/ 130 w 329"/>
                <a:gd name="T65" fmla="*/ 4 h 2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9" h="291">
                  <a:moveTo>
                    <a:pt x="130" y="4"/>
                  </a:moveTo>
                  <a:lnTo>
                    <a:pt x="133" y="7"/>
                  </a:lnTo>
                  <a:lnTo>
                    <a:pt x="136" y="11"/>
                  </a:lnTo>
                  <a:lnTo>
                    <a:pt x="138" y="16"/>
                  </a:lnTo>
                  <a:lnTo>
                    <a:pt x="140" y="21"/>
                  </a:lnTo>
                  <a:lnTo>
                    <a:pt x="140" y="28"/>
                  </a:lnTo>
                  <a:lnTo>
                    <a:pt x="141" y="34"/>
                  </a:lnTo>
                  <a:lnTo>
                    <a:pt x="141" y="42"/>
                  </a:lnTo>
                  <a:lnTo>
                    <a:pt x="142" y="49"/>
                  </a:lnTo>
                  <a:lnTo>
                    <a:pt x="142" y="59"/>
                  </a:lnTo>
                  <a:lnTo>
                    <a:pt x="142" y="66"/>
                  </a:lnTo>
                  <a:lnTo>
                    <a:pt x="142" y="74"/>
                  </a:lnTo>
                  <a:lnTo>
                    <a:pt x="142" y="81"/>
                  </a:lnTo>
                  <a:lnTo>
                    <a:pt x="142" y="89"/>
                  </a:lnTo>
                  <a:lnTo>
                    <a:pt x="142" y="96"/>
                  </a:lnTo>
                  <a:lnTo>
                    <a:pt x="143" y="101"/>
                  </a:lnTo>
                  <a:lnTo>
                    <a:pt x="145" y="106"/>
                  </a:lnTo>
                  <a:lnTo>
                    <a:pt x="148" y="119"/>
                  </a:lnTo>
                  <a:lnTo>
                    <a:pt x="157" y="133"/>
                  </a:lnTo>
                  <a:lnTo>
                    <a:pt x="166" y="147"/>
                  </a:lnTo>
                  <a:lnTo>
                    <a:pt x="178" y="160"/>
                  </a:lnTo>
                  <a:lnTo>
                    <a:pt x="192" y="175"/>
                  </a:lnTo>
                  <a:lnTo>
                    <a:pt x="207" y="188"/>
                  </a:lnTo>
                  <a:lnTo>
                    <a:pt x="222" y="202"/>
                  </a:lnTo>
                  <a:lnTo>
                    <a:pt x="239" y="215"/>
                  </a:lnTo>
                  <a:lnTo>
                    <a:pt x="254" y="229"/>
                  </a:lnTo>
                  <a:lnTo>
                    <a:pt x="270" y="241"/>
                  </a:lnTo>
                  <a:lnTo>
                    <a:pt x="283" y="252"/>
                  </a:lnTo>
                  <a:lnTo>
                    <a:pt x="297" y="261"/>
                  </a:lnTo>
                  <a:lnTo>
                    <a:pt x="308" y="271"/>
                  </a:lnTo>
                  <a:lnTo>
                    <a:pt x="317" y="278"/>
                  </a:lnTo>
                  <a:lnTo>
                    <a:pt x="324" y="285"/>
                  </a:lnTo>
                  <a:lnTo>
                    <a:pt x="328" y="288"/>
                  </a:lnTo>
                  <a:lnTo>
                    <a:pt x="326" y="290"/>
                  </a:lnTo>
                  <a:lnTo>
                    <a:pt x="317" y="285"/>
                  </a:lnTo>
                  <a:lnTo>
                    <a:pt x="301" y="275"/>
                  </a:lnTo>
                  <a:lnTo>
                    <a:pt x="282" y="260"/>
                  </a:lnTo>
                  <a:lnTo>
                    <a:pt x="257" y="243"/>
                  </a:lnTo>
                  <a:lnTo>
                    <a:pt x="229" y="221"/>
                  </a:lnTo>
                  <a:lnTo>
                    <a:pt x="199" y="198"/>
                  </a:lnTo>
                  <a:lnTo>
                    <a:pt x="168" y="173"/>
                  </a:lnTo>
                  <a:lnTo>
                    <a:pt x="137" y="149"/>
                  </a:lnTo>
                  <a:lnTo>
                    <a:pt x="106" y="126"/>
                  </a:lnTo>
                  <a:lnTo>
                    <a:pt x="77" y="103"/>
                  </a:lnTo>
                  <a:lnTo>
                    <a:pt x="53" y="83"/>
                  </a:lnTo>
                  <a:lnTo>
                    <a:pt x="31" y="66"/>
                  </a:lnTo>
                  <a:lnTo>
                    <a:pt x="15" y="52"/>
                  </a:lnTo>
                  <a:lnTo>
                    <a:pt x="4" y="44"/>
                  </a:lnTo>
                  <a:lnTo>
                    <a:pt x="0" y="40"/>
                  </a:lnTo>
                  <a:lnTo>
                    <a:pt x="1" y="39"/>
                  </a:lnTo>
                  <a:lnTo>
                    <a:pt x="4" y="36"/>
                  </a:lnTo>
                  <a:lnTo>
                    <a:pt x="8" y="32"/>
                  </a:lnTo>
                  <a:lnTo>
                    <a:pt x="14" y="29"/>
                  </a:lnTo>
                  <a:lnTo>
                    <a:pt x="21" y="25"/>
                  </a:lnTo>
                  <a:lnTo>
                    <a:pt x="29" y="21"/>
                  </a:lnTo>
                  <a:lnTo>
                    <a:pt x="38" y="18"/>
                  </a:lnTo>
                  <a:lnTo>
                    <a:pt x="49" y="12"/>
                  </a:lnTo>
                  <a:lnTo>
                    <a:pt x="58" y="10"/>
                  </a:lnTo>
                  <a:lnTo>
                    <a:pt x="69" y="5"/>
                  </a:lnTo>
                  <a:lnTo>
                    <a:pt x="80" y="4"/>
                  </a:lnTo>
                  <a:lnTo>
                    <a:pt x="91" y="1"/>
                  </a:lnTo>
                  <a:lnTo>
                    <a:pt x="100" y="0"/>
                  </a:lnTo>
                  <a:lnTo>
                    <a:pt x="111" y="0"/>
                  </a:lnTo>
                  <a:lnTo>
                    <a:pt x="121" y="1"/>
                  </a:lnTo>
                  <a:lnTo>
                    <a:pt x="130" y="4"/>
                  </a:lnTo>
                </a:path>
              </a:pathLst>
            </a:custGeom>
            <a:solidFill>
              <a:srgbClr val="C0C27C"/>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29" name="Freeform 150"/>
            <p:cNvSpPr>
              <a:spLocks/>
            </p:cNvSpPr>
            <p:nvPr/>
          </p:nvSpPr>
          <p:spPr bwMode="auto">
            <a:xfrm>
              <a:off x="5499" y="4167"/>
              <a:ext cx="412" cy="152"/>
            </a:xfrm>
            <a:custGeom>
              <a:avLst/>
              <a:gdLst>
                <a:gd name="T0" fmla="*/ 195 w 412"/>
                <a:gd name="T1" fmla="*/ 40 h 152"/>
                <a:gd name="T2" fmla="*/ 181 w 412"/>
                <a:gd name="T3" fmla="*/ 40 h 152"/>
                <a:gd name="T4" fmla="*/ 219 w 412"/>
                <a:gd name="T5" fmla="*/ 31 h 152"/>
                <a:gd name="T6" fmla="*/ 312 w 412"/>
                <a:gd name="T7" fmla="*/ 11 h 152"/>
                <a:gd name="T8" fmla="*/ 346 w 412"/>
                <a:gd name="T9" fmla="*/ 1 h 152"/>
                <a:gd name="T10" fmla="*/ 354 w 412"/>
                <a:gd name="T11" fmla="*/ 11 h 152"/>
                <a:gd name="T12" fmla="*/ 383 w 412"/>
                <a:gd name="T13" fmla="*/ 40 h 152"/>
                <a:gd name="T14" fmla="*/ 397 w 412"/>
                <a:gd name="T15" fmla="*/ 52 h 152"/>
                <a:gd name="T16" fmla="*/ 411 w 412"/>
                <a:gd name="T17" fmla="*/ 62 h 152"/>
                <a:gd name="T18" fmla="*/ 359 w 412"/>
                <a:gd name="T19" fmla="*/ 90 h 152"/>
                <a:gd name="T20" fmla="*/ 260 w 412"/>
                <a:gd name="T21" fmla="*/ 105 h 152"/>
                <a:gd name="T22" fmla="*/ 239 w 412"/>
                <a:gd name="T23" fmla="*/ 106 h 152"/>
                <a:gd name="T24" fmla="*/ 218 w 412"/>
                <a:gd name="T25" fmla="*/ 103 h 152"/>
                <a:gd name="T26" fmla="*/ 202 w 412"/>
                <a:gd name="T27" fmla="*/ 98 h 152"/>
                <a:gd name="T28" fmla="*/ 183 w 412"/>
                <a:gd name="T29" fmla="*/ 110 h 152"/>
                <a:gd name="T30" fmla="*/ 160 w 412"/>
                <a:gd name="T31" fmla="*/ 124 h 152"/>
                <a:gd name="T32" fmla="*/ 139 w 412"/>
                <a:gd name="T33" fmla="*/ 133 h 152"/>
                <a:gd name="T34" fmla="*/ 110 w 412"/>
                <a:gd name="T35" fmla="*/ 147 h 152"/>
                <a:gd name="T36" fmla="*/ 91 w 412"/>
                <a:gd name="T37" fmla="*/ 150 h 152"/>
                <a:gd name="T38" fmla="*/ 65 w 412"/>
                <a:gd name="T39" fmla="*/ 149 h 152"/>
                <a:gd name="T40" fmla="*/ 49 w 412"/>
                <a:gd name="T41" fmla="*/ 148 h 152"/>
                <a:gd name="T42" fmla="*/ 36 w 412"/>
                <a:gd name="T43" fmla="*/ 141 h 152"/>
                <a:gd name="T44" fmla="*/ 23 w 412"/>
                <a:gd name="T45" fmla="*/ 135 h 152"/>
                <a:gd name="T46" fmla="*/ 13 w 412"/>
                <a:gd name="T47" fmla="*/ 123 h 152"/>
                <a:gd name="T48" fmla="*/ 3 w 412"/>
                <a:gd name="T49" fmla="*/ 122 h 152"/>
                <a:gd name="T50" fmla="*/ 1 w 412"/>
                <a:gd name="T51" fmla="*/ 112 h 152"/>
                <a:gd name="T52" fmla="*/ 12 w 412"/>
                <a:gd name="T53" fmla="*/ 106 h 152"/>
                <a:gd name="T54" fmla="*/ 27 w 412"/>
                <a:gd name="T55" fmla="*/ 100 h 152"/>
                <a:gd name="T56" fmla="*/ 43 w 412"/>
                <a:gd name="T57" fmla="*/ 94 h 152"/>
                <a:gd name="T58" fmla="*/ 53 w 412"/>
                <a:gd name="T59" fmla="*/ 86 h 152"/>
                <a:gd name="T60" fmla="*/ 36 w 412"/>
                <a:gd name="T61" fmla="*/ 90 h 152"/>
                <a:gd name="T62" fmla="*/ 18 w 412"/>
                <a:gd name="T63" fmla="*/ 95 h 152"/>
                <a:gd name="T64" fmla="*/ 11 w 412"/>
                <a:gd name="T65" fmla="*/ 96 h 152"/>
                <a:gd name="T66" fmla="*/ 6 w 412"/>
                <a:gd name="T67" fmla="*/ 94 h 152"/>
                <a:gd name="T68" fmla="*/ 3 w 412"/>
                <a:gd name="T69" fmla="*/ 92 h 152"/>
                <a:gd name="T70" fmla="*/ 5 w 412"/>
                <a:gd name="T71" fmla="*/ 83 h 152"/>
                <a:gd name="T72" fmla="*/ 10 w 412"/>
                <a:gd name="T73" fmla="*/ 77 h 152"/>
                <a:gd name="T74" fmla="*/ 21 w 412"/>
                <a:gd name="T75" fmla="*/ 73 h 152"/>
                <a:gd name="T76" fmla="*/ 33 w 412"/>
                <a:gd name="T77" fmla="*/ 71 h 152"/>
                <a:gd name="T78" fmla="*/ 51 w 412"/>
                <a:gd name="T79" fmla="*/ 64 h 152"/>
                <a:gd name="T80" fmla="*/ 76 w 412"/>
                <a:gd name="T81" fmla="*/ 54 h 152"/>
                <a:gd name="T82" fmla="*/ 78 w 412"/>
                <a:gd name="T83" fmla="*/ 50 h 152"/>
                <a:gd name="T84" fmla="*/ 68 w 412"/>
                <a:gd name="T85" fmla="*/ 50 h 152"/>
                <a:gd name="T86" fmla="*/ 60 w 412"/>
                <a:gd name="T87" fmla="*/ 50 h 152"/>
                <a:gd name="T88" fmla="*/ 46 w 412"/>
                <a:gd name="T89" fmla="*/ 41 h 152"/>
                <a:gd name="T90" fmla="*/ 44 w 412"/>
                <a:gd name="T91" fmla="*/ 31 h 152"/>
                <a:gd name="T92" fmla="*/ 54 w 412"/>
                <a:gd name="T93" fmla="*/ 32 h 152"/>
                <a:gd name="T94" fmla="*/ 64 w 412"/>
                <a:gd name="T95" fmla="*/ 32 h 152"/>
                <a:gd name="T96" fmla="*/ 70 w 412"/>
                <a:gd name="T97" fmla="*/ 31 h 152"/>
                <a:gd name="T98" fmla="*/ 80 w 412"/>
                <a:gd name="T99" fmla="*/ 28 h 152"/>
                <a:gd name="T100" fmla="*/ 83 w 412"/>
                <a:gd name="T101" fmla="*/ 27 h 152"/>
                <a:gd name="T102" fmla="*/ 93 w 412"/>
                <a:gd name="T103" fmla="*/ 28 h 152"/>
                <a:gd name="T104" fmla="*/ 100 w 412"/>
                <a:gd name="T105" fmla="*/ 29 h 152"/>
                <a:gd name="T106" fmla="*/ 105 w 412"/>
                <a:gd name="T107" fmla="*/ 29 h 152"/>
                <a:gd name="T108" fmla="*/ 114 w 412"/>
                <a:gd name="T109" fmla="*/ 29 h 152"/>
                <a:gd name="T110" fmla="*/ 121 w 412"/>
                <a:gd name="T111" fmla="*/ 30 h 152"/>
                <a:gd name="T112" fmla="*/ 131 w 412"/>
                <a:gd name="T113" fmla="*/ 31 h 152"/>
                <a:gd name="T114" fmla="*/ 151 w 412"/>
                <a:gd name="T115" fmla="*/ 34 h 152"/>
                <a:gd name="T116" fmla="*/ 182 w 412"/>
                <a:gd name="T117" fmla="*/ 40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 h="152">
                  <a:moveTo>
                    <a:pt x="204" y="40"/>
                  </a:moveTo>
                  <a:lnTo>
                    <a:pt x="203" y="40"/>
                  </a:lnTo>
                  <a:lnTo>
                    <a:pt x="202" y="40"/>
                  </a:lnTo>
                  <a:lnTo>
                    <a:pt x="200" y="40"/>
                  </a:lnTo>
                  <a:lnTo>
                    <a:pt x="197" y="40"/>
                  </a:lnTo>
                  <a:lnTo>
                    <a:pt x="195" y="40"/>
                  </a:lnTo>
                  <a:lnTo>
                    <a:pt x="194" y="40"/>
                  </a:lnTo>
                  <a:lnTo>
                    <a:pt x="192" y="40"/>
                  </a:lnTo>
                  <a:lnTo>
                    <a:pt x="188" y="40"/>
                  </a:lnTo>
                  <a:lnTo>
                    <a:pt x="186" y="40"/>
                  </a:lnTo>
                  <a:lnTo>
                    <a:pt x="185" y="40"/>
                  </a:lnTo>
                  <a:lnTo>
                    <a:pt x="183" y="40"/>
                  </a:lnTo>
                  <a:lnTo>
                    <a:pt x="181" y="40"/>
                  </a:lnTo>
                  <a:lnTo>
                    <a:pt x="180" y="40"/>
                  </a:lnTo>
                  <a:lnTo>
                    <a:pt x="179" y="40"/>
                  </a:lnTo>
                  <a:lnTo>
                    <a:pt x="186" y="39"/>
                  </a:lnTo>
                  <a:lnTo>
                    <a:pt x="195" y="37"/>
                  </a:lnTo>
                  <a:lnTo>
                    <a:pt x="206" y="35"/>
                  </a:lnTo>
                  <a:lnTo>
                    <a:pt x="219" y="31"/>
                  </a:lnTo>
                  <a:lnTo>
                    <a:pt x="232" y="29"/>
                  </a:lnTo>
                  <a:lnTo>
                    <a:pt x="246" y="25"/>
                  </a:lnTo>
                  <a:lnTo>
                    <a:pt x="260" y="22"/>
                  </a:lnTo>
                  <a:lnTo>
                    <a:pt x="275" y="19"/>
                  </a:lnTo>
                  <a:lnTo>
                    <a:pt x="287" y="17"/>
                  </a:lnTo>
                  <a:lnTo>
                    <a:pt x="300" y="13"/>
                  </a:lnTo>
                  <a:lnTo>
                    <a:pt x="312" y="11"/>
                  </a:lnTo>
                  <a:lnTo>
                    <a:pt x="323" y="7"/>
                  </a:lnTo>
                  <a:lnTo>
                    <a:pt x="331" y="5"/>
                  </a:lnTo>
                  <a:lnTo>
                    <a:pt x="339" y="3"/>
                  </a:lnTo>
                  <a:lnTo>
                    <a:pt x="343" y="2"/>
                  </a:lnTo>
                  <a:lnTo>
                    <a:pt x="346" y="0"/>
                  </a:lnTo>
                  <a:lnTo>
                    <a:pt x="346" y="1"/>
                  </a:lnTo>
                  <a:lnTo>
                    <a:pt x="346" y="2"/>
                  </a:lnTo>
                  <a:lnTo>
                    <a:pt x="346" y="3"/>
                  </a:lnTo>
                  <a:lnTo>
                    <a:pt x="348" y="4"/>
                  </a:lnTo>
                  <a:lnTo>
                    <a:pt x="350" y="6"/>
                  </a:lnTo>
                  <a:lnTo>
                    <a:pt x="352" y="7"/>
                  </a:lnTo>
                  <a:lnTo>
                    <a:pt x="354" y="11"/>
                  </a:lnTo>
                  <a:lnTo>
                    <a:pt x="356" y="13"/>
                  </a:lnTo>
                  <a:lnTo>
                    <a:pt x="358" y="17"/>
                  </a:lnTo>
                  <a:lnTo>
                    <a:pt x="362" y="20"/>
                  </a:lnTo>
                  <a:lnTo>
                    <a:pt x="366" y="26"/>
                  </a:lnTo>
                  <a:lnTo>
                    <a:pt x="371" y="30"/>
                  </a:lnTo>
                  <a:lnTo>
                    <a:pt x="376" y="35"/>
                  </a:lnTo>
                  <a:lnTo>
                    <a:pt x="383" y="40"/>
                  </a:lnTo>
                  <a:lnTo>
                    <a:pt x="383" y="42"/>
                  </a:lnTo>
                  <a:lnTo>
                    <a:pt x="385" y="44"/>
                  </a:lnTo>
                  <a:lnTo>
                    <a:pt x="387" y="46"/>
                  </a:lnTo>
                  <a:lnTo>
                    <a:pt x="389" y="47"/>
                  </a:lnTo>
                  <a:lnTo>
                    <a:pt x="391" y="49"/>
                  </a:lnTo>
                  <a:lnTo>
                    <a:pt x="395" y="50"/>
                  </a:lnTo>
                  <a:lnTo>
                    <a:pt x="397" y="52"/>
                  </a:lnTo>
                  <a:lnTo>
                    <a:pt x="401" y="52"/>
                  </a:lnTo>
                  <a:lnTo>
                    <a:pt x="403" y="54"/>
                  </a:lnTo>
                  <a:lnTo>
                    <a:pt x="405" y="56"/>
                  </a:lnTo>
                  <a:lnTo>
                    <a:pt x="407" y="58"/>
                  </a:lnTo>
                  <a:lnTo>
                    <a:pt x="409" y="59"/>
                  </a:lnTo>
                  <a:lnTo>
                    <a:pt x="409" y="60"/>
                  </a:lnTo>
                  <a:lnTo>
                    <a:pt x="411" y="62"/>
                  </a:lnTo>
                  <a:lnTo>
                    <a:pt x="411" y="64"/>
                  </a:lnTo>
                  <a:lnTo>
                    <a:pt x="405" y="71"/>
                  </a:lnTo>
                  <a:lnTo>
                    <a:pt x="396" y="77"/>
                  </a:lnTo>
                  <a:lnTo>
                    <a:pt x="386" y="82"/>
                  </a:lnTo>
                  <a:lnTo>
                    <a:pt x="374" y="86"/>
                  </a:lnTo>
                  <a:lnTo>
                    <a:pt x="359" y="90"/>
                  </a:lnTo>
                  <a:lnTo>
                    <a:pt x="345" y="94"/>
                  </a:lnTo>
                  <a:lnTo>
                    <a:pt x="329" y="97"/>
                  </a:lnTo>
                  <a:lnTo>
                    <a:pt x="314" y="98"/>
                  </a:lnTo>
                  <a:lnTo>
                    <a:pt x="299" y="101"/>
                  </a:lnTo>
                  <a:lnTo>
                    <a:pt x="284" y="103"/>
                  </a:lnTo>
                  <a:lnTo>
                    <a:pt x="271" y="105"/>
                  </a:lnTo>
                  <a:lnTo>
                    <a:pt x="260" y="105"/>
                  </a:lnTo>
                  <a:lnTo>
                    <a:pt x="249" y="106"/>
                  </a:lnTo>
                  <a:lnTo>
                    <a:pt x="242" y="106"/>
                  </a:lnTo>
                  <a:lnTo>
                    <a:pt x="237" y="106"/>
                  </a:lnTo>
                  <a:lnTo>
                    <a:pt x="236" y="106"/>
                  </a:lnTo>
                  <a:lnTo>
                    <a:pt x="242" y="104"/>
                  </a:lnTo>
                  <a:lnTo>
                    <a:pt x="240" y="106"/>
                  </a:lnTo>
                  <a:lnTo>
                    <a:pt x="239" y="106"/>
                  </a:lnTo>
                  <a:lnTo>
                    <a:pt x="237" y="106"/>
                  </a:lnTo>
                  <a:lnTo>
                    <a:pt x="235" y="106"/>
                  </a:lnTo>
                  <a:lnTo>
                    <a:pt x="231" y="106"/>
                  </a:lnTo>
                  <a:lnTo>
                    <a:pt x="228" y="105"/>
                  </a:lnTo>
                  <a:lnTo>
                    <a:pt x="224" y="105"/>
                  </a:lnTo>
                  <a:lnTo>
                    <a:pt x="222" y="103"/>
                  </a:lnTo>
                  <a:lnTo>
                    <a:pt x="218" y="103"/>
                  </a:lnTo>
                  <a:lnTo>
                    <a:pt x="215" y="102"/>
                  </a:lnTo>
                  <a:lnTo>
                    <a:pt x="211" y="102"/>
                  </a:lnTo>
                  <a:lnTo>
                    <a:pt x="209" y="100"/>
                  </a:lnTo>
                  <a:lnTo>
                    <a:pt x="206" y="100"/>
                  </a:lnTo>
                  <a:lnTo>
                    <a:pt x="204" y="99"/>
                  </a:lnTo>
                  <a:lnTo>
                    <a:pt x="202" y="99"/>
                  </a:lnTo>
                  <a:lnTo>
                    <a:pt x="202" y="98"/>
                  </a:lnTo>
                  <a:lnTo>
                    <a:pt x="200" y="100"/>
                  </a:lnTo>
                  <a:lnTo>
                    <a:pt x="198" y="101"/>
                  </a:lnTo>
                  <a:lnTo>
                    <a:pt x="195" y="103"/>
                  </a:lnTo>
                  <a:lnTo>
                    <a:pt x="194" y="104"/>
                  </a:lnTo>
                  <a:lnTo>
                    <a:pt x="190" y="107"/>
                  </a:lnTo>
                  <a:lnTo>
                    <a:pt x="186" y="108"/>
                  </a:lnTo>
                  <a:lnTo>
                    <a:pt x="183" y="110"/>
                  </a:lnTo>
                  <a:lnTo>
                    <a:pt x="180" y="112"/>
                  </a:lnTo>
                  <a:lnTo>
                    <a:pt x="176" y="115"/>
                  </a:lnTo>
                  <a:lnTo>
                    <a:pt x="172" y="117"/>
                  </a:lnTo>
                  <a:lnTo>
                    <a:pt x="168" y="119"/>
                  </a:lnTo>
                  <a:lnTo>
                    <a:pt x="165" y="121"/>
                  </a:lnTo>
                  <a:lnTo>
                    <a:pt x="162" y="123"/>
                  </a:lnTo>
                  <a:lnTo>
                    <a:pt x="160" y="124"/>
                  </a:lnTo>
                  <a:lnTo>
                    <a:pt x="158" y="124"/>
                  </a:lnTo>
                  <a:lnTo>
                    <a:pt x="157" y="124"/>
                  </a:lnTo>
                  <a:lnTo>
                    <a:pt x="154" y="125"/>
                  </a:lnTo>
                  <a:lnTo>
                    <a:pt x="152" y="126"/>
                  </a:lnTo>
                  <a:lnTo>
                    <a:pt x="148" y="128"/>
                  </a:lnTo>
                  <a:lnTo>
                    <a:pt x="145" y="129"/>
                  </a:lnTo>
                  <a:lnTo>
                    <a:pt x="139" y="133"/>
                  </a:lnTo>
                  <a:lnTo>
                    <a:pt x="136" y="134"/>
                  </a:lnTo>
                  <a:lnTo>
                    <a:pt x="131" y="136"/>
                  </a:lnTo>
                  <a:lnTo>
                    <a:pt x="127" y="138"/>
                  </a:lnTo>
                  <a:lnTo>
                    <a:pt x="121" y="141"/>
                  </a:lnTo>
                  <a:lnTo>
                    <a:pt x="118" y="143"/>
                  </a:lnTo>
                  <a:lnTo>
                    <a:pt x="113" y="145"/>
                  </a:lnTo>
                  <a:lnTo>
                    <a:pt x="110" y="147"/>
                  </a:lnTo>
                  <a:lnTo>
                    <a:pt x="106" y="149"/>
                  </a:lnTo>
                  <a:lnTo>
                    <a:pt x="103" y="150"/>
                  </a:lnTo>
                  <a:lnTo>
                    <a:pt x="101" y="151"/>
                  </a:lnTo>
                  <a:lnTo>
                    <a:pt x="100" y="150"/>
                  </a:lnTo>
                  <a:lnTo>
                    <a:pt x="97" y="150"/>
                  </a:lnTo>
                  <a:lnTo>
                    <a:pt x="95" y="150"/>
                  </a:lnTo>
                  <a:lnTo>
                    <a:pt x="91" y="150"/>
                  </a:lnTo>
                  <a:lnTo>
                    <a:pt x="90" y="150"/>
                  </a:lnTo>
                  <a:lnTo>
                    <a:pt x="85" y="150"/>
                  </a:lnTo>
                  <a:lnTo>
                    <a:pt x="81" y="150"/>
                  </a:lnTo>
                  <a:lnTo>
                    <a:pt x="78" y="150"/>
                  </a:lnTo>
                  <a:lnTo>
                    <a:pt x="74" y="149"/>
                  </a:lnTo>
                  <a:lnTo>
                    <a:pt x="69" y="149"/>
                  </a:lnTo>
                  <a:lnTo>
                    <a:pt x="65" y="149"/>
                  </a:lnTo>
                  <a:lnTo>
                    <a:pt x="61" y="149"/>
                  </a:lnTo>
                  <a:lnTo>
                    <a:pt x="58" y="149"/>
                  </a:lnTo>
                  <a:lnTo>
                    <a:pt x="54" y="149"/>
                  </a:lnTo>
                  <a:lnTo>
                    <a:pt x="53" y="149"/>
                  </a:lnTo>
                  <a:lnTo>
                    <a:pt x="51" y="149"/>
                  </a:lnTo>
                  <a:lnTo>
                    <a:pt x="50" y="148"/>
                  </a:lnTo>
                  <a:lnTo>
                    <a:pt x="49" y="148"/>
                  </a:lnTo>
                  <a:lnTo>
                    <a:pt x="48" y="147"/>
                  </a:lnTo>
                  <a:lnTo>
                    <a:pt x="46" y="147"/>
                  </a:lnTo>
                  <a:lnTo>
                    <a:pt x="45" y="145"/>
                  </a:lnTo>
                  <a:lnTo>
                    <a:pt x="42" y="145"/>
                  </a:lnTo>
                  <a:lnTo>
                    <a:pt x="40" y="144"/>
                  </a:lnTo>
                  <a:lnTo>
                    <a:pt x="38" y="143"/>
                  </a:lnTo>
                  <a:lnTo>
                    <a:pt x="36" y="141"/>
                  </a:lnTo>
                  <a:lnTo>
                    <a:pt x="33" y="141"/>
                  </a:lnTo>
                  <a:lnTo>
                    <a:pt x="31" y="139"/>
                  </a:lnTo>
                  <a:lnTo>
                    <a:pt x="29" y="138"/>
                  </a:lnTo>
                  <a:lnTo>
                    <a:pt x="27" y="136"/>
                  </a:lnTo>
                  <a:lnTo>
                    <a:pt x="25" y="136"/>
                  </a:lnTo>
                  <a:lnTo>
                    <a:pt x="24" y="135"/>
                  </a:lnTo>
                  <a:lnTo>
                    <a:pt x="23" y="135"/>
                  </a:lnTo>
                  <a:lnTo>
                    <a:pt x="23" y="134"/>
                  </a:lnTo>
                  <a:lnTo>
                    <a:pt x="22" y="132"/>
                  </a:lnTo>
                  <a:lnTo>
                    <a:pt x="20" y="129"/>
                  </a:lnTo>
                  <a:lnTo>
                    <a:pt x="18" y="127"/>
                  </a:lnTo>
                  <a:lnTo>
                    <a:pt x="16" y="124"/>
                  </a:lnTo>
                  <a:lnTo>
                    <a:pt x="14" y="124"/>
                  </a:lnTo>
                  <a:lnTo>
                    <a:pt x="13" y="123"/>
                  </a:lnTo>
                  <a:lnTo>
                    <a:pt x="11" y="123"/>
                  </a:lnTo>
                  <a:lnTo>
                    <a:pt x="10" y="122"/>
                  </a:lnTo>
                  <a:lnTo>
                    <a:pt x="8" y="122"/>
                  </a:lnTo>
                  <a:lnTo>
                    <a:pt x="6" y="122"/>
                  </a:lnTo>
                  <a:lnTo>
                    <a:pt x="5" y="122"/>
                  </a:lnTo>
                  <a:lnTo>
                    <a:pt x="3" y="122"/>
                  </a:lnTo>
                  <a:lnTo>
                    <a:pt x="3" y="121"/>
                  </a:lnTo>
                  <a:lnTo>
                    <a:pt x="1" y="119"/>
                  </a:lnTo>
                  <a:lnTo>
                    <a:pt x="0" y="116"/>
                  </a:lnTo>
                  <a:lnTo>
                    <a:pt x="0" y="114"/>
                  </a:lnTo>
                  <a:lnTo>
                    <a:pt x="1" y="112"/>
                  </a:lnTo>
                  <a:lnTo>
                    <a:pt x="1" y="111"/>
                  </a:lnTo>
                  <a:lnTo>
                    <a:pt x="2" y="109"/>
                  </a:lnTo>
                  <a:lnTo>
                    <a:pt x="4" y="108"/>
                  </a:lnTo>
                  <a:lnTo>
                    <a:pt x="6" y="106"/>
                  </a:lnTo>
                  <a:lnTo>
                    <a:pt x="7" y="106"/>
                  </a:lnTo>
                  <a:lnTo>
                    <a:pt x="10" y="106"/>
                  </a:lnTo>
                  <a:lnTo>
                    <a:pt x="12" y="106"/>
                  </a:lnTo>
                  <a:lnTo>
                    <a:pt x="14" y="104"/>
                  </a:lnTo>
                  <a:lnTo>
                    <a:pt x="16" y="104"/>
                  </a:lnTo>
                  <a:lnTo>
                    <a:pt x="20" y="103"/>
                  </a:lnTo>
                  <a:lnTo>
                    <a:pt x="22" y="103"/>
                  </a:lnTo>
                  <a:lnTo>
                    <a:pt x="26" y="101"/>
                  </a:lnTo>
                  <a:lnTo>
                    <a:pt x="27" y="100"/>
                  </a:lnTo>
                  <a:lnTo>
                    <a:pt x="29" y="100"/>
                  </a:lnTo>
                  <a:lnTo>
                    <a:pt x="31" y="98"/>
                  </a:lnTo>
                  <a:lnTo>
                    <a:pt x="33" y="98"/>
                  </a:lnTo>
                  <a:lnTo>
                    <a:pt x="36" y="97"/>
                  </a:lnTo>
                  <a:lnTo>
                    <a:pt x="38" y="96"/>
                  </a:lnTo>
                  <a:lnTo>
                    <a:pt x="42" y="94"/>
                  </a:lnTo>
                  <a:lnTo>
                    <a:pt x="43" y="94"/>
                  </a:lnTo>
                  <a:lnTo>
                    <a:pt x="45" y="92"/>
                  </a:lnTo>
                  <a:lnTo>
                    <a:pt x="47" y="90"/>
                  </a:lnTo>
                  <a:lnTo>
                    <a:pt x="50" y="88"/>
                  </a:lnTo>
                  <a:lnTo>
                    <a:pt x="51" y="88"/>
                  </a:lnTo>
                  <a:lnTo>
                    <a:pt x="53" y="87"/>
                  </a:lnTo>
                  <a:lnTo>
                    <a:pt x="53" y="86"/>
                  </a:lnTo>
                  <a:lnTo>
                    <a:pt x="51" y="88"/>
                  </a:lnTo>
                  <a:lnTo>
                    <a:pt x="49" y="88"/>
                  </a:lnTo>
                  <a:lnTo>
                    <a:pt x="46" y="88"/>
                  </a:lnTo>
                  <a:lnTo>
                    <a:pt x="44" y="88"/>
                  </a:lnTo>
                  <a:lnTo>
                    <a:pt x="41" y="90"/>
                  </a:lnTo>
                  <a:lnTo>
                    <a:pt x="39" y="90"/>
                  </a:lnTo>
                  <a:lnTo>
                    <a:pt x="36" y="90"/>
                  </a:lnTo>
                  <a:lnTo>
                    <a:pt x="34" y="90"/>
                  </a:lnTo>
                  <a:lnTo>
                    <a:pt x="30" y="92"/>
                  </a:lnTo>
                  <a:lnTo>
                    <a:pt x="28" y="92"/>
                  </a:lnTo>
                  <a:lnTo>
                    <a:pt x="24" y="93"/>
                  </a:lnTo>
                  <a:lnTo>
                    <a:pt x="23" y="93"/>
                  </a:lnTo>
                  <a:lnTo>
                    <a:pt x="20" y="95"/>
                  </a:lnTo>
                  <a:lnTo>
                    <a:pt x="18" y="95"/>
                  </a:lnTo>
                  <a:lnTo>
                    <a:pt x="16" y="95"/>
                  </a:lnTo>
                  <a:lnTo>
                    <a:pt x="14" y="96"/>
                  </a:lnTo>
                  <a:lnTo>
                    <a:pt x="13" y="96"/>
                  </a:lnTo>
                  <a:lnTo>
                    <a:pt x="11" y="96"/>
                  </a:lnTo>
                  <a:lnTo>
                    <a:pt x="10" y="96"/>
                  </a:lnTo>
                  <a:lnTo>
                    <a:pt x="10" y="95"/>
                  </a:lnTo>
                  <a:lnTo>
                    <a:pt x="7" y="95"/>
                  </a:lnTo>
                  <a:lnTo>
                    <a:pt x="6" y="95"/>
                  </a:lnTo>
                  <a:lnTo>
                    <a:pt x="6" y="94"/>
                  </a:lnTo>
                  <a:lnTo>
                    <a:pt x="4" y="94"/>
                  </a:lnTo>
                  <a:lnTo>
                    <a:pt x="4" y="92"/>
                  </a:lnTo>
                  <a:lnTo>
                    <a:pt x="3" y="92"/>
                  </a:lnTo>
                  <a:lnTo>
                    <a:pt x="3" y="90"/>
                  </a:lnTo>
                  <a:lnTo>
                    <a:pt x="3" y="88"/>
                  </a:lnTo>
                  <a:lnTo>
                    <a:pt x="3" y="87"/>
                  </a:lnTo>
                  <a:lnTo>
                    <a:pt x="5" y="85"/>
                  </a:lnTo>
                  <a:lnTo>
                    <a:pt x="5" y="83"/>
                  </a:lnTo>
                  <a:lnTo>
                    <a:pt x="7" y="81"/>
                  </a:lnTo>
                  <a:lnTo>
                    <a:pt x="7" y="79"/>
                  </a:lnTo>
                  <a:lnTo>
                    <a:pt x="10" y="77"/>
                  </a:lnTo>
                  <a:lnTo>
                    <a:pt x="11" y="77"/>
                  </a:lnTo>
                  <a:lnTo>
                    <a:pt x="13" y="76"/>
                  </a:lnTo>
                  <a:lnTo>
                    <a:pt x="14" y="76"/>
                  </a:lnTo>
                  <a:lnTo>
                    <a:pt x="16" y="75"/>
                  </a:lnTo>
                  <a:lnTo>
                    <a:pt x="18" y="75"/>
                  </a:lnTo>
                  <a:lnTo>
                    <a:pt x="21" y="73"/>
                  </a:lnTo>
                  <a:lnTo>
                    <a:pt x="23" y="73"/>
                  </a:lnTo>
                  <a:lnTo>
                    <a:pt x="24" y="73"/>
                  </a:lnTo>
                  <a:lnTo>
                    <a:pt x="26" y="73"/>
                  </a:lnTo>
                  <a:lnTo>
                    <a:pt x="30" y="71"/>
                  </a:lnTo>
                  <a:lnTo>
                    <a:pt x="32" y="71"/>
                  </a:lnTo>
                  <a:lnTo>
                    <a:pt x="33" y="71"/>
                  </a:lnTo>
                  <a:lnTo>
                    <a:pt x="35" y="69"/>
                  </a:lnTo>
                  <a:lnTo>
                    <a:pt x="36" y="69"/>
                  </a:lnTo>
                  <a:lnTo>
                    <a:pt x="38" y="68"/>
                  </a:lnTo>
                  <a:lnTo>
                    <a:pt x="40" y="68"/>
                  </a:lnTo>
                  <a:lnTo>
                    <a:pt x="44" y="67"/>
                  </a:lnTo>
                  <a:lnTo>
                    <a:pt x="47" y="66"/>
                  </a:lnTo>
                  <a:lnTo>
                    <a:pt x="51" y="64"/>
                  </a:lnTo>
                  <a:lnTo>
                    <a:pt x="54" y="62"/>
                  </a:lnTo>
                  <a:lnTo>
                    <a:pt x="60" y="60"/>
                  </a:lnTo>
                  <a:lnTo>
                    <a:pt x="63" y="59"/>
                  </a:lnTo>
                  <a:lnTo>
                    <a:pt x="67" y="57"/>
                  </a:lnTo>
                  <a:lnTo>
                    <a:pt x="70" y="56"/>
                  </a:lnTo>
                  <a:lnTo>
                    <a:pt x="74" y="54"/>
                  </a:lnTo>
                  <a:lnTo>
                    <a:pt x="76" y="54"/>
                  </a:lnTo>
                  <a:lnTo>
                    <a:pt x="79" y="52"/>
                  </a:lnTo>
                  <a:lnTo>
                    <a:pt x="80" y="52"/>
                  </a:lnTo>
                  <a:lnTo>
                    <a:pt x="81" y="50"/>
                  </a:lnTo>
                  <a:lnTo>
                    <a:pt x="80" y="50"/>
                  </a:lnTo>
                  <a:lnTo>
                    <a:pt x="78" y="50"/>
                  </a:lnTo>
                  <a:lnTo>
                    <a:pt x="76" y="50"/>
                  </a:lnTo>
                  <a:lnTo>
                    <a:pt x="75" y="50"/>
                  </a:lnTo>
                  <a:lnTo>
                    <a:pt x="73" y="50"/>
                  </a:lnTo>
                  <a:lnTo>
                    <a:pt x="71" y="50"/>
                  </a:lnTo>
                  <a:lnTo>
                    <a:pt x="70" y="50"/>
                  </a:lnTo>
                  <a:lnTo>
                    <a:pt x="68" y="50"/>
                  </a:lnTo>
                  <a:lnTo>
                    <a:pt x="67" y="50"/>
                  </a:lnTo>
                  <a:lnTo>
                    <a:pt x="65" y="50"/>
                  </a:lnTo>
                  <a:lnTo>
                    <a:pt x="64" y="50"/>
                  </a:lnTo>
                  <a:lnTo>
                    <a:pt x="63" y="50"/>
                  </a:lnTo>
                  <a:lnTo>
                    <a:pt x="61" y="50"/>
                  </a:lnTo>
                  <a:lnTo>
                    <a:pt x="60" y="50"/>
                  </a:lnTo>
                  <a:lnTo>
                    <a:pt x="58" y="50"/>
                  </a:lnTo>
                  <a:lnTo>
                    <a:pt x="56" y="49"/>
                  </a:lnTo>
                  <a:lnTo>
                    <a:pt x="54" y="48"/>
                  </a:lnTo>
                  <a:lnTo>
                    <a:pt x="52" y="46"/>
                  </a:lnTo>
                  <a:lnTo>
                    <a:pt x="50" y="44"/>
                  </a:lnTo>
                  <a:lnTo>
                    <a:pt x="48" y="42"/>
                  </a:lnTo>
                  <a:lnTo>
                    <a:pt x="46" y="41"/>
                  </a:lnTo>
                  <a:lnTo>
                    <a:pt x="44" y="39"/>
                  </a:lnTo>
                  <a:lnTo>
                    <a:pt x="43" y="37"/>
                  </a:lnTo>
                  <a:lnTo>
                    <a:pt x="43" y="35"/>
                  </a:lnTo>
                  <a:lnTo>
                    <a:pt x="43" y="33"/>
                  </a:lnTo>
                  <a:lnTo>
                    <a:pt x="44" y="31"/>
                  </a:lnTo>
                  <a:lnTo>
                    <a:pt x="44" y="32"/>
                  </a:lnTo>
                  <a:lnTo>
                    <a:pt x="46" y="32"/>
                  </a:lnTo>
                  <a:lnTo>
                    <a:pt x="47" y="32"/>
                  </a:lnTo>
                  <a:lnTo>
                    <a:pt x="49" y="32"/>
                  </a:lnTo>
                  <a:lnTo>
                    <a:pt x="50" y="32"/>
                  </a:lnTo>
                  <a:lnTo>
                    <a:pt x="52" y="32"/>
                  </a:lnTo>
                  <a:lnTo>
                    <a:pt x="54" y="32"/>
                  </a:lnTo>
                  <a:lnTo>
                    <a:pt x="56" y="32"/>
                  </a:lnTo>
                  <a:lnTo>
                    <a:pt x="58" y="32"/>
                  </a:lnTo>
                  <a:lnTo>
                    <a:pt x="60" y="32"/>
                  </a:lnTo>
                  <a:lnTo>
                    <a:pt x="62" y="32"/>
                  </a:lnTo>
                  <a:lnTo>
                    <a:pt x="64" y="32"/>
                  </a:lnTo>
                  <a:lnTo>
                    <a:pt x="65" y="32"/>
                  </a:lnTo>
                  <a:lnTo>
                    <a:pt x="67" y="31"/>
                  </a:lnTo>
                  <a:lnTo>
                    <a:pt x="68" y="31"/>
                  </a:lnTo>
                  <a:lnTo>
                    <a:pt x="70" y="31"/>
                  </a:lnTo>
                  <a:lnTo>
                    <a:pt x="72" y="31"/>
                  </a:lnTo>
                  <a:lnTo>
                    <a:pt x="74" y="31"/>
                  </a:lnTo>
                  <a:lnTo>
                    <a:pt x="76" y="29"/>
                  </a:lnTo>
                  <a:lnTo>
                    <a:pt x="78" y="29"/>
                  </a:lnTo>
                  <a:lnTo>
                    <a:pt x="80" y="28"/>
                  </a:lnTo>
                  <a:lnTo>
                    <a:pt x="81" y="28"/>
                  </a:lnTo>
                  <a:lnTo>
                    <a:pt x="83" y="26"/>
                  </a:lnTo>
                  <a:lnTo>
                    <a:pt x="83" y="27"/>
                  </a:lnTo>
                  <a:lnTo>
                    <a:pt x="85" y="27"/>
                  </a:lnTo>
                  <a:lnTo>
                    <a:pt x="86" y="27"/>
                  </a:lnTo>
                  <a:lnTo>
                    <a:pt x="88" y="27"/>
                  </a:lnTo>
                  <a:lnTo>
                    <a:pt x="90" y="27"/>
                  </a:lnTo>
                  <a:lnTo>
                    <a:pt x="91" y="27"/>
                  </a:lnTo>
                  <a:lnTo>
                    <a:pt x="91" y="28"/>
                  </a:lnTo>
                  <a:lnTo>
                    <a:pt x="93" y="28"/>
                  </a:lnTo>
                  <a:lnTo>
                    <a:pt x="95" y="28"/>
                  </a:lnTo>
                  <a:lnTo>
                    <a:pt x="97" y="28"/>
                  </a:lnTo>
                  <a:lnTo>
                    <a:pt x="99" y="28"/>
                  </a:lnTo>
                  <a:lnTo>
                    <a:pt x="100" y="28"/>
                  </a:lnTo>
                  <a:lnTo>
                    <a:pt x="100" y="29"/>
                  </a:lnTo>
                  <a:lnTo>
                    <a:pt x="101" y="29"/>
                  </a:lnTo>
                  <a:lnTo>
                    <a:pt x="103" y="29"/>
                  </a:lnTo>
                  <a:lnTo>
                    <a:pt x="105" y="29"/>
                  </a:lnTo>
                  <a:lnTo>
                    <a:pt x="107" y="29"/>
                  </a:lnTo>
                  <a:lnTo>
                    <a:pt x="108" y="29"/>
                  </a:lnTo>
                  <a:lnTo>
                    <a:pt x="110" y="29"/>
                  </a:lnTo>
                  <a:lnTo>
                    <a:pt x="112" y="29"/>
                  </a:lnTo>
                  <a:lnTo>
                    <a:pt x="114" y="29"/>
                  </a:lnTo>
                  <a:lnTo>
                    <a:pt x="116" y="28"/>
                  </a:lnTo>
                  <a:lnTo>
                    <a:pt x="116" y="30"/>
                  </a:lnTo>
                  <a:lnTo>
                    <a:pt x="118" y="30"/>
                  </a:lnTo>
                  <a:lnTo>
                    <a:pt x="120" y="30"/>
                  </a:lnTo>
                  <a:lnTo>
                    <a:pt x="121" y="30"/>
                  </a:lnTo>
                  <a:lnTo>
                    <a:pt x="123" y="30"/>
                  </a:lnTo>
                  <a:lnTo>
                    <a:pt x="125" y="30"/>
                  </a:lnTo>
                  <a:lnTo>
                    <a:pt x="125" y="31"/>
                  </a:lnTo>
                  <a:lnTo>
                    <a:pt x="127" y="31"/>
                  </a:lnTo>
                  <a:lnTo>
                    <a:pt x="129" y="31"/>
                  </a:lnTo>
                  <a:lnTo>
                    <a:pt x="131" y="31"/>
                  </a:lnTo>
                  <a:lnTo>
                    <a:pt x="133" y="31"/>
                  </a:lnTo>
                  <a:lnTo>
                    <a:pt x="135" y="31"/>
                  </a:lnTo>
                  <a:lnTo>
                    <a:pt x="137" y="31"/>
                  </a:lnTo>
                  <a:lnTo>
                    <a:pt x="139" y="33"/>
                  </a:lnTo>
                  <a:lnTo>
                    <a:pt x="143" y="33"/>
                  </a:lnTo>
                  <a:lnTo>
                    <a:pt x="147" y="34"/>
                  </a:lnTo>
                  <a:lnTo>
                    <a:pt x="151" y="34"/>
                  </a:lnTo>
                  <a:lnTo>
                    <a:pt x="155" y="36"/>
                  </a:lnTo>
                  <a:lnTo>
                    <a:pt x="160" y="36"/>
                  </a:lnTo>
                  <a:lnTo>
                    <a:pt x="164" y="37"/>
                  </a:lnTo>
                  <a:lnTo>
                    <a:pt x="170" y="37"/>
                  </a:lnTo>
                  <a:lnTo>
                    <a:pt x="174" y="39"/>
                  </a:lnTo>
                  <a:lnTo>
                    <a:pt x="178" y="39"/>
                  </a:lnTo>
                  <a:lnTo>
                    <a:pt x="182" y="40"/>
                  </a:lnTo>
                  <a:lnTo>
                    <a:pt x="188" y="40"/>
                  </a:lnTo>
                  <a:lnTo>
                    <a:pt x="192" y="40"/>
                  </a:lnTo>
                  <a:lnTo>
                    <a:pt x="196" y="40"/>
                  </a:lnTo>
                  <a:lnTo>
                    <a:pt x="200" y="40"/>
                  </a:lnTo>
                  <a:lnTo>
                    <a:pt x="204" y="4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0" name="Freeform 151"/>
            <p:cNvSpPr>
              <a:spLocks/>
            </p:cNvSpPr>
            <p:nvPr/>
          </p:nvSpPr>
          <p:spPr bwMode="auto">
            <a:xfrm>
              <a:off x="5674" y="4213"/>
              <a:ext cx="243" cy="72"/>
            </a:xfrm>
            <a:custGeom>
              <a:avLst/>
              <a:gdLst>
                <a:gd name="T0" fmla="*/ 208 w 243"/>
                <a:gd name="T1" fmla="*/ 3 h 72"/>
                <a:gd name="T2" fmla="*/ 199 w 243"/>
                <a:gd name="T3" fmla="*/ 8 h 72"/>
                <a:gd name="T4" fmla="*/ 188 w 243"/>
                <a:gd name="T5" fmla="*/ 13 h 72"/>
                <a:gd name="T6" fmla="*/ 179 w 243"/>
                <a:gd name="T7" fmla="*/ 15 h 72"/>
                <a:gd name="T8" fmla="*/ 167 w 243"/>
                <a:gd name="T9" fmla="*/ 20 h 72"/>
                <a:gd name="T10" fmla="*/ 149 w 243"/>
                <a:gd name="T11" fmla="*/ 22 h 72"/>
                <a:gd name="T12" fmla="*/ 131 w 243"/>
                <a:gd name="T13" fmla="*/ 26 h 72"/>
                <a:gd name="T14" fmla="*/ 115 w 243"/>
                <a:gd name="T15" fmla="*/ 28 h 72"/>
                <a:gd name="T16" fmla="*/ 103 w 243"/>
                <a:gd name="T17" fmla="*/ 31 h 72"/>
                <a:gd name="T18" fmla="*/ 90 w 243"/>
                <a:gd name="T19" fmla="*/ 34 h 72"/>
                <a:gd name="T20" fmla="*/ 76 w 243"/>
                <a:gd name="T21" fmla="*/ 38 h 72"/>
                <a:gd name="T22" fmla="*/ 62 w 243"/>
                <a:gd name="T23" fmla="*/ 40 h 72"/>
                <a:gd name="T24" fmla="*/ 54 w 243"/>
                <a:gd name="T25" fmla="*/ 42 h 72"/>
                <a:gd name="T26" fmla="*/ 43 w 243"/>
                <a:gd name="T27" fmla="*/ 44 h 72"/>
                <a:gd name="T28" fmla="*/ 31 w 243"/>
                <a:gd name="T29" fmla="*/ 46 h 72"/>
                <a:gd name="T30" fmla="*/ 23 w 243"/>
                <a:gd name="T31" fmla="*/ 48 h 72"/>
                <a:gd name="T32" fmla="*/ 17 w 243"/>
                <a:gd name="T33" fmla="*/ 51 h 72"/>
                <a:gd name="T34" fmla="*/ 13 w 243"/>
                <a:gd name="T35" fmla="*/ 53 h 72"/>
                <a:gd name="T36" fmla="*/ 10 w 243"/>
                <a:gd name="T37" fmla="*/ 56 h 72"/>
                <a:gd name="T38" fmla="*/ 9 w 243"/>
                <a:gd name="T39" fmla="*/ 57 h 72"/>
                <a:gd name="T40" fmla="*/ 22 w 243"/>
                <a:gd name="T41" fmla="*/ 62 h 72"/>
                <a:gd name="T42" fmla="*/ 21 w 243"/>
                <a:gd name="T43" fmla="*/ 66 h 72"/>
                <a:gd name="T44" fmla="*/ 9 w 243"/>
                <a:gd name="T45" fmla="*/ 69 h 72"/>
                <a:gd name="T46" fmla="*/ 0 w 243"/>
                <a:gd name="T47" fmla="*/ 70 h 72"/>
                <a:gd name="T48" fmla="*/ 3 w 243"/>
                <a:gd name="T49" fmla="*/ 71 h 72"/>
                <a:gd name="T50" fmla="*/ 11 w 243"/>
                <a:gd name="T51" fmla="*/ 68 h 72"/>
                <a:gd name="T52" fmla="*/ 22 w 243"/>
                <a:gd name="T53" fmla="*/ 62 h 72"/>
                <a:gd name="T54" fmla="*/ 31 w 243"/>
                <a:gd name="T55" fmla="*/ 60 h 72"/>
                <a:gd name="T56" fmla="*/ 37 w 243"/>
                <a:gd name="T57" fmla="*/ 60 h 72"/>
                <a:gd name="T58" fmla="*/ 44 w 243"/>
                <a:gd name="T59" fmla="*/ 60 h 72"/>
                <a:gd name="T60" fmla="*/ 53 w 243"/>
                <a:gd name="T61" fmla="*/ 60 h 72"/>
                <a:gd name="T62" fmla="*/ 62 w 243"/>
                <a:gd name="T63" fmla="*/ 60 h 72"/>
                <a:gd name="T64" fmla="*/ 76 w 243"/>
                <a:gd name="T65" fmla="*/ 60 h 72"/>
                <a:gd name="T66" fmla="*/ 98 w 243"/>
                <a:gd name="T67" fmla="*/ 58 h 72"/>
                <a:gd name="T68" fmla="*/ 122 w 243"/>
                <a:gd name="T69" fmla="*/ 55 h 72"/>
                <a:gd name="T70" fmla="*/ 142 w 243"/>
                <a:gd name="T71" fmla="*/ 52 h 72"/>
                <a:gd name="T72" fmla="*/ 152 w 243"/>
                <a:gd name="T73" fmla="*/ 51 h 72"/>
                <a:gd name="T74" fmla="*/ 165 w 243"/>
                <a:gd name="T75" fmla="*/ 50 h 72"/>
                <a:gd name="T76" fmla="*/ 179 w 243"/>
                <a:gd name="T77" fmla="*/ 48 h 72"/>
                <a:gd name="T78" fmla="*/ 191 w 243"/>
                <a:gd name="T79" fmla="*/ 44 h 72"/>
                <a:gd name="T80" fmla="*/ 200 w 243"/>
                <a:gd name="T81" fmla="*/ 42 h 72"/>
                <a:gd name="T82" fmla="*/ 208 w 243"/>
                <a:gd name="T83" fmla="*/ 41 h 72"/>
                <a:gd name="T84" fmla="*/ 215 w 243"/>
                <a:gd name="T85" fmla="*/ 39 h 72"/>
                <a:gd name="T86" fmla="*/ 222 w 243"/>
                <a:gd name="T87" fmla="*/ 35 h 72"/>
                <a:gd name="T88" fmla="*/ 226 w 243"/>
                <a:gd name="T89" fmla="*/ 33 h 72"/>
                <a:gd name="T90" fmla="*/ 232 w 243"/>
                <a:gd name="T91" fmla="*/ 33 h 72"/>
                <a:gd name="T92" fmla="*/ 238 w 243"/>
                <a:gd name="T93" fmla="*/ 32 h 72"/>
                <a:gd name="T94" fmla="*/ 240 w 243"/>
                <a:gd name="T95" fmla="*/ 31 h 72"/>
                <a:gd name="T96" fmla="*/ 240 w 243"/>
                <a:gd name="T97" fmla="*/ 30 h 72"/>
                <a:gd name="T98" fmla="*/ 238 w 243"/>
                <a:gd name="T99" fmla="*/ 28 h 72"/>
                <a:gd name="T100" fmla="*/ 235 w 243"/>
                <a:gd name="T101" fmla="*/ 26 h 72"/>
                <a:gd name="T102" fmla="*/ 234 w 243"/>
                <a:gd name="T103" fmla="*/ 24 h 72"/>
                <a:gd name="T104" fmla="*/ 230 w 243"/>
                <a:gd name="T105" fmla="*/ 21 h 72"/>
                <a:gd name="T106" fmla="*/ 228 w 243"/>
                <a:gd name="T107" fmla="*/ 16 h 72"/>
                <a:gd name="T108" fmla="*/ 226 w 243"/>
                <a:gd name="T109" fmla="*/ 12 h 72"/>
                <a:gd name="T110" fmla="*/ 226 w 243"/>
                <a:gd name="T111" fmla="*/ 9 h 72"/>
                <a:gd name="T112" fmla="*/ 222 w 243"/>
                <a:gd name="T113" fmla="*/ 8 h 72"/>
                <a:gd name="T114" fmla="*/ 219 w 243"/>
                <a:gd name="T115" fmla="*/ 6 h 72"/>
                <a:gd name="T116" fmla="*/ 214 w 243"/>
                <a:gd name="T117" fmla="*/ 4 h 72"/>
                <a:gd name="T118" fmla="*/ 211 w 243"/>
                <a:gd name="T119" fmla="*/ 1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3" h="72">
                  <a:moveTo>
                    <a:pt x="211" y="0"/>
                  </a:moveTo>
                  <a:lnTo>
                    <a:pt x="210" y="1"/>
                  </a:lnTo>
                  <a:lnTo>
                    <a:pt x="209" y="1"/>
                  </a:lnTo>
                  <a:lnTo>
                    <a:pt x="208" y="3"/>
                  </a:lnTo>
                  <a:lnTo>
                    <a:pt x="207" y="3"/>
                  </a:lnTo>
                  <a:lnTo>
                    <a:pt x="204" y="4"/>
                  </a:lnTo>
                  <a:lnTo>
                    <a:pt x="202" y="6"/>
                  </a:lnTo>
                  <a:lnTo>
                    <a:pt x="199" y="8"/>
                  </a:lnTo>
                  <a:lnTo>
                    <a:pt x="198" y="8"/>
                  </a:lnTo>
                  <a:lnTo>
                    <a:pt x="193" y="10"/>
                  </a:lnTo>
                  <a:lnTo>
                    <a:pt x="192" y="11"/>
                  </a:lnTo>
                  <a:lnTo>
                    <a:pt x="188" y="13"/>
                  </a:lnTo>
                  <a:lnTo>
                    <a:pt x="186" y="13"/>
                  </a:lnTo>
                  <a:lnTo>
                    <a:pt x="183" y="14"/>
                  </a:lnTo>
                  <a:lnTo>
                    <a:pt x="181" y="14"/>
                  </a:lnTo>
                  <a:lnTo>
                    <a:pt x="179" y="15"/>
                  </a:lnTo>
                  <a:lnTo>
                    <a:pt x="178" y="15"/>
                  </a:lnTo>
                  <a:lnTo>
                    <a:pt x="174" y="17"/>
                  </a:lnTo>
                  <a:lnTo>
                    <a:pt x="171" y="18"/>
                  </a:lnTo>
                  <a:lnTo>
                    <a:pt x="167" y="20"/>
                  </a:lnTo>
                  <a:lnTo>
                    <a:pt x="164" y="20"/>
                  </a:lnTo>
                  <a:lnTo>
                    <a:pt x="158" y="21"/>
                  </a:lnTo>
                  <a:lnTo>
                    <a:pt x="154" y="21"/>
                  </a:lnTo>
                  <a:lnTo>
                    <a:pt x="149" y="22"/>
                  </a:lnTo>
                  <a:lnTo>
                    <a:pt x="145" y="22"/>
                  </a:lnTo>
                  <a:lnTo>
                    <a:pt x="140" y="24"/>
                  </a:lnTo>
                  <a:lnTo>
                    <a:pt x="136" y="24"/>
                  </a:lnTo>
                  <a:lnTo>
                    <a:pt x="131" y="26"/>
                  </a:lnTo>
                  <a:lnTo>
                    <a:pt x="127" y="26"/>
                  </a:lnTo>
                  <a:lnTo>
                    <a:pt x="123" y="28"/>
                  </a:lnTo>
                  <a:lnTo>
                    <a:pt x="119" y="28"/>
                  </a:lnTo>
                  <a:lnTo>
                    <a:pt x="115" y="28"/>
                  </a:lnTo>
                  <a:lnTo>
                    <a:pt x="114" y="28"/>
                  </a:lnTo>
                  <a:lnTo>
                    <a:pt x="110" y="30"/>
                  </a:lnTo>
                  <a:lnTo>
                    <a:pt x="107" y="30"/>
                  </a:lnTo>
                  <a:lnTo>
                    <a:pt x="103" y="31"/>
                  </a:lnTo>
                  <a:lnTo>
                    <a:pt x="101" y="31"/>
                  </a:lnTo>
                  <a:lnTo>
                    <a:pt x="97" y="32"/>
                  </a:lnTo>
                  <a:lnTo>
                    <a:pt x="94" y="32"/>
                  </a:lnTo>
                  <a:lnTo>
                    <a:pt x="90" y="34"/>
                  </a:lnTo>
                  <a:lnTo>
                    <a:pt x="87" y="34"/>
                  </a:lnTo>
                  <a:lnTo>
                    <a:pt x="83" y="36"/>
                  </a:lnTo>
                  <a:lnTo>
                    <a:pt x="79" y="36"/>
                  </a:lnTo>
                  <a:lnTo>
                    <a:pt x="76" y="38"/>
                  </a:lnTo>
                  <a:lnTo>
                    <a:pt x="72" y="38"/>
                  </a:lnTo>
                  <a:lnTo>
                    <a:pt x="68" y="40"/>
                  </a:lnTo>
                  <a:lnTo>
                    <a:pt x="66" y="40"/>
                  </a:lnTo>
                  <a:lnTo>
                    <a:pt x="62" y="40"/>
                  </a:lnTo>
                  <a:lnTo>
                    <a:pt x="60" y="40"/>
                  </a:lnTo>
                  <a:lnTo>
                    <a:pt x="57" y="42"/>
                  </a:lnTo>
                  <a:lnTo>
                    <a:pt x="56" y="42"/>
                  </a:lnTo>
                  <a:lnTo>
                    <a:pt x="54" y="42"/>
                  </a:lnTo>
                  <a:lnTo>
                    <a:pt x="52" y="42"/>
                  </a:lnTo>
                  <a:lnTo>
                    <a:pt x="48" y="44"/>
                  </a:lnTo>
                  <a:lnTo>
                    <a:pt x="46" y="44"/>
                  </a:lnTo>
                  <a:lnTo>
                    <a:pt x="43" y="44"/>
                  </a:lnTo>
                  <a:lnTo>
                    <a:pt x="41" y="44"/>
                  </a:lnTo>
                  <a:lnTo>
                    <a:pt x="37" y="46"/>
                  </a:lnTo>
                  <a:lnTo>
                    <a:pt x="35" y="46"/>
                  </a:lnTo>
                  <a:lnTo>
                    <a:pt x="31" y="46"/>
                  </a:lnTo>
                  <a:lnTo>
                    <a:pt x="30" y="46"/>
                  </a:lnTo>
                  <a:lnTo>
                    <a:pt x="27" y="48"/>
                  </a:lnTo>
                  <a:lnTo>
                    <a:pt x="25" y="48"/>
                  </a:lnTo>
                  <a:lnTo>
                    <a:pt x="23" y="48"/>
                  </a:lnTo>
                  <a:lnTo>
                    <a:pt x="22" y="48"/>
                  </a:lnTo>
                  <a:lnTo>
                    <a:pt x="20" y="50"/>
                  </a:lnTo>
                  <a:lnTo>
                    <a:pt x="19" y="50"/>
                  </a:lnTo>
                  <a:lnTo>
                    <a:pt x="17" y="51"/>
                  </a:lnTo>
                  <a:lnTo>
                    <a:pt x="15" y="52"/>
                  </a:lnTo>
                  <a:lnTo>
                    <a:pt x="13" y="53"/>
                  </a:lnTo>
                  <a:lnTo>
                    <a:pt x="11" y="55"/>
                  </a:lnTo>
                  <a:lnTo>
                    <a:pt x="10" y="56"/>
                  </a:lnTo>
                  <a:lnTo>
                    <a:pt x="9" y="57"/>
                  </a:lnTo>
                  <a:lnTo>
                    <a:pt x="10" y="57"/>
                  </a:lnTo>
                  <a:lnTo>
                    <a:pt x="15" y="59"/>
                  </a:lnTo>
                  <a:lnTo>
                    <a:pt x="20" y="60"/>
                  </a:lnTo>
                  <a:lnTo>
                    <a:pt x="22" y="62"/>
                  </a:lnTo>
                  <a:lnTo>
                    <a:pt x="24" y="62"/>
                  </a:lnTo>
                  <a:lnTo>
                    <a:pt x="23" y="64"/>
                  </a:lnTo>
                  <a:lnTo>
                    <a:pt x="21" y="66"/>
                  </a:lnTo>
                  <a:lnTo>
                    <a:pt x="19" y="66"/>
                  </a:lnTo>
                  <a:lnTo>
                    <a:pt x="15" y="68"/>
                  </a:lnTo>
                  <a:lnTo>
                    <a:pt x="12" y="68"/>
                  </a:lnTo>
                  <a:lnTo>
                    <a:pt x="9" y="69"/>
                  </a:lnTo>
                  <a:lnTo>
                    <a:pt x="6" y="69"/>
                  </a:lnTo>
                  <a:lnTo>
                    <a:pt x="3" y="70"/>
                  </a:lnTo>
                  <a:lnTo>
                    <a:pt x="1" y="70"/>
                  </a:lnTo>
                  <a:lnTo>
                    <a:pt x="0" y="70"/>
                  </a:lnTo>
                  <a:lnTo>
                    <a:pt x="0" y="71"/>
                  </a:lnTo>
                  <a:lnTo>
                    <a:pt x="1" y="71"/>
                  </a:lnTo>
                  <a:lnTo>
                    <a:pt x="3" y="71"/>
                  </a:lnTo>
                  <a:lnTo>
                    <a:pt x="5" y="71"/>
                  </a:lnTo>
                  <a:lnTo>
                    <a:pt x="7" y="71"/>
                  </a:lnTo>
                  <a:lnTo>
                    <a:pt x="10" y="69"/>
                  </a:lnTo>
                  <a:lnTo>
                    <a:pt x="11" y="68"/>
                  </a:lnTo>
                  <a:lnTo>
                    <a:pt x="15" y="66"/>
                  </a:lnTo>
                  <a:lnTo>
                    <a:pt x="17" y="66"/>
                  </a:lnTo>
                  <a:lnTo>
                    <a:pt x="20" y="64"/>
                  </a:lnTo>
                  <a:lnTo>
                    <a:pt x="22" y="62"/>
                  </a:lnTo>
                  <a:lnTo>
                    <a:pt x="26" y="61"/>
                  </a:lnTo>
                  <a:lnTo>
                    <a:pt x="28" y="61"/>
                  </a:lnTo>
                  <a:lnTo>
                    <a:pt x="30" y="60"/>
                  </a:lnTo>
                  <a:lnTo>
                    <a:pt x="31" y="60"/>
                  </a:lnTo>
                  <a:lnTo>
                    <a:pt x="34" y="58"/>
                  </a:lnTo>
                  <a:lnTo>
                    <a:pt x="34" y="60"/>
                  </a:lnTo>
                  <a:lnTo>
                    <a:pt x="35" y="60"/>
                  </a:lnTo>
                  <a:lnTo>
                    <a:pt x="37" y="60"/>
                  </a:lnTo>
                  <a:lnTo>
                    <a:pt x="39" y="60"/>
                  </a:lnTo>
                  <a:lnTo>
                    <a:pt x="40" y="60"/>
                  </a:lnTo>
                  <a:lnTo>
                    <a:pt x="42" y="60"/>
                  </a:lnTo>
                  <a:lnTo>
                    <a:pt x="44" y="60"/>
                  </a:lnTo>
                  <a:lnTo>
                    <a:pt x="47" y="60"/>
                  </a:lnTo>
                  <a:lnTo>
                    <a:pt x="49" y="60"/>
                  </a:lnTo>
                  <a:lnTo>
                    <a:pt x="51" y="60"/>
                  </a:lnTo>
                  <a:lnTo>
                    <a:pt x="53" y="60"/>
                  </a:lnTo>
                  <a:lnTo>
                    <a:pt x="57" y="60"/>
                  </a:lnTo>
                  <a:lnTo>
                    <a:pt x="58" y="60"/>
                  </a:lnTo>
                  <a:lnTo>
                    <a:pt x="60" y="60"/>
                  </a:lnTo>
                  <a:lnTo>
                    <a:pt x="62" y="60"/>
                  </a:lnTo>
                  <a:lnTo>
                    <a:pt x="66" y="60"/>
                  </a:lnTo>
                  <a:lnTo>
                    <a:pt x="68" y="60"/>
                  </a:lnTo>
                  <a:lnTo>
                    <a:pt x="72" y="60"/>
                  </a:lnTo>
                  <a:lnTo>
                    <a:pt x="76" y="60"/>
                  </a:lnTo>
                  <a:lnTo>
                    <a:pt x="82" y="59"/>
                  </a:lnTo>
                  <a:lnTo>
                    <a:pt x="87" y="59"/>
                  </a:lnTo>
                  <a:lnTo>
                    <a:pt x="92" y="58"/>
                  </a:lnTo>
                  <a:lnTo>
                    <a:pt x="98" y="58"/>
                  </a:lnTo>
                  <a:lnTo>
                    <a:pt x="105" y="56"/>
                  </a:lnTo>
                  <a:lnTo>
                    <a:pt x="110" y="56"/>
                  </a:lnTo>
                  <a:lnTo>
                    <a:pt x="116" y="55"/>
                  </a:lnTo>
                  <a:lnTo>
                    <a:pt x="122" y="55"/>
                  </a:lnTo>
                  <a:lnTo>
                    <a:pt x="128" y="53"/>
                  </a:lnTo>
                  <a:lnTo>
                    <a:pt x="133" y="53"/>
                  </a:lnTo>
                  <a:lnTo>
                    <a:pt x="138" y="52"/>
                  </a:lnTo>
                  <a:lnTo>
                    <a:pt x="142" y="52"/>
                  </a:lnTo>
                  <a:lnTo>
                    <a:pt x="146" y="51"/>
                  </a:lnTo>
                  <a:lnTo>
                    <a:pt x="148" y="51"/>
                  </a:lnTo>
                  <a:lnTo>
                    <a:pt x="151" y="51"/>
                  </a:lnTo>
                  <a:lnTo>
                    <a:pt x="152" y="51"/>
                  </a:lnTo>
                  <a:lnTo>
                    <a:pt x="156" y="50"/>
                  </a:lnTo>
                  <a:lnTo>
                    <a:pt x="158" y="50"/>
                  </a:lnTo>
                  <a:lnTo>
                    <a:pt x="162" y="50"/>
                  </a:lnTo>
                  <a:lnTo>
                    <a:pt x="165" y="50"/>
                  </a:lnTo>
                  <a:lnTo>
                    <a:pt x="169" y="48"/>
                  </a:lnTo>
                  <a:lnTo>
                    <a:pt x="171" y="48"/>
                  </a:lnTo>
                  <a:lnTo>
                    <a:pt x="175" y="48"/>
                  </a:lnTo>
                  <a:lnTo>
                    <a:pt x="179" y="48"/>
                  </a:lnTo>
                  <a:lnTo>
                    <a:pt x="182" y="46"/>
                  </a:lnTo>
                  <a:lnTo>
                    <a:pt x="184" y="46"/>
                  </a:lnTo>
                  <a:lnTo>
                    <a:pt x="188" y="44"/>
                  </a:lnTo>
                  <a:lnTo>
                    <a:pt x="191" y="44"/>
                  </a:lnTo>
                  <a:lnTo>
                    <a:pt x="194" y="42"/>
                  </a:lnTo>
                  <a:lnTo>
                    <a:pt x="196" y="42"/>
                  </a:lnTo>
                  <a:lnTo>
                    <a:pt x="198" y="42"/>
                  </a:lnTo>
                  <a:lnTo>
                    <a:pt x="200" y="42"/>
                  </a:lnTo>
                  <a:lnTo>
                    <a:pt x="202" y="41"/>
                  </a:lnTo>
                  <a:lnTo>
                    <a:pt x="204" y="41"/>
                  </a:lnTo>
                  <a:lnTo>
                    <a:pt x="206" y="41"/>
                  </a:lnTo>
                  <a:lnTo>
                    <a:pt x="208" y="41"/>
                  </a:lnTo>
                  <a:lnTo>
                    <a:pt x="209" y="40"/>
                  </a:lnTo>
                  <a:lnTo>
                    <a:pt x="211" y="40"/>
                  </a:lnTo>
                  <a:lnTo>
                    <a:pt x="213" y="39"/>
                  </a:lnTo>
                  <a:lnTo>
                    <a:pt x="215" y="39"/>
                  </a:lnTo>
                  <a:lnTo>
                    <a:pt x="217" y="37"/>
                  </a:lnTo>
                  <a:lnTo>
                    <a:pt x="219" y="37"/>
                  </a:lnTo>
                  <a:lnTo>
                    <a:pt x="221" y="35"/>
                  </a:lnTo>
                  <a:lnTo>
                    <a:pt x="222" y="35"/>
                  </a:lnTo>
                  <a:lnTo>
                    <a:pt x="224" y="33"/>
                  </a:lnTo>
                  <a:lnTo>
                    <a:pt x="226" y="33"/>
                  </a:lnTo>
                  <a:lnTo>
                    <a:pt x="228" y="33"/>
                  </a:lnTo>
                  <a:lnTo>
                    <a:pt x="229" y="33"/>
                  </a:lnTo>
                  <a:lnTo>
                    <a:pt x="230" y="33"/>
                  </a:lnTo>
                  <a:lnTo>
                    <a:pt x="232" y="33"/>
                  </a:lnTo>
                  <a:lnTo>
                    <a:pt x="234" y="32"/>
                  </a:lnTo>
                  <a:lnTo>
                    <a:pt x="236" y="32"/>
                  </a:lnTo>
                  <a:lnTo>
                    <a:pt x="238" y="32"/>
                  </a:lnTo>
                  <a:lnTo>
                    <a:pt x="239" y="32"/>
                  </a:lnTo>
                  <a:lnTo>
                    <a:pt x="240" y="31"/>
                  </a:lnTo>
                  <a:lnTo>
                    <a:pt x="242" y="30"/>
                  </a:lnTo>
                  <a:lnTo>
                    <a:pt x="240" y="30"/>
                  </a:lnTo>
                  <a:lnTo>
                    <a:pt x="240" y="28"/>
                  </a:lnTo>
                  <a:lnTo>
                    <a:pt x="238" y="28"/>
                  </a:lnTo>
                  <a:lnTo>
                    <a:pt x="238" y="26"/>
                  </a:lnTo>
                  <a:lnTo>
                    <a:pt x="236" y="26"/>
                  </a:lnTo>
                  <a:lnTo>
                    <a:pt x="235" y="26"/>
                  </a:lnTo>
                  <a:lnTo>
                    <a:pt x="235" y="24"/>
                  </a:lnTo>
                  <a:lnTo>
                    <a:pt x="234" y="24"/>
                  </a:lnTo>
                  <a:lnTo>
                    <a:pt x="234" y="22"/>
                  </a:lnTo>
                  <a:lnTo>
                    <a:pt x="232" y="22"/>
                  </a:lnTo>
                  <a:lnTo>
                    <a:pt x="232" y="21"/>
                  </a:lnTo>
                  <a:lnTo>
                    <a:pt x="230" y="21"/>
                  </a:lnTo>
                  <a:lnTo>
                    <a:pt x="230" y="20"/>
                  </a:lnTo>
                  <a:lnTo>
                    <a:pt x="228" y="20"/>
                  </a:lnTo>
                  <a:lnTo>
                    <a:pt x="228" y="18"/>
                  </a:lnTo>
                  <a:lnTo>
                    <a:pt x="228" y="16"/>
                  </a:lnTo>
                  <a:lnTo>
                    <a:pt x="228" y="14"/>
                  </a:lnTo>
                  <a:lnTo>
                    <a:pt x="226" y="14"/>
                  </a:lnTo>
                  <a:lnTo>
                    <a:pt x="226" y="13"/>
                  </a:lnTo>
                  <a:lnTo>
                    <a:pt x="226" y="12"/>
                  </a:lnTo>
                  <a:lnTo>
                    <a:pt x="226" y="10"/>
                  </a:lnTo>
                  <a:lnTo>
                    <a:pt x="226" y="9"/>
                  </a:lnTo>
                  <a:lnTo>
                    <a:pt x="226" y="8"/>
                  </a:lnTo>
                  <a:lnTo>
                    <a:pt x="224" y="8"/>
                  </a:lnTo>
                  <a:lnTo>
                    <a:pt x="222" y="8"/>
                  </a:lnTo>
                  <a:lnTo>
                    <a:pt x="222" y="6"/>
                  </a:lnTo>
                  <a:lnTo>
                    <a:pt x="221" y="6"/>
                  </a:lnTo>
                  <a:lnTo>
                    <a:pt x="219" y="6"/>
                  </a:lnTo>
                  <a:lnTo>
                    <a:pt x="219" y="4"/>
                  </a:lnTo>
                  <a:lnTo>
                    <a:pt x="217" y="4"/>
                  </a:lnTo>
                  <a:lnTo>
                    <a:pt x="216" y="4"/>
                  </a:lnTo>
                  <a:lnTo>
                    <a:pt x="214" y="4"/>
                  </a:lnTo>
                  <a:lnTo>
                    <a:pt x="214" y="2"/>
                  </a:lnTo>
                  <a:lnTo>
                    <a:pt x="212" y="2"/>
                  </a:lnTo>
                  <a:lnTo>
                    <a:pt x="212" y="1"/>
                  </a:lnTo>
                  <a:lnTo>
                    <a:pt x="211" y="1"/>
                  </a:lnTo>
                  <a:lnTo>
                    <a:pt x="211"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1" name="Freeform 152"/>
            <p:cNvSpPr>
              <a:spLocks/>
            </p:cNvSpPr>
            <p:nvPr/>
          </p:nvSpPr>
          <p:spPr bwMode="auto">
            <a:xfrm>
              <a:off x="5580" y="3558"/>
              <a:ext cx="221" cy="330"/>
            </a:xfrm>
            <a:custGeom>
              <a:avLst/>
              <a:gdLst>
                <a:gd name="T0" fmla="*/ 12 w 221"/>
                <a:gd name="T1" fmla="*/ 25 h 330"/>
                <a:gd name="T2" fmla="*/ 2 w 221"/>
                <a:gd name="T3" fmla="*/ 49 h 330"/>
                <a:gd name="T4" fmla="*/ 19 w 221"/>
                <a:gd name="T5" fmla="*/ 69 h 330"/>
                <a:gd name="T6" fmla="*/ 22 w 221"/>
                <a:gd name="T7" fmla="*/ 106 h 330"/>
                <a:gd name="T8" fmla="*/ 12 w 221"/>
                <a:gd name="T9" fmla="*/ 121 h 330"/>
                <a:gd name="T10" fmla="*/ 0 w 221"/>
                <a:gd name="T11" fmla="*/ 134 h 330"/>
                <a:gd name="T12" fmla="*/ 20 w 221"/>
                <a:gd name="T13" fmla="*/ 137 h 330"/>
                <a:gd name="T14" fmla="*/ 26 w 221"/>
                <a:gd name="T15" fmla="*/ 176 h 330"/>
                <a:gd name="T16" fmla="*/ 28 w 221"/>
                <a:gd name="T17" fmla="*/ 196 h 330"/>
                <a:gd name="T18" fmla="*/ 50 w 221"/>
                <a:gd name="T19" fmla="*/ 231 h 330"/>
                <a:gd name="T20" fmla="*/ 81 w 221"/>
                <a:gd name="T21" fmla="*/ 203 h 330"/>
                <a:gd name="T22" fmla="*/ 62 w 221"/>
                <a:gd name="T23" fmla="*/ 228 h 330"/>
                <a:gd name="T24" fmla="*/ 74 w 221"/>
                <a:gd name="T25" fmla="*/ 244 h 330"/>
                <a:gd name="T26" fmla="*/ 83 w 221"/>
                <a:gd name="T27" fmla="*/ 241 h 330"/>
                <a:gd name="T28" fmla="*/ 90 w 221"/>
                <a:gd name="T29" fmla="*/ 244 h 330"/>
                <a:gd name="T30" fmla="*/ 66 w 221"/>
                <a:gd name="T31" fmla="*/ 255 h 330"/>
                <a:gd name="T32" fmla="*/ 77 w 221"/>
                <a:gd name="T33" fmla="*/ 265 h 330"/>
                <a:gd name="T34" fmla="*/ 109 w 221"/>
                <a:gd name="T35" fmla="*/ 259 h 330"/>
                <a:gd name="T36" fmla="*/ 124 w 221"/>
                <a:gd name="T37" fmla="*/ 329 h 330"/>
                <a:gd name="T38" fmla="*/ 190 w 221"/>
                <a:gd name="T39" fmla="*/ 263 h 330"/>
                <a:gd name="T40" fmla="*/ 220 w 221"/>
                <a:gd name="T41" fmla="*/ 190 h 330"/>
                <a:gd name="T42" fmla="*/ 191 w 221"/>
                <a:gd name="T43" fmla="*/ 251 h 330"/>
                <a:gd name="T44" fmla="*/ 192 w 221"/>
                <a:gd name="T45" fmla="*/ 192 h 330"/>
                <a:gd name="T46" fmla="*/ 181 w 221"/>
                <a:gd name="T47" fmla="*/ 168 h 330"/>
                <a:gd name="T48" fmla="*/ 170 w 221"/>
                <a:gd name="T49" fmla="*/ 244 h 330"/>
                <a:gd name="T50" fmla="*/ 160 w 221"/>
                <a:gd name="T51" fmla="*/ 186 h 330"/>
                <a:gd name="T52" fmla="*/ 149 w 221"/>
                <a:gd name="T53" fmla="*/ 223 h 330"/>
                <a:gd name="T54" fmla="*/ 136 w 221"/>
                <a:gd name="T55" fmla="*/ 221 h 330"/>
                <a:gd name="T56" fmla="*/ 134 w 221"/>
                <a:gd name="T57" fmla="*/ 188 h 330"/>
                <a:gd name="T58" fmla="*/ 105 w 221"/>
                <a:gd name="T59" fmla="*/ 149 h 330"/>
                <a:gd name="T60" fmla="*/ 138 w 221"/>
                <a:gd name="T61" fmla="*/ 25 h 330"/>
                <a:gd name="T62" fmla="*/ 12 w 221"/>
                <a:gd name="T63" fmla="*/ 21 h 330"/>
                <a:gd name="T64" fmla="*/ 14 w 221"/>
                <a:gd name="T65" fmla="*/ 25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1" h="330">
                  <a:moveTo>
                    <a:pt x="14" y="25"/>
                  </a:moveTo>
                  <a:lnTo>
                    <a:pt x="12" y="25"/>
                  </a:lnTo>
                  <a:lnTo>
                    <a:pt x="2" y="46"/>
                  </a:lnTo>
                  <a:lnTo>
                    <a:pt x="2" y="49"/>
                  </a:lnTo>
                  <a:lnTo>
                    <a:pt x="10" y="52"/>
                  </a:lnTo>
                  <a:lnTo>
                    <a:pt x="19" y="69"/>
                  </a:lnTo>
                  <a:lnTo>
                    <a:pt x="18" y="92"/>
                  </a:lnTo>
                  <a:lnTo>
                    <a:pt x="22" y="106"/>
                  </a:lnTo>
                  <a:lnTo>
                    <a:pt x="57" y="108"/>
                  </a:lnTo>
                  <a:lnTo>
                    <a:pt x="12" y="121"/>
                  </a:lnTo>
                  <a:lnTo>
                    <a:pt x="0" y="126"/>
                  </a:lnTo>
                  <a:lnTo>
                    <a:pt x="0" y="134"/>
                  </a:lnTo>
                  <a:lnTo>
                    <a:pt x="10" y="136"/>
                  </a:lnTo>
                  <a:lnTo>
                    <a:pt x="20" y="137"/>
                  </a:lnTo>
                  <a:lnTo>
                    <a:pt x="26" y="153"/>
                  </a:lnTo>
                  <a:lnTo>
                    <a:pt x="26" y="176"/>
                  </a:lnTo>
                  <a:lnTo>
                    <a:pt x="26" y="192"/>
                  </a:lnTo>
                  <a:lnTo>
                    <a:pt x="28" y="196"/>
                  </a:lnTo>
                  <a:lnTo>
                    <a:pt x="34" y="197"/>
                  </a:lnTo>
                  <a:lnTo>
                    <a:pt x="50" y="231"/>
                  </a:lnTo>
                  <a:lnTo>
                    <a:pt x="49" y="211"/>
                  </a:lnTo>
                  <a:lnTo>
                    <a:pt x="81" y="203"/>
                  </a:lnTo>
                  <a:lnTo>
                    <a:pt x="75" y="216"/>
                  </a:lnTo>
                  <a:lnTo>
                    <a:pt x="62" y="228"/>
                  </a:lnTo>
                  <a:lnTo>
                    <a:pt x="74" y="233"/>
                  </a:lnTo>
                  <a:lnTo>
                    <a:pt x="74" y="244"/>
                  </a:lnTo>
                  <a:lnTo>
                    <a:pt x="75" y="247"/>
                  </a:lnTo>
                  <a:lnTo>
                    <a:pt x="83" y="241"/>
                  </a:lnTo>
                  <a:lnTo>
                    <a:pt x="87" y="238"/>
                  </a:lnTo>
                  <a:lnTo>
                    <a:pt x="90" y="244"/>
                  </a:lnTo>
                  <a:lnTo>
                    <a:pt x="75" y="251"/>
                  </a:lnTo>
                  <a:lnTo>
                    <a:pt x="66" y="255"/>
                  </a:lnTo>
                  <a:lnTo>
                    <a:pt x="57" y="255"/>
                  </a:lnTo>
                  <a:lnTo>
                    <a:pt x="77" y="265"/>
                  </a:lnTo>
                  <a:lnTo>
                    <a:pt x="99" y="259"/>
                  </a:lnTo>
                  <a:lnTo>
                    <a:pt x="109" y="259"/>
                  </a:lnTo>
                  <a:lnTo>
                    <a:pt x="117" y="273"/>
                  </a:lnTo>
                  <a:lnTo>
                    <a:pt x="124" y="329"/>
                  </a:lnTo>
                  <a:lnTo>
                    <a:pt x="158" y="291"/>
                  </a:lnTo>
                  <a:lnTo>
                    <a:pt x="190" y="263"/>
                  </a:lnTo>
                  <a:lnTo>
                    <a:pt x="212" y="221"/>
                  </a:lnTo>
                  <a:lnTo>
                    <a:pt x="220" y="190"/>
                  </a:lnTo>
                  <a:lnTo>
                    <a:pt x="204" y="231"/>
                  </a:lnTo>
                  <a:lnTo>
                    <a:pt x="191" y="251"/>
                  </a:lnTo>
                  <a:lnTo>
                    <a:pt x="196" y="218"/>
                  </a:lnTo>
                  <a:lnTo>
                    <a:pt x="192" y="192"/>
                  </a:lnTo>
                  <a:lnTo>
                    <a:pt x="186" y="161"/>
                  </a:lnTo>
                  <a:lnTo>
                    <a:pt x="181" y="168"/>
                  </a:lnTo>
                  <a:lnTo>
                    <a:pt x="179" y="216"/>
                  </a:lnTo>
                  <a:lnTo>
                    <a:pt x="170" y="244"/>
                  </a:lnTo>
                  <a:lnTo>
                    <a:pt x="170" y="230"/>
                  </a:lnTo>
                  <a:lnTo>
                    <a:pt x="160" y="186"/>
                  </a:lnTo>
                  <a:lnTo>
                    <a:pt x="160" y="209"/>
                  </a:lnTo>
                  <a:lnTo>
                    <a:pt x="149" y="223"/>
                  </a:lnTo>
                  <a:lnTo>
                    <a:pt x="134" y="231"/>
                  </a:lnTo>
                  <a:lnTo>
                    <a:pt x="136" y="221"/>
                  </a:lnTo>
                  <a:lnTo>
                    <a:pt x="138" y="201"/>
                  </a:lnTo>
                  <a:lnTo>
                    <a:pt x="134" y="188"/>
                  </a:lnTo>
                  <a:lnTo>
                    <a:pt x="123" y="168"/>
                  </a:lnTo>
                  <a:lnTo>
                    <a:pt x="105" y="149"/>
                  </a:lnTo>
                  <a:lnTo>
                    <a:pt x="125" y="113"/>
                  </a:lnTo>
                  <a:lnTo>
                    <a:pt x="138" y="25"/>
                  </a:lnTo>
                  <a:lnTo>
                    <a:pt x="74" y="0"/>
                  </a:lnTo>
                  <a:lnTo>
                    <a:pt x="12" y="21"/>
                  </a:lnTo>
                  <a:lnTo>
                    <a:pt x="14" y="2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2" name="Freeform 153"/>
            <p:cNvSpPr>
              <a:spLocks/>
            </p:cNvSpPr>
            <p:nvPr/>
          </p:nvSpPr>
          <p:spPr bwMode="auto">
            <a:xfrm>
              <a:off x="5579" y="3519"/>
              <a:ext cx="233" cy="217"/>
            </a:xfrm>
            <a:custGeom>
              <a:avLst/>
              <a:gdLst>
                <a:gd name="T0" fmla="*/ 150 w 233"/>
                <a:gd name="T1" fmla="*/ 166 h 217"/>
                <a:gd name="T2" fmla="*/ 152 w 233"/>
                <a:gd name="T3" fmla="*/ 162 h 217"/>
                <a:gd name="T4" fmla="*/ 152 w 233"/>
                <a:gd name="T5" fmla="*/ 156 h 217"/>
                <a:gd name="T6" fmla="*/ 155 w 233"/>
                <a:gd name="T7" fmla="*/ 149 h 217"/>
                <a:gd name="T8" fmla="*/ 159 w 233"/>
                <a:gd name="T9" fmla="*/ 146 h 217"/>
                <a:gd name="T10" fmla="*/ 163 w 233"/>
                <a:gd name="T11" fmla="*/ 141 h 217"/>
                <a:gd name="T12" fmla="*/ 167 w 233"/>
                <a:gd name="T13" fmla="*/ 138 h 217"/>
                <a:gd name="T14" fmla="*/ 173 w 233"/>
                <a:gd name="T15" fmla="*/ 135 h 217"/>
                <a:gd name="T16" fmla="*/ 182 w 233"/>
                <a:gd name="T17" fmla="*/ 139 h 217"/>
                <a:gd name="T18" fmla="*/ 187 w 233"/>
                <a:gd name="T19" fmla="*/ 145 h 217"/>
                <a:gd name="T20" fmla="*/ 189 w 233"/>
                <a:gd name="T21" fmla="*/ 152 h 217"/>
                <a:gd name="T22" fmla="*/ 190 w 233"/>
                <a:gd name="T23" fmla="*/ 155 h 217"/>
                <a:gd name="T24" fmla="*/ 192 w 233"/>
                <a:gd name="T25" fmla="*/ 160 h 217"/>
                <a:gd name="T26" fmla="*/ 191 w 233"/>
                <a:gd name="T27" fmla="*/ 167 h 217"/>
                <a:gd name="T28" fmla="*/ 189 w 233"/>
                <a:gd name="T29" fmla="*/ 178 h 217"/>
                <a:gd name="T30" fmla="*/ 189 w 233"/>
                <a:gd name="T31" fmla="*/ 187 h 217"/>
                <a:gd name="T32" fmla="*/ 192 w 233"/>
                <a:gd name="T33" fmla="*/ 195 h 217"/>
                <a:gd name="T34" fmla="*/ 199 w 233"/>
                <a:gd name="T35" fmla="*/ 202 h 217"/>
                <a:gd name="T36" fmla="*/ 206 w 233"/>
                <a:gd name="T37" fmla="*/ 210 h 217"/>
                <a:gd name="T38" fmla="*/ 211 w 233"/>
                <a:gd name="T39" fmla="*/ 215 h 217"/>
                <a:gd name="T40" fmla="*/ 215 w 233"/>
                <a:gd name="T41" fmla="*/ 215 h 217"/>
                <a:gd name="T42" fmla="*/ 218 w 233"/>
                <a:gd name="T43" fmla="*/ 209 h 217"/>
                <a:gd name="T44" fmla="*/ 220 w 233"/>
                <a:gd name="T45" fmla="*/ 200 h 217"/>
                <a:gd name="T46" fmla="*/ 223 w 233"/>
                <a:gd name="T47" fmla="*/ 191 h 217"/>
                <a:gd name="T48" fmla="*/ 229 w 233"/>
                <a:gd name="T49" fmla="*/ 180 h 217"/>
                <a:gd name="T50" fmla="*/ 232 w 233"/>
                <a:gd name="T51" fmla="*/ 166 h 217"/>
                <a:gd name="T52" fmla="*/ 230 w 233"/>
                <a:gd name="T53" fmla="*/ 155 h 217"/>
                <a:gd name="T54" fmla="*/ 230 w 233"/>
                <a:gd name="T55" fmla="*/ 144 h 217"/>
                <a:gd name="T56" fmla="*/ 231 w 233"/>
                <a:gd name="T57" fmla="*/ 133 h 217"/>
                <a:gd name="T58" fmla="*/ 230 w 233"/>
                <a:gd name="T59" fmla="*/ 117 h 217"/>
                <a:gd name="T60" fmla="*/ 226 w 233"/>
                <a:gd name="T61" fmla="*/ 99 h 217"/>
                <a:gd name="T62" fmla="*/ 220 w 233"/>
                <a:gd name="T63" fmla="*/ 85 h 217"/>
                <a:gd name="T64" fmla="*/ 213 w 233"/>
                <a:gd name="T65" fmla="*/ 70 h 217"/>
                <a:gd name="T66" fmla="*/ 207 w 233"/>
                <a:gd name="T67" fmla="*/ 50 h 217"/>
                <a:gd name="T68" fmla="*/ 193 w 233"/>
                <a:gd name="T69" fmla="*/ 32 h 217"/>
                <a:gd name="T70" fmla="*/ 165 w 233"/>
                <a:gd name="T71" fmla="*/ 14 h 217"/>
                <a:gd name="T72" fmla="*/ 138 w 233"/>
                <a:gd name="T73" fmla="*/ 6 h 217"/>
                <a:gd name="T74" fmla="*/ 118 w 233"/>
                <a:gd name="T75" fmla="*/ 2 h 217"/>
                <a:gd name="T76" fmla="*/ 93 w 233"/>
                <a:gd name="T77" fmla="*/ 1 h 217"/>
                <a:gd name="T78" fmla="*/ 65 w 233"/>
                <a:gd name="T79" fmla="*/ 10 h 217"/>
                <a:gd name="T80" fmla="*/ 37 w 233"/>
                <a:gd name="T81" fmla="*/ 25 h 217"/>
                <a:gd name="T82" fmla="*/ 16 w 233"/>
                <a:gd name="T83" fmla="*/ 43 h 217"/>
                <a:gd name="T84" fmla="*/ 3 w 233"/>
                <a:gd name="T85" fmla="*/ 60 h 217"/>
                <a:gd name="T86" fmla="*/ 1 w 233"/>
                <a:gd name="T87" fmla="*/ 72 h 217"/>
                <a:gd name="T88" fmla="*/ 16 w 233"/>
                <a:gd name="T89" fmla="*/ 77 h 217"/>
                <a:gd name="T90" fmla="*/ 43 w 233"/>
                <a:gd name="T91" fmla="*/ 75 h 217"/>
                <a:gd name="T92" fmla="*/ 69 w 233"/>
                <a:gd name="T93" fmla="*/ 69 h 217"/>
                <a:gd name="T94" fmla="*/ 85 w 233"/>
                <a:gd name="T95" fmla="*/ 65 h 217"/>
                <a:gd name="T96" fmla="*/ 92 w 233"/>
                <a:gd name="T97" fmla="*/ 65 h 217"/>
                <a:gd name="T98" fmla="*/ 106 w 233"/>
                <a:gd name="T99" fmla="*/ 65 h 217"/>
                <a:gd name="T100" fmla="*/ 119 w 233"/>
                <a:gd name="T101" fmla="*/ 71 h 217"/>
                <a:gd name="T102" fmla="*/ 130 w 233"/>
                <a:gd name="T103" fmla="*/ 86 h 217"/>
                <a:gd name="T104" fmla="*/ 130 w 233"/>
                <a:gd name="T105" fmla="*/ 99 h 217"/>
                <a:gd name="T106" fmla="*/ 125 w 233"/>
                <a:gd name="T107" fmla="*/ 113 h 217"/>
                <a:gd name="T108" fmla="*/ 118 w 233"/>
                <a:gd name="T109" fmla="*/ 130 h 217"/>
                <a:gd name="T110" fmla="*/ 116 w 233"/>
                <a:gd name="T111" fmla="*/ 140 h 217"/>
                <a:gd name="T112" fmla="*/ 124 w 233"/>
                <a:gd name="T113" fmla="*/ 144 h 217"/>
                <a:gd name="T114" fmla="*/ 133 w 233"/>
                <a:gd name="T115" fmla="*/ 150 h 217"/>
                <a:gd name="T116" fmla="*/ 140 w 233"/>
                <a:gd name="T117" fmla="*/ 159 h 217"/>
                <a:gd name="T118" fmla="*/ 145 w 233"/>
                <a:gd name="T119" fmla="*/ 165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3" h="217">
                  <a:moveTo>
                    <a:pt x="147" y="165"/>
                  </a:moveTo>
                  <a:lnTo>
                    <a:pt x="148" y="166"/>
                  </a:lnTo>
                  <a:lnTo>
                    <a:pt x="150" y="166"/>
                  </a:lnTo>
                  <a:lnTo>
                    <a:pt x="152" y="166"/>
                  </a:lnTo>
                  <a:lnTo>
                    <a:pt x="152" y="164"/>
                  </a:lnTo>
                  <a:lnTo>
                    <a:pt x="152" y="162"/>
                  </a:lnTo>
                  <a:lnTo>
                    <a:pt x="152" y="160"/>
                  </a:lnTo>
                  <a:lnTo>
                    <a:pt x="152" y="158"/>
                  </a:lnTo>
                  <a:lnTo>
                    <a:pt x="152" y="156"/>
                  </a:lnTo>
                  <a:lnTo>
                    <a:pt x="152" y="154"/>
                  </a:lnTo>
                  <a:lnTo>
                    <a:pt x="152" y="153"/>
                  </a:lnTo>
                  <a:lnTo>
                    <a:pt x="153" y="151"/>
                  </a:lnTo>
                  <a:lnTo>
                    <a:pt x="155" y="149"/>
                  </a:lnTo>
                  <a:lnTo>
                    <a:pt x="157" y="147"/>
                  </a:lnTo>
                  <a:lnTo>
                    <a:pt x="159" y="146"/>
                  </a:lnTo>
                  <a:lnTo>
                    <a:pt x="161" y="144"/>
                  </a:lnTo>
                  <a:lnTo>
                    <a:pt x="163" y="142"/>
                  </a:lnTo>
                  <a:lnTo>
                    <a:pt x="163" y="141"/>
                  </a:lnTo>
                  <a:lnTo>
                    <a:pt x="165" y="139"/>
                  </a:lnTo>
                  <a:lnTo>
                    <a:pt x="167" y="138"/>
                  </a:lnTo>
                  <a:lnTo>
                    <a:pt x="169" y="136"/>
                  </a:lnTo>
                  <a:lnTo>
                    <a:pt x="171" y="135"/>
                  </a:lnTo>
                  <a:lnTo>
                    <a:pt x="173" y="135"/>
                  </a:lnTo>
                  <a:lnTo>
                    <a:pt x="175" y="134"/>
                  </a:lnTo>
                  <a:lnTo>
                    <a:pt x="177" y="136"/>
                  </a:lnTo>
                  <a:lnTo>
                    <a:pt x="181" y="137"/>
                  </a:lnTo>
                  <a:lnTo>
                    <a:pt x="182" y="139"/>
                  </a:lnTo>
                  <a:lnTo>
                    <a:pt x="185" y="140"/>
                  </a:lnTo>
                  <a:lnTo>
                    <a:pt x="185" y="142"/>
                  </a:lnTo>
                  <a:lnTo>
                    <a:pt x="187" y="144"/>
                  </a:lnTo>
                  <a:lnTo>
                    <a:pt x="187" y="145"/>
                  </a:lnTo>
                  <a:lnTo>
                    <a:pt x="189" y="146"/>
                  </a:lnTo>
                  <a:lnTo>
                    <a:pt x="189" y="148"/>
                  </a:lnTo>
                  <a:lnTo>
                    <a:pt x="189" y="150"/>
                  </a:lnTo>
                  <a:lnTo>
                    <a:pt x="189" y="152"/>
                  </a:lnTo>
                  <a:lnTo>
                    <a:pt x="190" y="152"/>
                  </a:lnTo>
                  <a:lnTo>
                    <a:pt x="190" y="153"/>
                  </a:lnTo>
                  <a:lnTo>
                    <a:pt x="190" y="155"/>
                  </a:lnTo>
                  <a:lnTo>
                    <a:pt x="191" y="155"/>
                  </a:lnTo>
                  <a:lnTo>
                    <a:pt x="191" y="156"/>
                  </a:lnTo>
                  <a:lnTo>
                    <a:pt x="192" y="158"/>
                  </a:lnTo>
                  <a:lnTo>
                    <a:pt x="192" y="160"/>
                  </a:lnTo>
                  <a:lnTo>
                    <a:pt x="191" y="163"/>
                  </a:lnTo>
                  <a:lnTo>
                    <a:pt x="191" y="165"/>
                  </a:lnTo>
                  <a:lnTo>
                    <a:pt x="191" y="167"/>
                  </a:lnTo>
                  <a:lnTo>
                    <a:pt x="191" y="169"/>
                  </a:lnTo>
                  <a:lnTo>
                    <a:pt x="189" y="173"/>
                  </a:lnTo>
                  <a:lnTo>
                    <a:pt x="189" y="175"/>
                  </a:lnTo>
                  <a:lnTo>
                    <a:pt x="189" y="178"/>
                  </a:lnTo>
                  <a:lnTo>
                    <a:pt x="189" y="180"/>
                  </a:lnTo>
                  <a:lnTo>
                    <a:pt x="189" y="183"/>
                  </a:lnTo>
                  <a:lnTo>
                    <a:pt x="189" y="185"/>
                  </a:lnTo>
                  <a:lnTo>
                    <a:pt x="189" y="187"/>
                  </a:lnTo>
                  <a:lnTo>
                    <a:pt x="191" y="189"/>
                  </a:lnTo>
                  <a:lnTo>
                    <a:pt x="191" y="191"/>
                  </a:lnTo>
                  <a:lnTo>
                    <a:pt x="192" y="193"/>
                  </a:lnTo>
                  <a:lnTo>
                    <a:pt x="192" y="195"/>
                  </a:lnTo>
                  <a:lnTo>
                    <a:pt x="194" y="196"/>
                  </a:lnTo>
                  <a:lnTo>
                    <a:pt x="195" y="199"/>
                  </a:lnTo>
                  <a:lnTo>
                    <a:pt x="197" y="200"/>
                  </a:lnTo>
                  <a:lnTo>
                    <a:pt x="199" y="202"/>
                  </a:lnTo>
                  <a:lnTo>
                    <a:pt x="201" y="204"/>
                  </a:lnTo>
                  <a:lnTo>
                    <a:pt x="202" y="207"/>
                  </a:lnTo>
                  <a:lnTo>
                    <a:pt x="204" y="209"/>
                  </a:lnTo>
                  <a:lnTo>
                    <a:pt x="206" y="210"/>
                  </a:lnTo>
                  <a:lnTo>
                    <a:pt x="208" y="212"/>
                  </a:lnTo>
                  <a:lnTo>
                    <a:pt x="208" y="213"/>
                  </a:lnTo>
                  <a:lnTo>
                    <a:pt x="210" y="214"/>
                  </a:lnTo>
                  <a:lnTo>
                    <a:pt x="211" y="215"/>
                  </a:lnTo>
                  <a:lnTo>
                    <a:pt x="213" y="215"/>
                  </a:lnTo>
                  <a:lnTo>
                    <a:pt x="213" y="216"/>
                  </a:lnTo>
                  <a:lnTo>
                    <a:pt x="215" y="216"/>
                  </a:lnTo>
                  <a:lnTo>
                    <a:pt x="215" y="215"/>
                  </a:lnTo>
                  <a:lnTo>
                    <a:pt x="218" y="213"/>
                  </a:lnTo>
                  <a:lnTo>
                    <a:pt x="218" y="212"/>
                  </a:lnTo>
                  <a:lnTo>
                    <a:pt x="218" y="210"/>
                  </a:lnTo>
                  <a:lnTo>
                    <a:pt x="218" y="209"/>
                  </a:lnTo>
                  <a:lnTo>
                    <a:pt x="220" y="205"/>
                  </a:lnTo>
                  <a:lnTo>
                    <a:pt x="220" y="203"/>
                  </a:lnTo>
                  <a:lnTo>
                    <a:pt x="220" y="202"/>
                  </a:lnTo>
                  <a:lnTo>
                    <a:pt x="220" y="200"/>
                  </a:lnTo>
                  <a:lnTo>
                    <a:pt x="221" y="196"/>
                  </a:lnTo>
                  <a:lnTo>
                    <a:pt x="221" y="194"/>
                  </a:lnTo>
                  <a:lnTo>
                    <a:pt x="222" y="192"/>
                  </a:lnTo>
                  <a:lnTo>
                    <a:pt x="223" y="191"/>
                  </a:lnTo>
                  <a:lnTo>
                    <a:pt x="225" y="188"/>
                  </a:lnTo>
                  <a:lnTo>
                    <a:pt x="227" y="186"/>
                  </a:lnTo>
                  <a:lnTo>
                    <a:pt x="229" y="182"/>
                  </a:lnTo>
                  <a:lnTo>
                    <a:pt x="229" y="180"/>
                  </a:lnTo>
                  <a:lnTo>
                    <a:pt x="231" y="176"/>
                  </a:lnTo>
                  <a:lnTo>
                    <a:pt x="231" y="174"/>
                  </a:lnTo>
                  <a:lnTo>
                    <a:pt x="232" y="170"/>
                  </a:lnTo>
                  <a:lnTo>
                    <a:pt x="232" y="166"/>
                  </a:lnTo>
                  <a:lnTo>
                    <a:pt x="232" y="163"/>
                  </a:lnTo>
                  <a:lnTo>
                    <a:pt x="230" y="161"/>
                  </a:lnTo>
                  <a:lnTo>
                    <a:pt x="230" y="157"/>
                  </a:lnTo>
                  <a:lnTo>
                    <a:pt x="230" y="155"/>
                  </a:lnTo>
                  <a:lnTo>
                    <a:pt x="230" y="151"/>
                  </a:lnTo>
                  <a:lnTo>
                    <a:pt x="230" y="149"/>
                  </a:lnTo>
                  <a:lnTo>
                    <a:pt x="230" y="145"/>
                  </a:lnTo>
                  <a:lnTo>
                    <a:pt x="230" y="144"/>
                  </a:lnTo>
                  <a:lnTo>
                    <a:pt x="231" y="140"/>
                  </a:lnTo>
                  <a:lnTo>
                    <a:pt x="231" y="138"/>
                  </a:lnTo>
                  <a:lnTo>
                    <a:pt x="231" y="136"/>
                  </a:lnTo>
                  <a:lnTo>
                    <a:pt x="231" y="133"/>
                  </a:lnTo>
                  <a:lnTo>
                    <a:pt x="231" y="129"/>
                  </a:lnTo>
                  <a:lnTo>
                    <a:pt x="230" y="125"/>
                  </a:lnTo>
                  <a:lnTo>
                    <a:pt x="230" y="121"/>
                  </a:lnTo>
                  <a:lnTo>
                    <a:pt x="230" y="117"/>
                  </a:lnTo>
                  <a:lnTo>
                    <a:pt x="230" y="111"/>
                  </a:lnTo>
                  <a:lnTo>
                    <a:pt x="228" y="108"/>
                  </a:lnTo>
                  <a:lnTo>
                    <a:pt x="228" y="103"/>
                  </a:lnTo>
                  <a:lnTo>
                    <a:pt x="226" y="99"/>
                  </a:lnTo>
                  <a:lnTo>
                    <a:pt x="226" y="94"/>
                  </a:lnTo>
                  <a:lnTo>
                    <a:pt x="224" y="91"/>
                  </a:lnTo>
                  <a:lnTo>
                    <a:pt x="222" y="87"/>
                  </a:lnTo>
                  <a:lnTo>
                    <a:pt x="220" y="85"/>
                  </a:lnTo>
                  <a:lnTo>
                    <a:pt x="220" y="81"/>
                  </a:lnTo>
                  <a:lnTo>
                    <a:pt x="218" y="78"/>
                  </a:lnTo>
                  <a:lnTo>
                    <a:pt x="215" y="74"/>
                  </a:lnTo>
                  <a:lnTo>
                    <a:pt x="213" y="70"/>
                  </a:lnTo>
                  <a:lnTo>
                    <a:pt x="213" y="65"/>
                  </a:lnTo>
                  <a:lnTo>
                    <a:pt x="211" y="61"/>
                  </a:lnTo>
                  <a:lnTo>
                    <a:pt x="209" y="55"/>
                  </a:lnTo>
                  <a:lnTo>
                    <a:pt x="207" y="50"/>
                  </a:lnTo>
                  <a:lnTo>
                    <a:pt x="206" y="44"/>
                  </a:lnTo>
                  <a:lnTo>
                    <a:pt x="202" y="41"/>
                  </a:lnTo>
                  <a:lnTo>
                    <a:pt x="199" y="36"/>
                  </a:lnTo>
                  <a:lnTo>
                    <a:pt x="193" y="32"/>
                  </a:lnTo>
                  <a:lnTo>
                    <a:pt x="189" y="26"/>
                  </a:lnTo>
                  <a:lnTo>
                    <a:pt x="182" y="22"/>
                  </a:lnTo>
                  <a:lnTo>
                    <a:pt x="175" y="18"/>
                  </a:lnTo>
                  <a:lnTo>
                    <a:pt x="165" y="14"/>
                  </a:lnTo>
                  <a:lnTo>
                    <a:pt x="155" y="10"/>
                  </a:lnTo>
                  <a:lnTo>
                    <a:pt x="150" y="10"/>
                  </a:lnTo>
                  <a:lnTo>
                    <a:pt x="144" y="8"/>
                  </a:lnTo>
                  <a:lnTo>
                    <a:pt x="138" y="6"/>
                  </a:lnTo>
                  <a:lnTo>
                    <a:pt x="135" y="4"/>
                  </a:lnTo>
                  <a:lnTo>
                    <a:pt x="129" y="4"/>
                  </a:lnTo>
                  <a:lnTo>
                    <a:pt x="124" y="3"/>
                  </a:lnTo>
                  <a:lnTo>
                    <a:pt x="118" y="2"/>
                  </a:lnTo>
                  <a:lnTo>
                    <a:pt x="114" y="0"/>
                  </a:lnTo>
                  <a:lnTo>
                    <a:pt x="106" y="0"/>
                  </a:lnTo>
                  <a:lnTo>
                    <a:pt x="100" y="0"/>
                  </a:lnTo>
                  <a:lnTo>
                    <a:pt x="93" y="1"/>
                  </a:lnTo>
                  <a:lnTo>
                    <a:pt x="87" y="1"/>
                  </a:lnTo>
                  <a:lnTo>
                    <a:pt x="80" y="4"/>
                  </a:lnTo>
                  <a:lnTo>
                    <a:pt x="73" y="6"/>
                  </a:lnTo>
                  <a:lnTo>
                    <a:pt x="65" y="10"/>
                  </a:lnTo>
                  <a:lnTo>
                    <a:pt x="57" y="12"/>
                  </a:lnTo>
                  <a:lnTo>
                    <a:pt x="50" y="17"/>
                  </a:lnTo>
                  <a:lnTo>
                    <a:pt x="43" y="21"/>
                  </a:lnTo>
                  <a:lnTo>
                    <a:pt x="37" y="25"/>
                  </a:lnTo>
                  <a:lnTo>
                    <a:pt x="31" y="29"/>
                  </a:lnTo>
                  <a:lnTo>
                    <a:pt x="26" y="34"/>
                  </a:lnTo>
                  <a:lnTo>
                    <a:pt x="20" y="38"/>
                  </a:lnTo>
                  <a:lnTo>
                    <a:pt x="16" y="43"/>
                  </a:lnTo>
                  <a:lnTo>
                    <a:pt x="12" y="47"/>
                  </a:lnTo>
                  <a:lnTo>
                    <a:pt x="9" y="53"/>
                  </a:lnTo>
                  <a:lnTo>
                    <a:pt x="5" y="57"/>
                  </a:lnTo>
                  <a:lnTo>
                    <a:pt x="3" y="60"/>
                  </a:lnTo>
                  <a:lnTo>
                    <a:pt x="1" y="64"/>
                  </a:lnTo>
                  <a:lnTo>
                    <a:pt x="0" y="68"/>
                  </a:lnTo>
                  <a:lnTo>
                    <a:pt x="0" y="70"/>
                  </a:lnTo>
                  <a:lnTo>
                    <a:pt x="1" y="72"/>
                  </a:lnTo>
                  <a:lnTo>
                    <a:pt x="3" y="73"/>
                  </a:lnTo>
                  <a:lnTo>
                    <a:pt x="7" y="76"/>
                  </a:lnTo>
                  <a:lnTo>
                    <a:pt x="11" y="77"/>
                  </a:lnTo>
                  <a:lnTo>
                    <a:pt x="16" y="77"/>
                  </a:lnTo>
                  <a:lnTo>
                    <a:pt x="23" y="77"/>
                  </a:lnTo>
                  <a:lnTo>
                    <a:pt x="28" y="77"/>
                  </a:lnTo>
                  <a:lnTo>
                    <a:pt x="36" y="76"/>
                  </a:lnTo>
                  <a:lnTo>
                    <a:pt x="43" y="75"/>
                  </a:lnTo>
                  <a:lnTo>
                    <a:pt x="51" y="73"/>
                  </a:lnTo>
                  <a:lnTo>
                    <a:pt x="57" y="73"/>
                  </a:lnTo>
                  <a:lnTo>
                    <a:pt x="64" y="71"/>
                  </a:lnTo>
                  <a:lnTo>
                    <a:pt x="69" y="69"/>
                  </a:lnTo>
                  <a:lnTo>
                    <a:pt x="75" y="67"/>
                  </a:lnTo>
                  <a:lnTo>
                    <a:pt x="79" y="67"/>
                  </a:lnTo>
                  <a:lnTo>
                    <a:pt x="83" y="65"/>
                  </a:lnTo>
                  <a:lnTo>
                    <a:pt x="85" y="65"/>
                  </a:lnTo>
                  <a:lnTo>
                    <a:pt x="87" y="64"/>
                  </a:lnTo>
                  <a:lnTo>
                    <a:pt x="88" y="65"/>
                  </a:lnTo>
                  <a:lnTo>
                    <a:pt x="90" y="65"/>
                  </a:lnTo>
                  <a:lnTo>
                    <a:pt x="92" y="65"/>
                  </a:lnTo>
                  <a:lnTo>
                    <a:pt x="96" y="65"/>
                  </a:lnTo>
                  <a:lnTo>
                    <a:pt x="99" y="65"/>
                  </a:lnTo>
                  <a:lnTo>
                    <a:pt x="103" y="65"/>
                  </a:lnTo>
                  <a:lnTo>
                    <a:pt x="106" y="65"/>
                  </a:lnTo>
                  <a:lnTo>
                    <a:pt x="110" y="65"/>
                  </a:lnTo>
                  <a:lnTo>
                    <a:pt x="112" y="67"/>
                  </a:lnTo>
                  <a:lnTo>
                    <a:pt x="116" y="68"/>
                  </a:lnTo>
                  <a:lnTo>
                    <a:pt x="119" y="71"/>
                  </a:lnTo>
                  <a:lnTo>
                    <a:pt x="123" y="73"/>
                  </a:lnTo>
                  <a:lnTo>
                    <a:pt x="125" y="77"/>
                  </a:lnTo>
                  <a:lnTo>
                    <a:pt x="128" y="80"/>
                  </a:lnTo>
                  <a:lnTo>
                    <a:pt x="130" y="86"/>
                  </a:lnTo>
                  <a:lnTo>
                    <a:pt x="134" y="91"/>
                  </a:lnTo>
                  <a:lnTo>
                    <a:pt x="132" y="93"/>
                  </a:lnTo>
                  <a:lnTo>
                    <a:pt x="132" y="95"/>
                  </a:lnTo>
                  <a:lnTo>
                    <a:pt x="130" y="99"/>
                  </a:lnTo>
                  <a:lnTo>
                    <a:pt x="130" y="101"/>
                  </a:lnTo>
                  <a:lnTo>
                    <a:pt x="128" y="106"/>
                  </a:lnTo>
                  <a:lnTo>
                    <a:pt x="126" y="109"/>
                  </a:lnTo>
                  <a:lnTo>
                    <a:pt x="125" y="113"/>
                  </a:lnTo>
                  <a:lnTo>
                    <a:pt x="124" y="117"/>
                  </a:lnTo>
                  <a:lnTo>
                    <a:pt x="122" y="122"/>
                  </a:lnTo>
                  <a:lnTo>
                    <a:pt x="120" y="126"/>
                  </a:lnTo>
                  <a:lnTo>
                    <a:pt x="118" y="130"/>
                  </a:lnTo>
                  <a:lnTo>
                    <a:pt x="118" y="133"/>
                  </a:lnTo>
                  <a:lnTo>
                    <a:pt x="116" y="136"/>
                  </a:lnTo>
                  <a:lnTo>
                    <a:pt x="116" y="138"/>
                  </a:lnTo>
                  <a:lnTo>
                    <a:pt x="116" y="140"/>
                  </a:lnTo>
                  <a:lnTo>
                    <a:pt x="118" y="140"/>
                  </a:lnTo>
                  <a:lnTo>
                    <a:pt x="120" y="141"/>
                  </a:lnTo>
                  <a:lnTo>
                    <a:pt x="122" y="142"/>
                  </a:lnTo>
                  <a:lnTo>
                    <a:pt x="124" y="144"/>
                  </a:lnTo>
                  <a:lnTo>
                    <a:pt x="127" y="144"/>
                  </a:lnTo>
                  <a:lnTo>
                    <a:pt x="129" y="146"/>
                  </a:lnTo>
                  <a:lnTo>
                    <a:pt x="131" y="148"/>
                  </a:lnTo>
                  <a:lnTo>
                    <a:pt x="133" y="150"/>
                  </a:lnTo>
                  <a:lnTo>
                    <a:pt x="136" y="152"/>
                  </a:lnTo>
                  <a:lnTo>
                    <a:pt x="136" y="155"/>
                  </a:lnTo>
                  <a:lnTo>
                    <a:pt x="138" y="157"/>
                  </a:lnTo>
                  <a:lnTo>
                    <a:pt x="140" y="159"/>
                  </a:lnTo>
                  <a:lnTo>
                    <a:pt x="142" y="161"/>
                  </a:lnTo>
                  <a:lnTo>
                    <a:pt x="142" y="163"/>
                  </a:lnTo>
                  <a:lnTo>
                    <a:pt x="144" y="164"/>
                  </a:lnTo>
                  <a:lnTo>
                    <a:pt x="145" y="165"/>
                  </a:lnTo>
                  <a:lnTo>
                    <a:pt x="147" y="165"/>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3" name="Freeform 154"/>
            <p:cNvSpPr>
              <a:spLocks/>
            </p:cNvSpPr>
            <p:nvPr/>
          </p:nvSpPr>
          <p:spPr bwMode="auto">
            <a:xfrm>
              <a:off x="5687" y="3553"/>
              <a:ext cx="91" cy="123"/>
            </a:xfrm>
            <a:custGeom>
              <a:avLst/>
              <a:gdLst>
                <a:gd name="T0" fmla="*/ 14 w 91"/>
                <a:gd name="T1" fmla="*/ 13 h 123"/>
                <a:gd name="T2" fmla="*/ 22 w 91"/>
                <a:gd name="T3" fmla="*/ 7 h 123"/>
                <a:gd name="T4" fmla="*/ 31 w 91"/>
                <a:gd name="T5" fmla="*/ 0 h 123"/>
                <a:gd name="T6" fmla="*/ 48 w 91"/>
                <a:gd name="T7" fmla="*/ 7 h 123"/>
                <a:gd name="T8" fmla="*/ 42 w 91"/>
                <a:gd name="T9" fmla="*/ 13 h 123"/>
                <a:gd name="T10" fmla="*/ 44 w 91"/>
                <a:gd name="T11" fmla="*/ 21 h 123"/>
                <a:gd name="T12" fmla="*/ 46 w 91"/>
                <a:gd name="T13" fmla="*/ 34 h 123"/>
                <a:gd name="T14" fmla="*/ 42 w 91"/>
                <a:gd name="T15" fmla="*/ 43 h 123"/>
                <a:gd name="T16" fmla="*/ 42 w 91"/>
                <a:gd name="T17" fmla="*/ 54 h 123"/>
                <a:gd name="T18" fmla="*/ 41 w 91"/>
                <a:gd name="T19" fmla="*/ 65 h 123"/>
                <a:gd name="T20" fmla="*/ 41 w 91"/>
                <a:gd name="T21" fmla="*/ 77 h 123"/>
                <a:gd name="T22" fmla="*/ 42 w 91"/>
                <a:gd name="T23" fmla="*/ 83 h 123"/>
                <a:gd name="T24" fmla="*/ 55 w 91"/>
                <a:gd name="T25" fmla="*/ 79 h 123"/>
                <a:gd name="T26" fmla="*/ 63 w 91"/>
                <a:gd name="T27" fmla="*/ 74 h 123"/>
                <a:gd name="T28" fmla="*/ 74 w 91"/>
                <a:gd name="T29" fmla="*/ 76 h 123"/>
                <a:gd name="T30" fmla="*/ 87 w 91"/>
                <a:gd name="T31" fmla="*/ 89 h 123"/>
                <a:gd name="T32" fmla="*/ 83 w 91"/>
                <a:gd name="T33" fmla="*/ 98 h 123"/>
                <a:gd name="T34" fmla="*/ 71 w 91"/>
                <a:gd name="T35" fmla="*/ 91 h 123"/>
                <a:gd name="T36" fmla="*/ 63 w 91"/>
                <a:gd name="T37" fmla="*/ 86 h 123"/>
                <a:gd name="T38" fmla="*/ 53 w 91"/>
                <a:gd name="T39" fmla="*/ 94 h 123"/>
                <a:gd name="T40" fmla="*/ 44 w 91"/>
                <a:gd name="T41" fmla="*/ 113 h 123"/>
                <a:gd name="T42" fmla="*/ 10 w 91"/>
                <a:gd name="T43" fmla="*/ 102 h 123"/>
                <a:gd name="T44" fmla="*/ 14 w 91"/>
                <a:gd name="T45" fmla="*/ 92 h 123"/>
                <a:gd name="T46" fmla="*/ 16 w 91"/>
                <a:gd name="T47" fmla="*/ 89 h 123"/>
                <a:gd name="T48" fmla="*/ 20 w 91"/>
                <a:gd name="T49" fmla="*/ 82 h 123"/>
                <a:gd name="T50" fmla="*/ 22 w 91"/>
                <a:gd name="T51" fmla="*/ 76 h 123"/>
                <a:gd name="T52" fmla="*/ 22 w 91"/>
                <a:gd name="T53" fmla="*/ 69 h 123"/>
                <a:gd name="T54" fmla="*/ 41 w 91"/>
                <a:gd name="T55" fmla="*/ 57 h 123"/>
                <a:gd name="T56" fmla="*/ 37 w 91"/>
                <a:gd name="T57" fmla="*/ 52 h 123"/>
                <a:gd name="T58" fmla="*/ 41 w 91"/>
                <a:gd name="T59" fmla="*/ 44 h 123"/>
                <a:gd name="T60" fmla="*/ 27 w 91"/>
                <a:gd name="T61" fmla="*/ 32 h 123"/>
                <a:gd name="T62" fmla="*/ 26 w 91"/>
                <a:gd name="T63" fmla="*/ 24 h 123"/>
                <a:gd name="T64" fmla="*/ 12 w 91"/>
                <a:gd name="T65" fmla="*/ 23 h 123"/>
                <a:gd name="T66" fmla="*/ 7 w 91"/>
                <a:gd name="T67" fmla="*/ 23 h 123"/>
                <a:gd name="T68" fmla="*/ 0 w 91"/>
                <a:gd name="T69" fmla="*/ 2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23">
                  <a:moveTo>
                    <a:pt x="0" y="26"/>
                  </a:moveTo>
                  <a:lnTo>
                    <a:pt x="14" y="13"/>
                  </a:lnTo>
                  <a:lnTo>
                    <a:pt x="27" y="11"/>
                  </a:lnTo>
                  <a:lnTo>
                    <a:pt x="22" y="7"/>
                  </a:lnTo>
                  <a:lnTo>
                    <a:pt x="39" y="5"/>
                  </a:lnTo>
                  <a:lnTo>
                    <a:pt x="31" y="0"/>
                  </a:lnTo>
                  <a:lnTo>
                    <a:pt x="65" y="0"/>
                  </a:lnTo>
                  <a:lnTo>
                    <a:pt x="48" y="7"/>
                  </a:lnTo>
                  <a:lnTo>
                    <a:pt x="57" y="9"/>
                  </a:lnTo>
                  <a:lnTo>
                    <a:pt x="42" y="13"/>
                  </a:lnTo>
                  <a:lnTo>
                    <a:pt x="61" y="16"/>
                  </a:lnTo>
                  <a:lnTo>
                    <a:pt x="44" y="21"/>
                  </a:lnTo>
                  <a:lnTo>
                    <a:pt x="57" y="32"/>
                  </a:lnTo>
                  <a:lnTo>
                    <a:pt x="46" y="34"/>
                  </a:lnTo>
                  <a:lnTo>
                    <a:pt x="60" y="41"/>
                  </a:lnTo>
                  <a:lnTo>
                    <a:pt x="42" y="43"/>
                  </a:lnTo>
                  <a:lnTo>
                    <a:pt x="55" y="51"/>
                  </a:lnTo>
                  <a:lnTo>
                    <a:pt x="42" y="54"/>
                  </a:lnTo>
                  <a:lnTo>
                    <a:pt x="55" y="61"/>
                  </a:lnTo>
                  <a:lnTo>
                    <a:pt x="41" y="65"/>
                  </a:lnTo>
                  <a:lnTo>
                    <a:pt x="55" y="69"/>
                  </a:lnTo>
                  <a:lnTo>
                    <a:pt x="41" y="77"/>
                  </a:lnTo>
                  <a:lnTo>
                    <a:pt x="53" y="86"/>
                  </a:lnTo>
                  <a:lnTo>
                    <a:pt x="42" y="83"/>
                  </a:lnTo>
                  <a:lnTo>
                    <a:pt x="60" y="97"/>
                  </a:lnTo>
                  <a:lnTo>
                    <a:pt x="55" y="79"/>
                  </a:lnTo>
                  <a:lnTo>
                    <a:pt x="63" y="86"/>
                  </a:lnTo>
                  <a:lnTo>
                    <a:pt x="63" y="74"/>
                  </a:lnTo>
                  <a:lnTo>
                    <a:pt x="77" y="88"/>
                  </a:lnTo>
                  <a:lnTo>
                    <a:pt x="74" y="76"/>
                  </a:lnTo>
                  <a:lnTo>
                    <a:pt x="87" y="97"/>
                  </a:lnTo>
                  <a:lnTo>
                    <a:pt x="87" y="89"/>
                  </a:lnTo>
                  <a:lnTo>
                    <a:pt x="90" y="118"/>
                  </a:lnTo>
                  <a:lnTo>
                    <a:pt x="83" y="98"/>
                  </a:lnTo>
                  <a:lnTo>
                    <a:pt x="83" y="111"/>
                  </a:lnTo>
                  <a:lnTo>
                    <a:pt x="71" y="91"/>
                  </a:lnTo>
                  <a:lnTo>
                    <a:pt x="71" y="97"/>
                  </a:lnTo>
                  <a:lnTo>
                    <a:pt x="63" y="86"/>
                  </a:lnTo>
                  <a:lnTo>
                    <a:pt x="61" y="101"/>
                  </a:lnTo>
                  <a:lnTo>
                    <a:pt x="53" y="94"/>
                  </a:lnTo>
                  <a:lnTo>
                    <a:pt x="53" y="110"/>
                  </a:lnTo>
                  <a:lnTo>
                    <a:pt x="44" y="113"/>
                  </a:lnTo>
                  <a:lnTo>
                    <a:pt x="39" y="122"/>
                  </a:lnTo>
                  <a:lnTo>
                    <a:pt x="10" y="102"/>
                  </a:lnTo>
                  <a:lnTo>
                    <a:pt x="22" y="97"/>
                  </a:lnTo>
                  <a:lnTo>
                    <a:pt x="14" y="92"/>
                  </a:lnTo>
                  <a:lnTo>
                    <a:pt x="26" y="92"/>
                  </a:lnTo>
                  <a:lnTo>
                    <a:pt x="16" y="89"/>
                  </a:lnTo>
                  <a:lnTo>
                    <a:pt x="26" y="88"/>
                  </a:lnTo>
                  <a:lnTo>
                    <a:pt x="20" y="82"/>
                  </a:lnTo>
                  <a:lnTo>
                    <a:pt x="28" y="83"/>
                  </a:lnTo>
                  <a:lnTo>
                    <a:pt x="22" y="76"/>
                  </a:lnTo>
                  <a:lnTo>
                    <a:pt x="34" y="74"/>
                  </a:lnTo>
                  <a:lnTo>
                    <a:pt x="22" y="69"/>
                  </a:lnTo>
                  <a:lnTo>
                    <a:pt x="26" y="61"/>
                  </a:lnTo>
                  <a:lnTo>
                    <a:pt x="41" y="57"/>
                  </a:lnTo>
                  <a:lnTo>
                    <a:pt x="26" y="52"/>
                  </a:lnTo>
                  <a:lnTo>
                    <a:pt x="37" y="52"/>
                  </a:lnTo>
                  <a:lnTo>
                    <a:pt x="24" y="49"/>
                  </a:lnTo>
                  <a:lnTo>
                    <a:pt x="41" y="44"/>
                  </a:lnTo>
                  <a:lnTo>
                    <a:pt x="18" y="39"/>
                  </a:lnTo>
                  <a:lnTo>
                    <a:pt x="27" y="32"/>
                  </a:lnTo>
                  <a:lnTo>
                    <a:pt x="14" y="35"/>
                  </a:lnTo>
                  <a:lnTo>
                    <a:pt x="26" y="24"/>
                  </a:lnTo>
                  <a:lnTo>
                    <a:pt x="10" y="34"/>
                  </a:lnTo>
                  <a:lnTo>
                    <a:pt x="12" y="23"/>
                  </a:lnTo>
                  <a:lnTo>
                    <a:pt x="3" y="30"/>
                  </a:lnTo>
                  <a:lnTo>
                    <a:pt x="7" y="23"/>
                  </a:lnTo>
                  <a:lnTo>
                    <a:pt x="0" y="2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4" name="Freeform 155"/>
            <p:cNvSpPr>
              <a:spLocks/>
            </p:cNvSpPr>
            <p:nvPr/>
          </p:nvSpPr>
          <p:spPr bwMode="auto">
            <a:xfrm>
              <a:off x="5590" y="3531"/>
              <a:ext cx="61" cy="50"/>
            </a:xfrm>
            <a:custGeom>
              <a:avLst/>
              <a:gdLst>
                <a:gd name="T0" fmla="*/ 46 w 61"/>
                <a:gd name="T1" fmla="*/ 6 h 50"/>
                <a:gd name="T2" fmla="*/ 60 w 61"/>
                <a:gd name="T3" fmla="*/ 6 h 50"/>
                <a:gd name="T4" fmla="*/ 52 w 61"/>
                <a:gd name="T5" fmla="*/ 9 h 50"/>
                <a:gd name="T6" fmla="*/ 56 w 61"/>
                <a:gd name="T7" fmla="*/ 14 h 50"/>
                <a:gd name="T8" fmla="*/ 47 w 61"/>
                <a:gd name="T9" fmla="*/ 14 h 50"/>
                <a:gd name="T10" fmla="*/ 44 w 61"/>
                <a:gd name="T11" fmla="*/ 19 h 50"/>
                <a:gd name="T12" fmla="*/ 34 w 61"/>
                <a:gd name="T13" fmla="*/ 19 h 50"/>
                <a:gd name="T14" fmla="*/ 37 w 61"/>
                <a:gd name="T15" fmla="*/ 27 h 50"/>
                <a:gd name="T16" fmla="*/ 29 w 61"/>
                <a:gd name="T17" fmla="*/ 27 h 50"/>
                <a:gd name="T18" fmla="*/ 18 w 61"/>
                <a:gd name="T19" fmla="*/ 35 h 50"/>
                <a:gd name="T20" fmla="*/ 18 w 61"/>
                <a:gd name="T21" fmla="*/ 38 h 50"/>
                <a:gd name="T22" fmla="*/ 17 w 61"/>
                <a:gd name="T23" fmla="*/ 43 h 50"/>
                <a:gd name="T24" fmla="*/ 9 w 61"/>
                <a:gd name="T25" fmla="*/ 45 h 50"/>
                <a:gd name="T26" fmla="*/ 0 w 61"/>
                <a:gd name="T27" fmla="*/ 49 h 50"/>
                <a:gd name="T28" fmla="*/ 8 w 61"/>
                <a:gd name="T29" fmla="*/ 36 h 50"/>
                <a:gd name="T30" fmla="*/ 22 w 61"/>
                <a:gd name="T31" fmla="*/ 26 h 50"/>
                <a:gd name="T32" fmla="*/ 27 w 61"/>
                <a:gd name="T33" fmla="*/ 18 h 50"/>
                <a:gd name="T34" fmla="*/ 40 w 61"/>
                <a:gd name="T35" fmla="*/ 16 h 50"/>
                <a:gd name="T36" fmla="*/ 40 w 61"/>
                <a:gd name="T37" fmla="*/ 9 h 50"/>
                <a:gd name="T38" fmla="*/ 58 w 61"/>
                <a:gd name="T39" fmla="*/ 0 h 50"/>
                <a:gd name="T40" fmla="*/ 46 w 61"/>
                <a:gd name="T41" fmla="*/ 6 h 50"/>
                <a:gd name="T42" fmla="*/ 46 w 61"/>
                <a:gd name="T43" fmla="*/ 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50">
                  <a:moveTo>
                    <a:pt x="46" y="6"/>
                  </a:moveTo>
                  <a:lnTo>
                    <a:pt x="60" y="6"/>
                  </a:lnTo>
                  <a:lnTo>
                    <a:pt x="52" y="9"/>
                  </a:lnTo>
                  <a:lnTo>
                    <a:pt x="56" y="14"/>
                  </a:lnTo>
                  <a:lnTo>
                    <a:pt x="47" y="14"/>
                  </a:lnTo>
                  <a:lnTo>
                    <a:pt x="44" y="19"/>
                  </a:lnTo>
                  <a:lnTo>
                    <a:pt x="34" y="19"/>
                  </a:lnTo>
                  <a:lnTo>
                    <a:pt x="37" y="27"/>
                  </a:lnTo>
                  <a:lnTo>
                    <a:pt x="29" y="27"/>
                  </a:lnTo>
                  <a:lnTo>
                    <a:pt x="18" y="35"/>
                  </a:lnTo>
                  <a:lnTo>
                    <a:pt x="18" y="38"/>
                  </a:lnTo>
                  <a:lnTo>
                    <a:pt x="17" y="43"/>
                  </a:lnTo>
                  <a:lnTo>
                    <a:pt x="9" y="45"/>
                  </a:lnTo>
                  <a:lnTo>
                    <a:pt x="0" y="49"/>
                  </a:lnTo>
                  <a:lnTo>
                    <a:pt x="8" y="36"/>
                  </a:lnTo>
                  <a:lnTo>
                    <a:pt x="22" y="26"/>
                  </a:lnTo>
                  <a:lnTo>
                    <a:pt x="27" y="18"/>
                  </a:lnTo>
                  <a:lnTo>
                    <a:pt x="40" y="16"/>
                  </a:lnTo>
                  <a:lnTo>
                    <a:pt x="40" y="9"/>
                  </a:lnTo>
                  <a:lnTo>
                    <a:pt x="58" y="0"/>
                  </a:lnTo>
                  <a:lnTo>
                    <a:pt x="46" y="6"/>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5" name="Freeform 156"/>
            <p:cNvSpPr>
              <a:spLocks/>
            </p:cNvSpPr>
            <p:nvPr/>
          </p:nvSpPr>
          <p:spPr bwMode="auto">
            <a:xfrm>
              <a:off x="5758" y="3550"/>
              <a:ext cx="52" cy="184"/>
            </a:xfrm>
            <a:custGeom>
              <a:avLst/>
              <a:gdLst>
                <a:gd name="T0" fmla="*/ 12 w 52"/>
                <a:gd name="T1" fmla="*/ 0 h 184"/>
                <a:gd name="T2" fmla="*/ 12 w 52"/>
                <a:gd name="T3" fmla="*/ 10 h 184"/>
                <a:gd name="T4" fmla="*/ 16 w 52"/>
                <a:gd name="T5" fmla="*/ 22 h 184"/>
                <a:gd name="T6" fmla="*/ 18 w 52"/>
                <a:gd name="T7" fmla="*/ 29 h 184"/>
                <a:gd name="T8" fmla="*/ 21 w 52"/>
                <a:gd name="T9" fmla="*/ 35 h 184"/>
                <a:gd name="T10" fmla="*/ 18 w 52"/>
                <a:gd name="T11" fmla="*/ 40 h 184"/>
                <a:gd name="T12" fmla="*/ 14 w 52"/>
                <a:gd name="T13" fmla="*/ 46 h 184"/>
                <a:gd name="T14" fmla="*/ 12 w 52"/>
                <a:gd name="T15" fmla="*/ 48 h 184"/>
                <a:gd name="T16" fmla="*/ 14 w 52"/>
                <a:gd name="T17" fmla="*/ 58 h 184"/>
                <a:gd name="T18" fmla="*/ 18 w 52"/>
                <a:gd name="T19" fmla="*/ 66 h 184"/>
                <a:gd name="T20" fmla="*/ 18 w 52"/>
                <a:gd name="T21" fmla="*/ 79 h 184"/>
                <a:gd name="T22" fmla="*/ 40 w 52"/>
                <a:gd name="T23" fmla="*/ 101 h 184"/>
                <a:gd name="T24" fmla="*/ 40 w 52"/>
                <a:gd name="T25" fmla="*/ 109 h 184"/>
                <a:gd name="T26" fmla="*/ 40 w 52"/>
                <a:gd name="T27" fmla="*/ 122 h 184"/>
                <a:gd name="T28" fmla="*/ 36 w 52"/>
                <a:gd name="T29" fmla="*/ 129 h 184"/>
                <a:gd name="T30" fmla="*/ 42 w 52"/>
                <a:gd name="T31" fmla="*/ 140 h 184"/>
                <a:gd name="T32" fmla="*/ 34 w 52"/>
                <a:gd name="T33" fmla="*/ 144 h 184"/>
                <a:gd name="T34" fmla="*/ 39 w 52"/>
                <a:gd name="T35" fmla="*/ 155 h 184"/>
                <a:gd name="T36" fmla="*/ 31 w 52"/>
                <a:gd name="T37" fmla="*/ 168 h 184"/>
                <a:gd name="T38" fmla="*/ 26 w 52"/>
                <a:gd name="T39" fmla="*/ 172 h 184"/>
                <a:gd name="T40" fmla="*/ 19 w 52"/>
                <a:gd name="T41" fmla="*/ 168 h 184"/>
                <a:gd name="T42" fmla="*/ 40 w 52"/>
                <a:gd name="T43" fmla="*/ 183 h 184"/>
                <a:gd name="T44" fmla="*/ 36 w 52"/>
                <a:gd name="T45" fmla="*/ 166 h 184"/>
                <a:gd name="T46" fmla="*/ 44 w 52"/>
                <a:gd name="T47" fmla="*/ 147 h 184"/>
                <a:gd name="T48" fmla="*/ 49 w 52"/>
                <a:gd name="T49" fmla="*/ 132 h 184"/>
                <a:gd name="T50" fmla="*/ 42 w 52"/>
                <a:gd name="T51" fmla="*/ 113 h 184"/>
                <a:gd name="T52" fmla="*/ 44 w 52"/>
                <a:gd name="T53" fmla="*/ 89 h 184"/>
                <a:gd name="T54" fmla="*/ 46 w 52"/>
                <a:gd name="T55" fmla="*/ 72 h 184"/>
                <a:gd name="T56" fmla="*/ 42 w 52"/>
                <a:gd name="T57" fmla="*/ 57 h 184"/>
                <a:gd name="T58" fmla="*/ 32 w 52"/>
                <a:gd name="T59" fmla="*/ 37 h 184"/>
                <a:gd name="T60" fmla="*/ 24 w 52"/>
                <a:gd name="T61" fmla="*/ 14 h 184"/>
                <a:gd name="T62" fmla="*/ 19 w 52"/>
                <a:gd name="T63" fmla="*/ 8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84">
                  <a:moveTo>
                    <a:pt x="19" y="8"/>
                  </a:moveTo>
                  <a:lnTo>
                    <a:pt x="12" y="0"/>
                  </a:lnTo>
                  <a:lnTo>
                    <a:pt x="16" y="10"/>
                  </a:lnTo>
                  <a:lnTo>
                    <a:pt x="12" y="10"/>
                  </a:lnTo>
                  <a:lnTo>
                    <a:pt x="21" y="22"/>
                  </a:lnTo>
                  <a:lnTo>
                    <a:pt x="16" y="22"/>
                  </a:lnTo>
                  <a:lnTo>
                    <a:pt x="21" y="29"/>
                  </a:lnTo>
                  <a:lnTo>
                    <a:pt x="18" y="29"/>
                  </a:lnTo>
                  <a:lnTo>
                    <a:pt x="3" y="26"/>
                  </a:lnTo>
                  <a:lnTo>
                    <a:pt x="21" y="35"/>
                  </a:lnTo>
                  <a:lnTo>
                    <a:pt x="8" y="30"/>
                  </a:lnTo>
                  <a:lnTo>
                    <a:pt x="18" y="40"/>
                  </a:lnTo>
                  <a:lnTo>
                    <a:pt x="0" y="37"/>
                  </a:lnTo>
                  <a:lnTo>
                    <a:pt x="14" y="46"/>
                  </a:lnTo>
                  <a:lnTo>
                    <a:pt x="21" y="48"/>
                  </a:lnTo>
                  <a:lnTo>
                    <a:pt x="12" y="48"/>
                  </a:lnTo>
                  <a:lnTo>
                    <a:pt x="23" y="58"/>
                  </a:lnTo>
                  <a:lnTo>
                    <a:pt x="14" y="58"/>
                  </a:lnTo>
                  <a:lnTo>
                    <a:pt x="30" y="68"/>
                  </a:lnTo>
                  <a:lnTo>
                    <a:pt x="18" y="66"/>
                  </a:lnTo>
                  <a:lnTo>
                    <a:pt x="34" y="85"/>
                  </a:lnTo>
                  <a:lnTo>
                    <a:pt x="18" y="79"/>
                  </a:lnTo>
                  <a:lnTo>
                    <a:pt x="36" y="92"/>
                  </a:lnTo>
                  <a:lnTo>
                    <a:pt x="40" y="101"/>
                  </a:lnTo>
                  <a:lnTo>
                    <a:pt x="31" y="94"/>
                  </a:lnTo>
                  <a:lnTo>
                    <a:pt x="40" y="109"/>
                  </a:lnTo>
                  <a:lnTo>
                    <a:pt x="32" y="105"/>
                  </a:lnTo>
                  <a:lnTo>
                    <a:pt x="40" y="122"/>
                  </a:lnTo>
                  <a:lnTo>
                    <a:pt x="36" y="122"/>
                  </a:lnTo>
                  <a:lnTo>
                    <a:pt x="36" y="129"/>
                  </a:lnTo>
                  <a:lnTo>
                    <a:pt x="26" y="124"/>
                  </a:lnTo>
                  <a:lnTo>
                    <a:pt x="42" y="140"/>
                  </a:lnTo>
                  <a:lnTo>
                    <a:pt x="31" y="132"/>
                  </a:lnTo>
                  <a:lnTo>
                    <a:pt x="34" y="144"/>
                  </a:lnTo>
                  <a:lnTo>
                    <a:pt x="26" y="140"/>
                  </a:lnTo>
                  <a:lnTo>
                    <a:pt x="39" y="155"/>
                  </a:lnTo>
                  <a:lnTo>
                    <a:pt x="30" y="155"/>
                  </a:lnTo>
                  <a:lnTo>
                    <a:pt x="31" y="168"/>
                  </a:lnTo>
                  <a:lnTo>
                    <a:pt x="30" y="161"/>
                  </a:lnTo>
                  <a:lnTo>
                    <a:pt x="26" y="172"/>
                  </a:lnTo>
                  <a:lnTo>
                    <a:pt x="19" y="163"/>
                  </a:lnTo>
                  <a:lnTo>
                    <a:pt x="19" y="168"/>
                  </a:lnTo>
                  <a:lnTo>
                    <a:pt x="30" y="178"/>
                  </a:lnTo>
                  <a:lnTo>
                    <a:pt x="40" y="183"/>
                  </a:lnTo>
                  <a:lnTo>
                    <a:pt x="40" y="176"/>
                  </a:lnTo>
                  <a:lnTo>
                    <a:pt x="36" y="166"/>
                  </a:lnTo>
                  <a:lnTo>
                    <a:pt x="42" y="158"/>
                  </a:lnTo>
                  <a:lnTo>
                    <a:pt x="44" y="147"/>
                  </a:lnTo>
                  <a:lnTo>
                    <a:pt x="51" y="145"/>
                  </a:lnTo>
                  <a:lnTo>
                    <a:pt x="49" y="132"/>
                  </a:lnTo>
                  <a:lnTo>
                    <a:pt x="49" y="125"/>
                  </a:lnTo>
                  <a:lnTo>
                    <a:pt x="42" y="113"/>
                  </a:lnTo>
                  <a:lnTo>
                    <a:pt x="48" y="105"/>
                  </a:lnTo>
                  <a:lnTo>
                    <a:pt x="44" y="89"/>
                  </a:lnTo>
                  <a:lnTo>
                    <a:pt x="51" y="92"/>
                  </a:lnTo>
                  <a:lnTo>
                    <a:pt x="46" y="72"/>
                  </a:lnTo>
                  <a:lnTo>
                    <a:pt x="42" y="62"/>
                  </a:lnTo>
                  <a:lnTo>
                    <a:pt x="42" y="57"/>
                  </a:lnTo>
                  <a:lnTo>
                    <a:pt x="36" y="48"/>
                  </a:lnTo>
                  <a:lnTo>
                    <a:pt x="32" y="37"/>
                  </a:lnTo>
                  <a:lnTo>
                    <a:pt x="24" y="22"/>
                  </a:lnTo>
                  <a:lnTo>
                    <a:pt x="24" y="14"/>
                  </a:lnTo>
                  <a:lnTo>
                    <a:pt x="18" y="7"/>
                  </a:lnTo>
                  <a:lnTo>
                    <a:pt x="19"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6" name="Freeform 157"/>
            <p:cNvSpPr>
              <a:spLocks/>
            </p:cNvSpPr>
            <p:nvPr/>
          </p:nvSpPr>
          <p:spPr bwMode="auto">
            <a:xfrm>
              <a:off x="5705" y="3657"/>
              <a:ext cx="60" cy="68"/>
            </a:xfrm>
            <a:custGeom>
              <a:avLst/>
              <a:gdLst>
                <a:gd name="T0" fmla="*/ 0 w 60"/>
                <a:gd name="T1" fmla="*/ 9 h 68"/>
                <a:gd name="T2" fmla="*/ 0 w 60"/>
                <a:gd name="T3" fmla="*/ 10 h 68"/>
                <a:gd name="T4" fmla="*/ 19 w 60"/>
                <a:gd name="T5" fmla="*/ 29 h 68"/>
                <a:gd name="T6" fmla="*/ 26 w 60"/>
                <a:gd name="T7" fmla="*/ 45 h 68"/>
                <a:gd name="T8" fmla="*/ 26 w 60"/>
                <a:gd name="T9" fmla="*/ 57 h 68"/>
                <a:gd name="T10" fmla="*/ 35 w 60"/>
                <a:gd name="T11" fmla="*/ 67 h 68"/>
                <a:gd name="T12" fmla="*/ 45 w 60"/>
                <a:gd name="T13" fmla="*/ 67 h 68"/>
                <a:gd name="T14" fmla="*/ 42 w 60"/>
                <a:gd name="T15" fmla="*/ 54 h 68"/>
                <a:gd name="T16" fmla="*/ 49 w 60"/>
                <a:gd name="T17" fmla="*/ 59 h 68"/>
                <a:gd name="T18" fmla="*/ 56 w 60"/>
                <a:gd name="T19" fmla="*/ 54 h 68"/>
                <a:gd name="T20" fmla="*/ 59 w 60"/>
                <a:gd name="T21" fmla="*/ 27 h 68"/>
                <a:gd name="T22" fmla="*/ 59 w 60"/>
                <a:gd name="T23" fmla="*/ 15 h 68"/>
                <a:gd name="T24" fmla="*/ 53 w 60"/>
                <a:gd name="T25" fmla="*/ 2 h 68"/>
                <a:gd name="T26" fmla="*/ 42 w 60"/>
                <a:gd name="T27" fmla="*/ 0 h 68"/>
                <a:gd name="T28" fmla="*/ 26 w 60"/>
                <a:gd name="T29" fmla="*/ 17 h 68"/>
                <a:gd name="T30" fmla="*/ 24 w 60"/>
                <a:gd name="T31" fmla="*/ 25 h 68"/>
                <a:gd name="T32" fmla="*/ 19 w 60"/>
                <a:gd name="T33" fmla="*/ 24 h 68"/>
                <a:gd name="T34" fmla="*/ 0 w 60"/>
                <a:gd name="T35" fmla="*/ 6 h 68"/>
                <a:gd name="T36" fmla="*/ 0 w 60"/>
                <a:gd name="T37" fmla="*/ 9 h 68"/>
                <a:gd name="T38" fmla="*/ 0 w 60"/>
                <a:gd name="T39" fmla="*/ 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68">
                  <a:moveTo>
                    <a:pt x="0" y="9"/>
                  </a:moveTo>
                  <a:lnTo>
                    <a:pt x="0" y="10"/>
                  </a:lnTo>
                  <a:lnTo>
                    <a:pt x="19" y="29"/>
                  </a:lnTo>
                  <a:lnTo>
                    <a:pt x="26" y="45"/>
                  </a:lnTo>
                  <a:lnTo>
                    <a:pt x="26" y="57"/>
                  </a:lnTo>
                  <a:lnTo>
                    <a:pt x="35" y="67"/>
                  </a:lnTo>
                  <a:lnTo>
                    <a:pt x="45" y="67"/>
                  </a:lnTo>
                  <a:lnTo>
                    <a:pt x="42" y="54"/>
                  </a:lnTo>
                  <a:lnTo>
                    <a:pt x="49" y="59"/>
                  </a:lnTo>
                  <a:lnTo>
                    <a:pt x="56" y="54"/>
                  </a:lnTo>
                  <a:lnTo>
                    <a:pt x="59" y="27"/>
                  </a:lnTo>
                  <a:lnTo>
                    <a:pt x="59" y="15"/>
                  </a:lnTo>
                  <a:lnTo>
                    <a:pt x="53" y="2"/>
                  </a:lnTo>
                  <a:lnTo>
                    <a:pt x="42" y="0"/>
                  </a:lnTo>
                  <a:lnTo>
                    <a:pt x="26" y="17"/>
                  </a:lnTo>
                  <a:lnTo>
                    <a:pt x="24" y="25"/>
                  </a:lnTo>
                  <a:lnTo>
                    <a:pt x="19" y="24"/>
                  </a:lnTo>
                  <a:lnTo>
                    <a:pt x="0" y="6"/>
                  </a:lnTo>
                  <a:lnTo>
                    <a:pt x="0" y="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7" name="Freeform 158"/>
            <p:cNvSpPr>
              <a:spLocks/>
            </p:cNvSpPr>
            <p:nvPr/>
          </p:nvSpPr>
          <p:spPr bwMode="auto">
            <a:xfrm>
              <a:off x="5622" y="3677"/>
              <a:ext cx="63" cy="120"/>
            </a:xfrm>
            <a:custGeom>
              <a:avLst/>
              <a:gdLst>
                <a:gd name="T0" fmla="*/ 2 w 63"/>
                <a:gd name="T1" fmla="*/ 17 h 120"/>
                <a:gd name="T2" fmla="*/ 3 w 63"/>
                <a:gd name="T3" fmla="*/ 26 h 120"/>
                <a:gd name="T4" fmla="*/ 7 w 63"/>
                <a:gd name="T5" fmla="*/ 52 h 120"/>
                <a:gd name="T6" fmla="*/ 18 w 63"/>
                <a:gd name="T7" fmla="*/ 61 h 120"/>
                <a:gd name="T8" fmla="*/ 45 w 63"/>
                <a:gd name="T9" fmla="*/ 78 h 120"/>
                <a:gd name="T10" fmla="*/ 55 w 63"/>
                <a:gd name="T11" fmla="*/ 85 h 120"/>
                <a:gd name="T12" fmla="*/ 57 w 63"/>
                <a:gd name="T13" fmla="*/ 99 h 120"/>
                <a:gd name="T14" fmla="*/ 52 w 63"/>
                <a:gd name="T15" fmla="*/ 119 h 120"/>
                <a:gd name="T16" fmla="*/ 57 w 63"/>
                <a:gd name="T17" fmla="*/ 114 h 120"/>
                <a:gd name="T18" fmla="*/ 62 w 63"/>
                <a:gd name="T19" fmla="*/ 92 h 120"/>
                <a:gd name="T20" fmla="*/ 62 w 63"/>
                <a:gd name="T21" fmla="*/ 80 h 120"/>
                <a:gd name="T22" fmla="*/ 41 w 63"/>
                <a:gd name="T23" fmla="*/ 65 h 120"/>
                <a:gd name="T24" fmla="*/ 35 w 63"/>
                <a:gd name="T25" fmla="*/ 55 h 120"/>
                <a:gd name="T26" fmla="*/ 32 w 63"/>
                <a:gd name="T27" fmla="*/ 30 h 120"/>
                <a:gd name="T28" fmla="*/ 28 w 63"/>
                <a:gd name="T29" fmla="*/ 9 h 120"/>
                <a:gd name="T30" fmla="*/ 20 w 63"/>
                <a:gd name="T31" fmla="*/ 2 h 120"/>
                <a:gd name="T32" fmla="*/ 8 w 63"/>
                <a:gd name="T33" fmla="*/ 0 h 120"/>
                <a:gd name="T34" fmla="*/ 0 w 63"/>
                <a:gd name="T35" fmla="*/ 5 h 120"/>
                <a:gd name="T36" fmla="*/ 2 w 63"/>
                <a:gd name="T37" fmla="*/ 17 h 120"/>
                <a:gd name="T38" fmla="*/ 2 w 63"/>
                <a:gd name="T39" fmla="*/ 1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120">
                  <a:moveTo>
                    <a:pt x="2" y="17"/>
                  </a:moveTo>
                  <a:lnTo>
                    <a:pt x="3" y="26"/>
                  </a:lnTo>
                  <a:lnTo>
                    <a:pt x="7" y="52"/>
                  </a:lnTo>
                  <a:lnTo>
                    <a:pt x="18" y="61"/>
                  </a:lnTo>
                  <a:lnTo>
                    <a:pt x="45" y="78"/>
                  </a:lnTo>
                  <a:lnTo>
                    <a:pt x="55" y="85"/>
                  </a:lnTo>
                  <a:lnTo>
                    <a:pt x="57" y="99"/>
                  </a:lnTo>
                  <a:lnTo>
                    <a:pt x="52" y="119"/>
                  </a:lnTo>
                  <a:lnTo>
                    <a:pt x="57" y="114"/>
                  </a:lnTo>
                  <a:lnTo>
                    <a:pt x="62" y="92"/>
                  </a:lnTo>
                  <a:lnTo>
                    <a:pt x="62" y="80"/>
                  </a:lnTo>
                  <a:lnTo>
                    <a:pt x="41" y="65"/>
                  </a:lnTo>
                  <a:lnTo>
                    <a:pt x="35" y="55"/>
                  </a:lnTo>
                  <a:lnTo>
                    <a:pt x="32" y="30"/>
                  </a:lnTo>
                  <a:lnTo>
                    <a:pt x="28" y="9"/>
                  </a:lnTo>
                  <a:lnTo>
                    <a:pt x="20" y="2"/>
                  </a:lnTo>
                  <a:lnTo>
                    <a:pt x="8" y="0"/>
                  </a:lnTo>
                  <a:lnTo>
                    <a:pt x="0" y="5"/>
                  </a:lnTo>
                  <a:lnTo>
                    <a:pt x="2" y="1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8" name="Freeform 159"/>
            <p:cNvSpPr>
              <a:spLocks/>
            </p:cNvSpPr>
            <p:nvPr/>
          </p:nvSpPr>
          <p:spPr bwMode="auto">
            <a:xfrm>
              <a:off x="5610" y="3666"/>
              <a:ext cx="46" cy="12"/>
            </a:xfrm>
            <a:custGeom>
              <a:avLst/>
              <a:gdLst>
                <a:gd name="T0" fmla="*/ 0 w 46"/>
                <a:gd name="T1" fmla="*/ 8 h 12"/>
                <a:gd name="T2" fmla="*/ 7 w 46"/>
                <a:gd name="T3" fmla="*/ 5 h 12"/>
                <a:gd name="T4" fmla="*/ 22 w 46"/>
                <a:gd name="T5" fmla="*/ 1 h 12"/>
                <a:gd name="T6" fmla="*/ 32 w 46"/>
                <a:gd name="T7" fmla="*/ 0 h 12"/>
                <a:gd name="T8" fmla="*/ 45 w 46"/>
                <a:gd name="T9" fmla="*/ 0 h 12"/>
                <a:gd name="T10" fmla="*/ 40 w 46"/>
                <a:gd name="T11" fmla="*/ 5 h 12"/>
                <a:gd name="T12" fmla="*/ 26 w 46"/>
                <a:gd name="T13" fmla="*/ 6 h 12"/>
                <a:gd name="T14" fmla="*/ 15 w 46"/>
                <a:gd name="T15" fmla="*/ 8 h 12"/>
                <a:gd name="T16" fmla="*/ 4 w 46"/>
                <a:gd name="T17" fmla="*/ 11 h 12"/>
                <a:gd name="T18" fmla="*/ 0 w 46"/>
                <a:gd name="T19" fmla="*/ 8 h 12"/>
                <a:gd name="T20" fmla="*/ 0 w 46"/>
                <a:gd name="T21" fmla="*/ 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2">
                  <a:moveTo>
                    <a:pt x="0" y="8"/>
                  </a:moveTo>
                  <a:lnTo>
                    <a:pt x="7" y="5"/>
                  </a:lnTo>
                  <a:lnTo>
                    <a:pt x="22" y="1"/>
                  </a:lnTo>
                  <a:lnTo>
                    <a:pt x="32" y="0"/>
                  </a:lnTo>
                  <a:lnTo>
                    <a:pt x="45" y="0"/>
                  </a:lnTo>
                  <a:lnTo>
                    <a:pt x="40" y="5"/>
                  </a:lnTo>
                  <a:lnTo>
                    <a:pt x="26" y="6"/>
                  </a:lnTo>
                  <a:lnTo>
                    <a:pt x="15" y="8"/>
                  </a:lnTo>
                  <a:lnTo>
                    <a:pt x="4" y="11"/>
                  </a:lnTo>
                  <a:lnTo>
                    <a:pt x="0"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39" name="Freeform 160"/>
            <p:cNvSpPr>
              <a:spLocks/>
            </p:cNvSpPr>
            <p:nvPr/>
          </p:nvSpPr>
          <p:spPr bwMode="auto">
            <a:xfrm>
              <a:off x="5584" y="3692"/>
              <a:ext cx="12" cy="11"/>
            </a:xfrm>
            <a:custGeom>
              <a:avLst/>
              <a:gdLst>
                <a:gd name="T0" fmla="*/ 10 w 12"/>
                <a:gd name="T1" fmla="*/ 2 h 11"/>
                <a:gd name="T2" fmla="*/ 0 w 12"/>
                <a:gd name="T3" fmla="*/ 0 h 11"/>
                <a:gd name="T4" fmla="*/ 8 w 12"/>
                <a:gd name="T5" fmla="*/ 5 h 11"/>
                <a:gd name="T6" fmla="*/ 8 w 12"/>
                <a:gd name="T7" fmla="*/ 7 h 11"/>
                <a:gd name="T8" fmla="*/ 11 w 12"/>
                <a:gd name="T9" fmla="*/ 10 h 11"/>
                <a:gd name="T10" fmla="*/ 10 w 12"/>
                <a:gd name="T11" fmla="*/ 2 h 11"/>
                <a:gd name="T12" fmla="*/ 10 w 12"/>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10" y="2"/>
                  </a:moveTo>
                  <a:lnTo>
                    <a:pt x="0" y="0"/>
                  </a:lnTo>
                  <a:lnTo>
                    <a:pt x="8" y="5"/>
                  </a:lnTo>
                  <a:lnTo>
                    <a:pt x="8" y="7"/>
                  </a:lnTo>
                  <a:lnTo>
                    <a:pt x="11" y="10"/>
                  </a:lnTo>
                  <a:lnTo>
                    <a:pt x="10" y="2"/>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0" name="Freeform 161"/>
            <p:cNvSpPr>
              <a:spLocks/>
            </p:cNvSpPr>
            <p:nvPr/>
          </p:nvSpPr>
          <p:spPr bwMode="auto">
            <a:xfrm>
              <a:off x="5579" y="3681"/>
              <a:ext cx="16" cy="10"/>
            </a:xfrm>
            <a:custGeom>
              <a:avLst/>
              <a:gdLst>
                <a:gd name="T0" fmla="*/ 11 w 16"/>
                <a:gd name="T1" fmla="*/ 0 h 10"/>
                <a:gd name="T2" fmla="*/ 1 w 16"/>
                <a:gd name="T3" fmla="*/ 1 h 10"/>
                <a:gd name="T4" fmla="*/ 0 w 16"/>
                <a:gd name="T5" fmla="*/ 6 h 10"/>
                <a:gd name="T6" fmla="*/ 0 w 16"/>
                <a:gd name="T7" fmla="*/ 9 h 10"/>
                <a:gd name="T8" fmla="*/ 9 w 16"/>
                <a:gd name="T9" fmla="*/ 3 h 10"/>
                <a:gd name="T10" fmla="*/ 15 w 16"/>
                <a:gd name="T11" fmla="*/ 1 h 10"/>
                <a:gd name="T12" fmla="*/ 11 w 16"/>
                <a:gd name="T13" fmla="*/ 0 h 10"/>
                <a:gd name="T14" fmla="*/ 11 w 16"/>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1" y="0"/>
                  </a:moveTo>
                  <a:lnTo>
                    <a:pt x="1" y="1"/>
                  </a:lnTo>
                  <a:lnTo>
                    <a:pt x="0" y="6"/>
                  </a:lnTo>
                  <a:lnTo>
                    <a:pt x="0" y="9"/>
                  </a:lnTo>
                  <a:lnTo>
                    <a:pt x="9" y="3"/>
                  </a:lnTo>
                  <a:lnTo>
                    <a:pt x="15" y="1"/>
                  </a:lnTo>
                  <a:lnTo>
                    <a:pt x="11" y="0"/>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1" name="Freeform 162"/>
            <p:cNvSpPr>
              <a:spLocks/>
            </p:cNvSpPr>
            <p:nvPr/>
          </p:nvSpPr>
          <p:spPr bwMode="auto">
            <a:xfrm>
              <a:off x="5617" y="3738"/>
              <a:ext cx="14" cy="11"/>
            </a:xfrm>
            <a:custGeom>
              <a:avLst/>
              <a:gdLst>
                <a:gd name="T0" fmla="*/ 0 w 14"/>
                <a:gd name="T1" fmla="*/ 6 h 11"/>
                <a:gd name="T2" fmla="*/ 8 w 14"/>
                <a:gd name="T3" fmla="*/ 0 h 11"/>
                <a:gd name="T4" fmla="*/ 13 w 14"/>
                <a:gd name="T5" fmla="*/ 4 h 11"/>
                <a:gd name="T6" fmla="*/ 12 w 14"/>
                <a:gd name="T7" fmla="*/ 8 h 11"/>
                <a:gd name="T8" fmla="*/ 2 w 14"/>
                <a:gd name="T9" fmla="*/ 10 h 11"/>
                <a:gd name="T10" fmla="*/ 0 w 14"/>
                <a:gd name="T11" fmla="*/ 6 h 11"/>
                <a:gd name="T12" fmla="*/ 0 w 14"/>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1">
                  <a:moveTo>
                    <a:pt x="0" y="6"/>
                  </a:moveTo>
                  <a:lnTo>
                    <a:pt x="8" y="0"/>
                  </a:lnTo>
                  <a:lnTo>
                    <a:pt x="13" y="4"/>
                  </a:lnTo>
                  <a:lnTo>
                    <a:pt x="12" y="8"/>
                  </a:lnTo>
                  <a:lnTo>
                    <a:pt x="2" y="10"/>
                  </a:lnTo>
                  <a:lnTo>
                    <a:pt x="0" y="6"/>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2" name="Freeform 163"/>
            <p:cNvSpPr>
              <a:spLocks/>
            </p:cNvSpPr>
            <p:nvPr/>
          </p:nvSpPr>
          <p:spPr bwMode="auto">
            <a:xfrm>
              <a:off x="5622" y="3681"/>
              <a:ext cx="27" cy="12"/>
            </a:xfrm>
            <a:custGeom>
              <a:avLst/>
              <a:gdLst>
                <a:gd name="T0" fmla="*/ 0 w 27"/>
                <a:gd name="T1" fmla="*/ 3 h 12"/>
                <a:gd name="T2" fmla="*/ 5 w 27"/>
                <a:gd name="T3" fmla="*/ 1 h 12"/>
                <a:gd name="T4" fmla="*/ 15 w 27"/>
                <a:gd name="T5" fmla="*/ 0 h 12"/>
                <a:gd name="T6" fmla="*/ 26 w 27"/>
                <a:gd name="T7" fmla="*/ 1 h 12"/>
                <a:gd name="T8" fmla="*/ 20 w 27"/>
                <a:gd name="T9" fmla="*/ 8 h 12"/>
                <a:gd name="T10" fmla="*/ 16 w 27"/>
                <a:gd name="T11" fmla="*/ 11 h 12"/>
                <a:gd name="T12" fmla="*/ 10 w 27"/>
                <a:gd name="T13" fmla="*/ 11 h 12"/>
                <a:gd name="T14" fmla="*/ 18 w 27"/>
                <a:gd name="T15" fmla="*/ 8 h 12"/>
                <a:gd name="T16" fmla="*/ 18 w 27"/>
                <a:gd name="T17" fmla="*/ 3 h 12"/>
                <a:gd name="T18" fmla="*/ 8 w 27"/>
                <a:gd name="T19" fmla="*/ 8 h 12"/>
                <a:gd name="T20" fmla="*/ 0 w 27"/>
                <a:gd name="T21" fmla="*/ 5 h 12"/>
                <a:gd name="T22" fmla="*/ 0 w 27"/>
                <a:gd name="T23" fmla="*/ 3 h 12"/>
                <a:gd name="T24" fmla="*/ 0 w 27"/>
                <a:gd name="T25" fmla="*/ 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2">
                  <a:moveTo>
                    <a:pt x="0" y="3"/>
                  </a:moveTo>
                  <a:lnTo>
                    <a:pt x="5" y="1"/>
                  </a:lnTo>
                  <a:lnTo>
                    <a:pt x="15" y="0"/>
                  </a:lnTo>
                  <a:lnTo>
                    <a:pt x="26" y="1"/>
                  </a:lnTo>
                  <a:lnTo>
                    <a:pt x="20" y="8"/>
                  </a:lnTo>
                  <a:lnTo>
                    <a:pt x="16" y="11"/>
                  </a:lnTo>
                  <a:lnTo>
                    <a:pt x="10" y="11"/>
                  </a:lnTo>
                  <a:lnTo>
                    <a:pt x="18" y="8"/>
                  </a:lnTo>
                  <a:lnTo>
                    <a:pt x="18" y="3"/>
                  </a:lnTo>
                  <a:lnTo>
                    <a:pt x="8" y="8"/>
                  </a:lnTo>
                  <a:lnTo>
                    <a:pt x="0" y="5"/>
                  </a:lnTo>
                  <a:lnTo>
                    <a:pt x="0" y="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3" name="Freeform 164"/>
            <p:cNvSpPr>
              <a:spLocks/>
            </p:cNvSpPr>
            <p:nvPr/>
          </p:nvSpPr>
          <p:spPr bwMode="auto">
            <a:xfrm>
              <a:off x="5740" y="3663"/>
              <a:ext cx="22" cy="37"/>
            </a:xfrm>
            <a:custGeom>
              <a:avLst/>
              <a:gdLst>
                <a:gd name="T0" fmla="*/ 4 w 22"/>
                <a:gd name="T1" fmla="*/ 32 h 37"/>
                <a:gd name="T2" fmla="*/ 4 w 22"/>
                <a:gd name="T3" fmla="*/ 34 h 37"/>
                <a:gd name="T4" fmla="*/ 0 w 22"/>
                <a:gd name="T5" fmla="*/ 12 h 37"/>
                <a:gd name="T6" fmla="*/ 8 w 22"/>
                <a:gd name="T7" fmla="*/ 0 h 37"/>
                <a:gd name="T8" fmla="*/ 19 w 22"/>
                <a:gd name="T9" fmla="*/ 3 h 37"/>
                <a:gd name="T10" fmla="*/ 21 w 22"/>
                <a:gd name="T11" fmla="*/ 12 h 37"/>
                <a:gd name="T12" fmla="*/ 14 w 22"/>
                <a:gd name="T13" fmla="*/ 8 h 37"/>
                <a:gd name="T14" fmla="*/ 8 w 22"/>
                <a:gd name="T15" fmla="*/ 4 h 37"/>
                <a:gd name="T16" fmla="*/ 7 w 22"/>
                <a:gd name="T17" fmla="*/ 12 h 37"/>
                <a:gd name="T18" fmla="*/ 10 w 22"/>
                <a:gd name="T19" fmla="*/ 21 h 37"/>
                <a:gd name="T20" fmla="*/ 16 w 22"/>
                <a:gd name="T21" fmla="*/ 26 h 37"/>
                <a:gd name="T22" fmla="*/ 16 w 22"/>
                <a:gd name="T23" fmla="*/ 36 h 37"/>
                <a:gd name="T24" fmla="*/ 7 w 22"/>
                <a:gd name="T25" fmla="*/ 36 h 37"/>
                <a:gd name="T26" fmla="*/ 4 w 22"/>
                <a:gd name="T27" fmla="*/ 32 h 37"/>
                <a:gd name="T28" fmla="*/ 4 w 22"/>
                <a:gd name="T29" fmla="*/ 3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37">
                  <a:moveTo>
                    <a:pt x="4" y="32"/>
                  </a:moveTo>
                  <a:lnTo>
                    <a:pt x="4" y="34"/>
                  </a:lnTo>
                  <a:lnTo>
                    <a:pt x="0" y="12"/>
                  </a:lnTo>
                  <a:lnTo>
                    <a:pt x="8" y="0"/>
                  </a:lnTo>
                  <a:lnTo>
                    <a:pt x="19" y="3"/>
                  </a:lnTo>
                  <a:lnTo>
                    <a:pt x="21" y="12"/>
                  </a:lnTo>
                  <a:lnTo>
                    <a:pt x="14" y="8"/>
                  </a:lnTo>
                  <a:lnTo>
                    <a:pt x="8" y="4"/>
                  </a:lnTo>
                  <a:lnTo>
                    <a:pt x="7" y="12"/>
                  </a:lnTo>
                  <a:lnTo>
                    <a:pt x="10" y="21"/>
                  </a:lnTo>
                  <a:lnTo>
                    <a:pt x="16" y="26"/>
                  </a:lnTo>
                  <a:lnTo>
                    <a:pt x="16" y="36"/>
                  </a:lnTo>
                  <a:lnTo>
                    <a:pt x="7" y="36"/>
                  </a:lnTo>
                  <a:lnTo>
                    <a:pt x="4" y="32"/>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4" name="Freeform 165"/>
            <p:cNvSpPr>
              <a:spLocks/>
            </p:cNvSpPr>
            <p:nvPr/>
          </p:nvSpPr>
          <p:spPr bwMode="auto">
            <a:xfrm>
              <a:off x="5616" y="3761"/>
              <a:ext cx="46" cy="23"/>
            </a:xfrm>
            <a:custGeom>
              <a:avLst/>
              <a:gdLst>
                <a:gd name="T0" fmla="*/ 11 w 46"/>
                <a:gd name="T1" fmla="*/ 17 h 23"/>
                <a:gd name="T2" fmla="*/ 11 w 46"/>
                <a:gd name="T3" fmla="*/ 8 h 23"/>
                <a:gd name="T4" fmla="*/ 18 w 46"/>
                <a:gd name="T5" fmla="*/ 6 h 23"/>
                <a:gd name="T6" fmla="*/ 39 w 46"/>
                <a:gd name="T7" fmla="*/ 3 h 23"/>
                <a:gd name="T8" fmla="*/ 39 w 46"/>
                <a:gd name="T9" fmla="*/ 8 h 23"/>
                <a:gd name="T10" fmla="*/ 26 w 46"/>
                <a:gd name="T11" fmla="*/ 19 h 23"/>
                <a:gd name="T12" fmla="*/ 18 w 46"/>
                <a:gd name="T13" fmla="*/ 22 h 23"/>
                <a:gd name="T14" fmla="*/ 26 w 46"/>
                <a:gd name="T15" fmla="*/ 22 h 23"/>
                <a:gd name="T16" fmla="*/ 39 w 46"/>
                <a:gd name="T17" fmla="*/ 15 h 23"/>
                <a:gd name="T18" fmla="*/ 45 w 46"/>
                <a:gd name="T19" fmla="*/ 3 h 23"/>
                <a:gd name="T20" fmla="*/ 45 w 46"/>
                <a:gd name="T21" fmla="*/ 0 h 23"/>
                <a:gd name="T22" fmla="*/ 30 w 46"/>
                <a:gd name="T23" fmla="*/ 1 h 23"/>
                <a:gd name="T24" fmla="*/ 11 w 46"/>
                <a:gd name="T25" fmla="*/ 6 h 23"/>
                <a:gd name="T26" fmla="*/ 9 w 46"/>
                <a:gd name="T27" fmla="*/ 7 h 23"/>
                <a:gd name="T28" fmla="*/ 0 w 46"/>
                <a:gd name="T29" fmla="*/ 0 h 23"/>
                <a:gd name="T30" fmla="*/ 11 w 46"/>
                <a:gd name="T31" fmla="*/ 17 h 23"/>
                <a:gd name="T32" fmla="*/ 11 w 46"/>
                <a:gd name="T33" fmla="*/ 1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23">
                  <a:moveTo>
                    <a:pt x="11" y="17"/>
                  </a:moveTo>
                  <a:lnTo>
                    <a:pt x="11" y="8"/>
                  </a:lnTo>
                  <a:lnTo>
                    <a:pt x="18" y="6"/>
                  </a:lnTo>
                  <a:lnTo>
                    <a:pt x="39" y="3"/>
                  </a:lnTo>
                  <a:lnTo>
                    <a:pt x="39" y="8"/>
                  </a:lnTo>
                  <a:lnTo>
                    <a:pt x="26" y="19"/>
                  </a:lnTo>
                  <a:lnTo>
                    <a:pt x="18" y="22"/>
                  </a:lnTo>
                  <a:lnTo>
                    <a:pt x="26" y="22"/>
                  </a:lnTo>
                  <a:lnTo>
                    <a:pt x="39" y="15"/>
                  </a:lnTo>
                  <a:lnTo>
                    <a:pt x="45" y="3"/>
                  </a:lnTo>
                  <a:lnTo>
                    <a:pt x="45" y="0"/>
                  </a:lnTo>
                  <a:lnTo>
                    <a:pt x="30" y="1"/>
                  </a:lnTo>
                  <a:lnTo>
                    <a:pt x="11" y="6"/>
                  </a:lnTo>
                  <a:lnTo>
                    <a:pt x="9" y="7"/>
                  </a:lnTo>
                  <a:lnTo>
                    <a:pt x="0" y="0"/>
                  </a:lnTo>
                  <a:lnTo>
                    <a:pt x="11" y="1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5" name="Freeform 166"/>
            <p:cNvSpPr>
              <a:spLocks/>
            </p:cNvSpPr>
            <p:nvPr/>
          </p:nvSpPr>
          <p:spPr bwMode="auto">
            <a:xfrm>
              <a:off x="5704" y="3744"/>
              <a:ext cx="99" cy="144"/>
            </a:xfrm>
            <a:custGeom>
              <a:avLst/>
              <a:gdLst>
                <a:gd name="T0" fmla="*/ 96 w 99"/>
                <a:gd name="T1" fmla="*/ 0 h 144"/>
                <a:gd name="T2" fmla="*/ 93 w 99"/>
                <a:gd name="T3" fmla="*/ 17 h 144"/>
                <a:gd name="T4" fmla="*/ 80 w 99"/>
                <a:gd name="T5" fmla="*/ 44 h 144"/>
                <a:gd name="T6" fmla="*/ 70 w 99"/>
                <a:gd name="T7" fmla="*/ 67 h 144"/>
                <a:gd name="T8" fmla="*/ 50 w 99"/>
                <a:gd name="T9" fmla="*/ 87 h 144"/>
                <a:gd name="T10" fmla="*/ 36 w 99"/>
                <a:gd name="T11" fmla="*/ 102 h 144"/>
                <a:gd name="T12" fmla="*/ 24 w 99"/>
                <a:gd name="T13" fmla="*/ 107 h 144"/>
                <a:gd name="T14" fmla="*/ 0 w 99"/>
                <a:gd name="T15" fmla="*/ 143 h 144"/>
                <a:gd name="T16" fmla="*/ 52 w 99"/>
                <a:gd name="T17" fmla="*/ 93 h 144"/>
                <a:gd name="T18" fmla="*/ 68 w 99"/>
                <a:gd name="T19" fmla="*/ 73 h 144"/>
                <a:gd name="T20" fmla="*/ 88 w 99"/>
                <a:gd name="T21" fmla="*/ 36 h 144"/>
                <a:gd name="T22" fmla="*/ 98 w 99"/>
                <a:gd name="T23" fmla="*/ 10 h 144"/>
                <a:gd name="T24" fmla="*/ 96 w 99"/>
                <a:gd name="T25" fmla="*/ 0 h 144"/>
                <a:gd name="T26" fmla="*/ 96 w 99"/>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44">
                  <a:moveTo>
                    <a:pt x="96" y="0"/>
                  </a:moveTo>
                  <a:lnTo>
                    <a:pt x="93" y="17"/>
                  </a:lnTo>
                  <a:lnTo>
                    <a:pt x="80" y="44"/>
                  </a:lnTo>
                  <a:lnTo>
                    <a:pt x="70" y="67"/>
                  </a:lnTo>
                  <a:lnTo>
                    <a:pt x="50" y="87"/>
                  </a:lnTo>
                  <a:lnTo>
                    <a:pt x="36" y="102"/>
                  </a:lnTo>
                  <a:lnTo>
                    <a:pt x="24" y="107"/>
                  </a:lnTo>
                  <a:lnTo>
                    <a:pt x="0" y="143"/>
                  </a:lnTo>
                  <a:lnTo>
                    <a:pt x="52" y="93"/>
                  </a:lnTo>
                  <a:lnTo>
                    <a:pt x="68" y="73"/>
                  </a:lnTo>
                  <a:lnTo>
                    <a:pt x="88" y="36"/>
                  </a:lnTo>
                  <a:lnTo>
                    <a:pt x="98" y="10"/>
                  </a:lnTo>
                  <a:lnTo>
                    <a:pt x="96" y="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6" name="Freeform 167"/>
            <p:cNvSpPr>
              <a:spLocks/>
            </p:cNvSpPr>
            <p:nvPr/>
          </p:nvSpPr>
          <p:spPr bwMode="auto">
            <a:xfrm>
              <a:off x="5617" y="3734"/>
              <a:ext cx="20" cy="21"/>
            </a:xfrm>
            <a:custGeom>
              <a:avLst/>
              <a:gdLst>
                <a:gd name="T0" fmla="*/ 0 w 20"/>
                <a:gd name="T1" fmla="*/ 20 h 21"/>
                <a:gd name="T2" fmla="*/ 8 w 20"/>
                <a:gd name="T3" fmla="*/ 14 h 21"/>
                <a:gd name="T4" fmla="*/ 13 w 20"/>
                <a:gd name="T5" fmla="*/ 14 h 21"/>
                <a:gd name="T6" fmla="*/ 17 w 20"/>
                <a:gd name="T7" fmla="*/ 7 h 21"/>
                <a:gd name="T8" fmla="*/ 10 w 20"/>
                <a:gd name="T9" fmla="*/ 0 h 21"/>
                <a:gd name="T10" fmla="*/ 17 w 20"/>
                <a:gd name="T11" fmla="*/ 4 h 21"/>
                <a:gd name="T12" fmla="*/ 19 w 20"/>
                <a:gd name="T13" fmla="*/ 12 h 21"/>
                <a:gd name="T14" fmla="*/ 13 w 20"/>
                <a:gd name="T15" fmla="*/ 16 h 21"/>
                <a:gd name="T16" fmla="*/ 10 w 20"/>
                <a:gd name="T17" fmla="*/ 18 h 21"/>
                <a:gd name="T18" fmla="*/ 0 w 20"/>
                <a:gd name="T19" fmla="*/ 20 h 21"/>
                <a:gd name="T20" fmla="*/ 0 w 20"/>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1">
                  <a:moveTo>
                    <a:pt x="0" y="20"/>
                  </a:moveTo>
                  <a:lnTo>
                    <a:pt x="8" y="14"/>
                  </a:lnTo>
                  <a:lnTo>
                    <a:pt x="13" y="14"/>
                  </a:lnTo>
                  <a:lnTo>
                    <a:pt x="17" y="7"/>
                  </a:lnTo>
                  <a:lnTo>
                    <a:pt x="10" y="0"/>
                  </a:lnTo>
                  <a:lnTo>
                    <a:pt x="17" y="4"/>
                  </a:lnTo>
                  <a:lnTo>
                    <a:pt x="19" y="12"/>
                  </a:lnTo>
                  <a:lnTo>
                    <a:pt x="13" y="16"/>
                  </a:lnTo>
                  <a:lnTo>
                    <a:pt x="10" y="18"/>
                  </a:lnTo>
                  <a:lnTo>
                    <a:pt x="0" y="2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7" name="Freeform 168"/>
            <p:cNvSpPr>
              <a:spLocks/>
            </p:cNvSpPr>
            <p:nvPr/>
          </p:nvSpPr>
          <p:spPr bwMode="auto">
            <a:xfrm>
              <a:off x="5560" y="3482"/>
              <a:ext cx="247" cy="169"/>
            </a:xfrm>
            <a:custGeom>
              <a:avLst/>
              <a:gdLst>
                <a:gd name="T0" fmla="*/ 117 w 247"/>
                <a:gd name="T1" fmla="*/ 0 h 169"/>
                <a:gd name="T2" fmla="*/ 154 w 247"/>
                <a:gd name="T3" fmla="*/ 5 h 169"/>
                <a:gd name="T4" fmla="*/ 183 w 247"/>
                <a:gd name="T5" fmla="*/ 18 h 169"/>
                <a:gd name="T6" fmla="*/ 206 w 247"/>
                <a:gd name="T7" fmla="*/ 35 h 169"/>
                <a:gd name="T8" fmla="*/ 222 w 247"/>
                <a:gd name="T9" fmla="*/ 55 h 169"/>
                <a:gd name="T10" fmla="*/ 234 w 247"/>
                <a:gd name="T11" fmla="*/ 74 h 169"/>
                <a:gd name="T12" fmla="*/ 241 w 247"/>
                <a:gd name="T13" fmla="*/ 91 h 169"/>
                <a:gd name="T14" fmla="*/ 245 w 247"/>
                <a:gd name="T15" fmla="*/ 101 h 169"/>
                <a:gd name="T16" fmla="*/ 245 w 247"/>
                <a:gd name="T17" fmla="*/ 104 h 169"/>
                <a:gd name="T18" fmla="*/ 242 w 247"/>
                <a:gd name="T19" fmla="*/ 105 h 169"/>
                <a:gd name="T20" fmla="*/ 238 w 247"/>
                <a:gd name="T21" fmla="*/ 107 h 169"/>
                <a:gd name="T22" fmla="*/ 232 w 247"/>
                <a:gd name="T23" fmla="*/ 110 h 169"/>
                <a:gd name="T24" fmla="*/ 223 w 247"/>
                <a:gd name="T25" fmla="*/ 112 h 169"/>
                <a:gd name="T26" fmla="*/ 212 w 247"/>
                <a:gd name="T27" fmla="*/ 115 h 169"/>
                <a:gd name="T28" fmla="*/ 200 w 247"/>
                <a:gd name="T29" fmla="*/ 118 h 169"/>
                <a:gd name="T30" fmla="*/ 186 w 247"/>
                <a:gd name="T31" fmla="*/ 122 h 169"/>
                <a:gd name="T32" fmla="*/ 167 w 247"/>
                <a:gd name="T33" fmla="*/ 128 h 169"/>
                <a:gd name="T34" fmla="*/ 148 w 247"/>
                <a:gd name="T35" fmla="*/ 135 h 169"/>
                <a:gd name="T36" fmla="*/ 131 w 247"/>
                <a:gd name="T37" fmla="*/ 140 h 169"/>
                <a:gd name="T38" fmla="*/ 114 w 247"/>
                <a:gd name="T39" fmla="*/ 145 h 169"/>
                <a:gd name="T40" fmla="*/ 97 w 247"/>
                <a:gd name="T41" fmla="*/ 150 h 169"/>
                <a:gd name="T42" fmla="*/ 76 w 247"/>
                <a:gd name="T43" fmla="*/ 155 h 169"/>
                <a:gd name="T44" fmla="*/ 50 w 247"/>
                <a:gd name="T45" fmla="*/ 161 h 169"/>
                <a:gd name="T46" fmla="*/ 20 w 247"/>
                <a:gd name="T47" fmla="*/ 166 h 169"/>
                <a:gd name="T48" fmla="*/ 0 w 247"/>
                <a:gd name="T49" fmla="*/ 156 h 169"/>
                <a:gd name="T50" fmla="*/ 1 w 247"/>
                <a:gd name="T51" fmla="*/ 130 h 169"/>
                <a:gd name="T52" fmla="*/ 5 w 247"/>
                <a:gd name="T53" fmla="*/ 104 h 169"/>
                <a:gd name="T54" fmla="*/ 12 w 247"/>
                <a:gd name="T55" fmla="*/ 78 h 169"/>
                <a:gd name="T56" fmla="*/ 24 w 247"/>
                <a:gd name="T57" fmla="*/ 55 h 169"/>
                <a:gd name="T58" fmla="*/ 39 w 247"/>
                <a:gd name="T59" fmla="*/ 34 h 169"/>
                <a:gd name="T60" fmla="*/ 59 w 247"/>
                <a:gd name="T61" fmla="*/ 18 h 169"/>
                <a:gd name="T62" fmla="*/ 83 w 247"/>
                <a:gd name="T63" fmla="*/ 6 h 169"/>
                <a:gd name="T64" fmla="*/ 97 w 247"/>
                <a:gd name="T65" fmla="*/ 1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69">
                  <a:moveTo>
                    <a:pt x="97" y="1"/>
                  </a:moveTo>
                  <a:lnTo>
                    <a:pt x="117" y="0"/>
                  </a:lnTo>
                  <a:lnTo>
                    <a:pt x="137" y="1"/>
                  </a:lnTo>
                  <a:lnTo>
                    <a:pt x="154" y="5"/>
                  </a:lnTo>
                  <a:lnTo>
                    <a:pt x="170" y="10"/>
                  </a:lnTo>
                  <a:lnTo>
                    <a:pt x="183" y="18"/>
                  </a:lnTo>
                  <a:lnTo>
                    <a:pt x="196" y="26"/>
                  </a:lnTo>
                  <a:lnTo>
                    <a:pt x="206" y="35"/>
                  </a:lnTo>
                  <a:lnTo>
                    <a:pt x="216" y="44"/>
                  </a:lnTo>
                  <a:lnTo>
                    <a:pt x="222" y="55"/>
                  </a:lnTo>
                  <a:lnTo>
                    <a:pt x="229" y="65"/>
                  </a:lnTo>
                  <a:lnTo>
                    <a:pt x="234" y="74"/>
                  </a:lnTo>
                  <a:lnTo>
                    <a:pt x="239" y="83"/>
                  </a:lnTo>
                  <a:lnTo>
                    <a:pt x="241" y="91"/>
                  </a:lnTo>
                  <a:lnTo>
                    <a:pt x="244" y="96"/>
                  </a:lnTo>
                  <a:lnTo>
                    <a:pt x="245" y="101"/>
                  </a:lnTo>
                  <a:lnTo>
                    <a:pt x="246" y="102"/>
                  </a:lnTo>
                  <a:lnTo>
                    <a:pt x="245" y="104"/>
                  </a:lnTo>
                  <a:lnTo>
                    <a:pt x="244" y="104"/>
                  </a:lnTo>
                  <a:lnTo>
                    <a:pt x="242" y="105"/>
                  </a:lnTo>
                  <a:lnTo>
                    <a:pt x="241" y="105"/>
                  </a:lnTo>
                  <a:lnTo>
                    <a:pt x="238" y="107"/>
                  </a:lnTo>
                  <a:lnTo>
                    <a:pt x="236" y="108"/>
                  </a:lnTo>
                  <a:lnTo>
                    <a:pt x="232" y="110"/>
                  </a:lnTo>
                  <a:lnTo>
                    <a:pt x="229" y="110"/>
                  </a:lnTo>
                  <a:lnTo>
                    <a:pt x="223" y="112"/>
                  </a:lnTo>
                  <a:lnTo>
                    <a:pt x="219" y="114"/>
                  </a:lnTo>
                  <a:lnTo>
                    <a:pt x="212" y="115"/>
                  </a:lnTo>
                  <a:lnTo>
                    <a:pt x="207" y="116"/>
                  </a:lnTo>
                  <a:lnTo>
                    <a:pt x="200" y="118"/>
                  </a:lnTo>
                  <a:lnTo>
                    <a:pt x="193" y="120"/>
                  </a:lnTo>
                  <a:lnTo>
                    <a:pt x="186" y="122"/>
                  </a:lnTo>
                  <a:lnTo>
                    <a:pt x="178" y="124"/>
                  </a:lnTo>
                  <a:lnTo>
                    <a:pt x="167" y="128"/>
                  </a:lnTo>
                  <a:lnTo>
                    <a:pt x="157" y="131"/>
                  </a:lnTo>
                  <a:lnTo>
                    <a:pt x="148" y="135"/>
                  </a:lnTo>
                  <a:lnTo>
                    <a:pt x="140" y="136"/>
                  </a:lnTo>
                  <a:lnTo>
                    <a:pt x="131" y="140"/>
                  </a:lnTo>
                  <a:lnTo>
                    <a:pt x="123" y="142"/>
                  </a:lnTo>
                  <a:lnTo>
                    <a:pt x="114" y="145"/>
                  </a:lnTo>
                  <a:lnTo>
                    <a:pt x="107" y="146"/>
                  </a:lnTo>
                  <a:lnTo>
                    <a:pt x="97" y="150"/>
                  </a:lnTo>
                  <a:lnTo>
                    <a:pt x="87" y="152"/>
                  </a:lnTo>
                  <a:lnTo>
                    <a:pt x="76" y="155"/>
                  </a:lnTo>
                  <a:lnTo>
                    <a:pt x="65" y="157"/>
                  </a:lnTo>
                  <a:lnTo>
                    <a:pt x="50" y="161"/>
                  </a:lnTo>
                  <a:lnTo>
                    <a:pt x="36" y="162"/>
                  </a:lnTo>
                  <a:lnTo>
                    <a:pt x="20" y="166"/>
                  </a:lnTo>
                  <a:lnTo>
                    <a:pt x="2" y="168"/>
                  </a:lnTo>
                  <a:lnTo>
                    <a:pt x="0" y="156"/>
                  </a:lnTo>
                  <a:lnTo>
                    <a:pt x="0" y="143"/>
                  </a:lnTo>
                  <a:lnTo>
                    <a:pt x="1" y="130"/>
                  </a:lnTo>
                  <a:lnTo>
                    <a:pt x="3" y="116"/>
                  </a:lnTo>
                  <a:lnTo>
                    <a:pt x="5" y="104"/>
                  </a:lnTo>
                  <a:lnTo>
                    <a:pt x="9" y="90"/>
                  </a:lnTo>
                  <a:lnTo>
                    <a:pt x="12" y="78"/>
                  </a:lnTo>
                  <a:lnTo>
                    <a:pt x="18" y="65"/>
                  </a:lnTo>
                  <a:lnTo>
                    <a:pt x="24" y="55"/>
                  </a:lnTo>
                  <a:lnTo>
                    <a:pt x="31" y="43"/>
                  </a:lnTo>
                  <a:lnTo>
                    <a:pt x="39" y="34"/>
                  </a:lnTo>
                  <a:lnTo>
                    <a:pt x="49" y="25"/>
                  </a:lnTo>
                  <a:lnTo>
                    <a:pt x="59" y="18"/>
                  </a:lnTo>
                  <a:lnTo>
                    <a:pt x="70" y="11"/>
                  </a:lnTo>
                  <a:lnTo>
                    <a:pt x="83" y="6"/>
                  </a:lnTo>
                  <a:lnTo>
                    <a:pt x="97" y="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8" name="Freeform 169"/>
            <p:cNvSpPr>
              <a:spLocks/>
            </p:cNvSpPr>
            <p:nvPr/>
          </p:nvSpPr>
          <p:spPr bwMode="auto">
            <a:xfrm>
              <a:off x="5579" y="3491"/>
              <a:ext cx="228" cy="153"/>
            </a:xfrm>
            <a:custGeom>
              <a:avLst/>
              <a:gdLst>
                <a:gd name="T0" fmla="*/ 128 w 228"/>
                <a:gd name="T1" fmla="*/ 1 h 153"/>
                <a:gd name="T2" fmla="*/ 154 w 228"/>
                <a:gd name="T3" fmla="*/ 7 h 153"/>
                <a:gd name="T4" fmla="*/ 176 w 228"/>
                <a:gd name="T5" fmla="*/ 19 h 153"/>
                <a:gd name="T6" fmla="*/ 193 w 228"/>
                <a:gd name="T7" fmla="*/ 35 h 153"/>
                <a:gd name="T8" fmla="*/ 207 w 228"/>
                <a:gd name="T9" fmla="*/ 52 h 153"/>
                <a:gd name="T10" fmla="*/ 217 w 228"/>
                <a:gd name="T11" fmla="*/ 69 h 153"/>
                <a:gd name="T12" fmla="*/ 222 w 228"/>
                <a:gd name="T13" fmla="*/ 83 h 153"/>
                <a:gd name="T14" fmla="*/ 226 w 228"/>
                <a:gd name="T15" fmla="*/ 92 h 153"/>
                <a:gd name="T16" fmla="*/ 226 w 228"/>
                <a:gd name="T17" fmla="*/ 95 h 153"/>
                <a:gd name="T18" fmla="*/ 223 w 228"/>
                <a:gd name="T19" fmla="*/ 96 h 153"/>
                <a:gd name="T20" fmla="*/ 219 w 228"/>
                <a:gd name="T21" fmla="*/ 98 h 153"/>
                <a:gd name="T22" fmla="*/ 213 w 228"/>
                <a:gd name="T23" fmla="*/ 101 h 153"/>
                <a:gd name="T24" fmla="*/ 204 w 228"/>
                <a:gd name="T25" fmla="*/ 103 h 153"/>
                <a:gd name="T26" fmla="*/ 193 w 228"/>
                <a:gd name="T27" fmla="*/ 106 h 153"/>
                <a:gd name="T28" fmla="*/ 181 w 228"/>
                <a:gd name="T29" fmla="*/ 109 h 153"/>
                <a:gd name="T30" fmla="*/ 167 w 228"/>
                <a:gd name="T31" fmla="*/ 113 h 153"/>
                <a:gd name="T32" fmla="*/ 148 w 228"/>
                <a:gd name="T33" fmla="*/ 119 h 153"/>
                <a:gd name="T34" fmla="*/ 131 w 228"/>
                <a:gd name="T35" fmla="*/ 125 h 153"/>
                <a:gd name="T36" fmla="*/ 116 w 228"/>
                <a:gd name="T37" fmla="*/ 128 h 153"/>
                <a:gd name="T38" fmla="*/ 105 w 228"/>
                <a:gd name="T39" fmla="*/ 132 h 153"/>
                <a:gd name="T40" fmla="*/ 92 w 228"/>
                <a:gd name="T41" fmla="*/ 136 h 153"/>
                <a:gd name="T42" fmla="*/ 75 w 228"/>
                <a:gd name="T43" fmla="*/ 140 h 153"/>
                <a:gd name="T44" fmla="*/ 53 w 228"/>
                <a:gd name="T45" fmla="*/ 146 h 153"/>
                <a:gd name="T46" fmla="*/ 24 w 228"/>
                <a:gd name="T47" fmla="*/ 150 h 153"/>
                <a:gd name="T48" fmla="*/ 1 w 228"/>
                <a:gd name="T49" fmla="*/ 141 h 153"/>
                <a:gd name="T50" fmla="*/ 0 w 228"/>
                <a:gd name="T51" fmla="*/ 115 h 153"/>
                <a:gd name="T52" fmla="*/ 5 w 228"/>
                <a:gd name="T53" fmla="*/ 90 h 153"/>
                <a:gd name="T54" fmla="*/ 15 w 228"/>
                <a:gd name="T55" fmla="*/ 66 h 153"/>
                <a:gd name="T56" fmla="*/ 30 w 228"/>
                <a:gd name="T57" fmla="*/ 44 h 153"/>
                <a:gd name="T58" fmla="*/ 49 w 228"/>
                <a:gd name="T59" fmla="*/ 26 h 153"/>
                <a:gd name="T60" fmla="*/ 73 w 228"/>
                <a:gd name="T61" fmla="*/ 12 h 153"/>
                <a:gd name="T62" fmla="*/ 100 w 228"/>
                <a:gd name="T63" fmla="*/ 3 h 153"/>
                <a:gd name="T64" fmla="*/ 115 w 228"/>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153">
                  <a:moveTo>
                    <a:pt x="115" y="0"/>
                  </a:moveTo>
                  <a:lnTo>
                    <a:pt x="128" y="1"/>
                  </a:lnTo>
                  <a:lnTo>
                    <a:pt x="142" y="2"/>
                  </a:lnTo>
                  <a:lnTo>
                    <a:pt x="154" y="7"/>
                  </a:lnTo>
                  <a:lnTo>
                    <a:pt x="167" y="11"/>
                  </a:lnTo>
                  <a:lnTo>
                    <a:pt x="176" y="19"/>
                  </a:lnTo>
                  <a:lnTo>
                    <a:pt x="185" y="26"/>
                  </a:lnTo>
                  <a:lnTo>
                    <a:pt x="193" y="35"/>
                  </a:lnTo>
                  <a:lnTo>
                    <a:pt x="202" y="42"/>
                  </a:lnTo>
                  <a:lnTo>
                    <a:pt x="207" y="52"/>
                  </a:lnTo>
                  <a:lnTo>
                    <a:pt x="213" y="60"/>
                  </a:lnTo>
                  <a:lnTo>
                    <a:pt x="217" y="69"/>
                  </a:lnTo>
                  <a:lnTo>
                    <a:pt x="220" y="76"/>
                  </a:lnTo>
                  <a:lnTo>
                    <a:pt x="222" y="83"/>
                  </a:lnTo>
                  <a:lnTo>
                    <a:pt x="225" y="88"/>
                  </a:lnTo>
                  <a:lnTo>
                    <a:pt x="226" y="92"/>
                  </a:lnTo>
                  <a:lnTo>
                    <a:pt x="227" y="93"/>
                  </a:lnTo>
                  <a:lnTo>
                    <a:pt x="226" y="95"/>
                  </a:lnTo>
                  <a:lnTo>
                    <a:pt x="225" y="95"/>
                  </a:lnTo>
                  <a:lnTo>
                    <a:pt x="223" y="96"/>
                  </a:lnTo>
                  <a:lnTo>
                    <a:pt x="222" y="96"/>
                  </a:lnTo>
                  <a:lnTo>
                    <a:pt x="219" y="98"/>
                  </a:lnTo>
                  <a:lnTo>
                    <a:pt x="217" y="99"/>
                  </a:lnTo>
                  <a:lnTo>
                    <a:pt x="213" y="101"/>
                  </a:lnTo>
                  <a:lnTo>
                    <a:pt x="210" y="101"/>
                  </a:lnTo>
                  <a:lnTo>
                    <a:pt x="204" y="103"/>
                  </a:lnTo>
                  <a:lnTo>
                    <a:pt x="200" y="105"/>
                  </a:lnTo>
                  <a:lnTo>
                    <a:pt x="193" y="106"/>
                  </a:lnTo>
                  <a:lnTo>
                    <a:pt x="188" y="107"/>
                  </a:lnTo>
                  <a:lnTo>
                    <a:pt x="181" y="109"/>
                  </a:lnTo>
                  <a:lnTo>
                    <a:pt x="174" y="111"/>
                  </a:lnTo>
                  <a:lnTo>
                    <a:pt x="167" y="113"/>
                  </a:lnTo>
                  <a:lnTo>
                    <a:pt x="159" y="115"/>
                  </a:lnTo>
                  <a:lnTo>
                    <a:pt x="148" y="119"/>
                  </a:lnTo>
                  <a:lnTo>
                    <a:pt x="139" y="121"/>
                  </a:lnTo>
                  <a:lnTo>
                    <a:pt x="131" y="125"/>
                  </a:lnTo>
                  <a:lnTo>
                    <a:pt x="124" y="126"/>
                  </a:lnTo>
                  <a:lnTo>
                    <a:pt x="116" y="128"/>
                  </a:lnTo>
                  <a:lnTo>
                    <a:pt x="111" y="130"/>
                  </a:lnTo>
                  <a:lnTo>
                    <a:pt x="105" y="132"/>
                  </a:lnTo>
                  <a:lnTo>
                    <a:pt x="99" y="134"/>
                  </a:lnTo>
                  <a:lnTo>
                    <a:pt x="92" y="136"/>
                  </a:lnTo>
                  <a:lnTo>
                    <a:pt x="84" y="138"/>
                  </a:lnTo>
                  <a:lnTo>
                    <a:pt x="75" y="140"/>
                  </a:lnTo>
                  <a:lnTo>
                    <a:pt x="65" y="142"/>
                  </a:lnTo>
                  <a:lnTo>
                    <a:pt x="53" y="146"/>
                  </a:lnTo>
                  <a:lnTo>
                    <a:pt x="40" y="148"/>
                  </a:lnTo>
                  <a:lnTo>
                    <a:pt x="24" y="150"/>
                  </a:lnTo>
                  <a:lnTo>
                    <a:pt x="6" y="152"/>
                  </a:lnTo>
                  <a:lnTo>
                    <a:pt x="1" y="141"/>
                  </a:lnTo>
                  <a:lnTo>
                    <a:pt x="0" y="127"/>
                  </a:lnTo>
                  <a:lnTo>
                    <a:pt x="0" y="115"/>
                  </a:lnTo>
                  <a:lnTo>
                    <a:pt x="2" y="101"/>
                  </a:lnTo>
                  <a:lnTo>
                    <a:pt x="5" y="90"/>
                  </a:lnTo>
                  <a:lnTo>
                    <a:pt x="9" y="77"/>
                  </a:lnTo>
                  <a:lnTo>
                    <a:pt x="15" y="66"/>
                  </a:lnTo>
                  <a:lnTo>
                    <a:pt x="22" y="54"/>
                  </a:lnTo>
                  <a:lnTo>
                    <a:pt x="30" y="44"/>
                  </a:lnTo>
                  <a:lnTo>
                    <a:pt x="39" y="34"/>
                  </a:lnTo>
                  <a:lnTo>
                    <a:pt x="49" y="26"/>
                  </a:lnTo>
                  <a:lnTo>
                    <a:pt x="61" y="18"/>
                  </a:lnTo>
                  <a:lnTo>
                    <a:pt x="73" y="12"/>
                  </a:lnTo>
                  <a:lnTo>
                    <a:pt x="86" y="6"/>
                  </a:lnTo>
                  <a:lnTo>
                    <a:pt x="100" y="3"/>
                  </a:lnTo>
                  <a:lnTo>
                    <a:pt x="115" y="0"/>
                  </a:lnTo>
                </a:path>
              </a:pathLst>
            </a:custGeom>
            <a:solidFill>
              <a:srgbClr val="E1E1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49" name="Freeform 170"/>
            <p:cNvSpPr>
              <a:spLocks/>
            </p:cNvSpPr>
            <p:nvPr/>
          </p:nvSpPr>
          <p:spPr bwMode="auto">
            <a:xfrm>
              <a:off x="5609" y="3517"/>
              <a:ext cx="198" cy="116"/>
            </a:xfrm>
            <a:custGeom>
              <a:avLst/>
              <a:gdLst>
                <a:gd name="T0" fmla="*/ 98 w 198"/>
                <a:gd name="T1" fmla="*/ 1 h 116"/>
                <a:gd name="T2" fmla="*/ 124 w 198"/>
                <a:gd name="T3" fmla="*/ 5 h 116"/>
                <a:gd name="T4" fmla="*/ 146 w 198"/>
                <a:gd name="T5" fmla="*/ 13 h 116"/>
                <a:gd name="T6" fmla="*/ 163 w 198"/>
                <a:gd name="T7" fmla="*/ 24 h 116"/>
                <a:gd name="T8" fmla="*/ 177 w 198"/>
                <a:gd name="T9" fmla="*/ 37 h 116"/>
                <a:gd name="T10" fmla="*/ 187 w 198"/>
                <a:gd name="T11" fmla="*/ 49 h 116"/>
                <a:gd name="T12" fmla="*/ 192 w 198"/>
                <a:gd name="T13" fmla="*/ 60 h 116"/>
                <a:gd name="T14" fmla="*/ 196 w 198"/>
                <a:gd name="T15" fmla="*/ 66 h 116"/>
                <a:gd name="T16" fmla="*/ 196 w 198"/>
                <a:gd name="T17" fmla="*/ 69 h 116"/>
                <a:gd name="T18" fmla="*/ 193 w 198"/>
                <a:gd name="T19" fmla="*/ 70 h 116"/>
                <a:gd name="T20" fmla="*/ 189 w 198"/>
                <a:gd name="T21" fmla="*/ 72 h 116"/>
                <a:gd name="T22" fmla="*/ 183 w 198"/>
                <a:gd name="T23" fmla="*/ 75 h 116"/>
                <a:gd name="T24" fmla="*/ 174 w 198"/>
                <a:gd name="T25" fmla="*/ 77 h 116"/>
                <a:gd name="T26" fmla="*/ 163 w 198"/>
                <a:gd name="T27" fmla="*/ 80 h 116"/>
                <a:gd name="T28" fmla="*/ 151 w 198"/>
                <a:gd name="T29" fmla="*/ 83 h 116"/>
                <a:gd name="T30" fmla="*/ 137 w 198"/>
                <a:gd name="T31" fmla="*/ 87 h 116"/>
                <a:gd name="T32" fmla="*/ 119 w 198"/>
                <a:gd name="T33" fmla="*/ 93 h 116"/>
                <a:gd name="T34" fmla="*/ 104 w 198"/>
                <a:gd name="T35" fmla="*/ 97 h 116"/>
                <a:gd name="T36" fmla="*/ 95 w 198"/>
                <a:gd name="T37" fmla="*/ 100 h 116"/>
                <a:gd name="T38" fmla="*/ 87 w 198"/>
                <a:gd name="T39" fmla="*/ 103 h 116"/>
                <a:gd name="T40" fmla="*/ 80 w 198"/>
                <a:gd name="T41" fmla="*/ 105 h 116"/>
                <a:gd name="T42" fmla="*/ 68 w 198"/>
                <a:gd name="T43" fmla="*/ 107 h 116"/>
                <a:gd name="T44" fmla="*/ 50 w 198"/>
                <a:gd name="T45" fmla="*/ 109 h 116"/>
                <a:gd name="T46" fmla="*/ 23 w 198"/>
                <a:gd name="T47" fmla="*/ 113 h 116"/>
                <a:gd name="T48" fmla="*/ 3 w 198"/>
                <a:gd name="T49" fmla="*/ 109 h 116"/>
                <a:gd name="T50" fmla="*/ 0 w 198"/>
                <a:gd name="T51" fmla="*/ 93 h 116"/>
                <a:gd name="T52" fmla="*/ 1 w 198"/>
                <a:gd name="T53" fmla="*/ 76 h 116"/>
                <a:gd name="T54" fmla="*/ 7 w 198"/>
                <a:gd name="T55" fmla="*/ 57 h 116"/>
                <a:gd name="T56" fmla="*/ 15 w 198"/>
                <a:gd name="T57" fmla="*/ 40 h 116"/>
                <a:gd name="T58" fmla="*/ 28 w 198"/>
                <a:gd name="T59" fmla="*/ 24 h 116"/>
                <a:gd name="T60" fmla="*/ 47 w 198"/>
                <a:gd name="T61" fmla="*/ 12 h 116"/>
                <a:gd name="T62" fmla="*/ 70 w 198"/>
                <a:gd name="T63" fmla="*/ 3 h 116"/>
                <a:gd name="T64" fmla="*/ 85 w 19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8" h="116">
                  <a:moveTo>
                    <a:pt x="85" y="0"/>
                  </a:moveTo>
                  <a:lnTo>
                    <a:pt x="98" y="1"/>
                  </a:lnTo>
                  <a:lnTo>
                    <a:pt x="112" y="2"/>
                  </a:lnTo>
                  <a:lnTo>
                    <a:pt x="124" y="5"/>
                  </a:lnTo>
                  <a:lnTo>
                    <a:pt x="137" y="8"/>
                  </a:lnTo>
                  <a:lnTo>
                    <a:pt x="146" y="13"/>
                  </a:lnTo>
                  <a:lnTo>
                    <a:pt x="155" y="18"/>
                  </a:lnTo>
                  <a:lnTo>
                    <a:pt x="163" y="24"/>
                  </a:lnTo>
                  <a:lnTo>
                    <a:pt x="172" y="30"/>
                  </a:lnTo>
                  <a:lnTo>
                    <a:pt x="177" y="37"/>
                  </a:lnTo>
                  <a:lnTo>
                    <a:pt x="183" y="43"/>
                  </a:lnTo>
                  <a:lnTo>
                    <a:pt x="187" y="49"/>
                  </a:lnTo>
                  <a:lnTo>
                    <a:pt x="190" y="54"/>
                  </a:lnTo>
                  <a:lnTo>
                    <a:pt x="192" y="60"/>
                  </a:lnTo>
                  <a:lnTo>
                    <a:pt x="195" y="63"/>
                  </a:lnTo>
                  <a:lnTo>
                    <a:pt x="196" y="66"/>
                  </a:lnTo>
                  <a:lnTo>
                    <a:pt x="197" y="67"/>
                  </a:lnTo>
                  <a:lnTo>
                    <a:pt x="196" y="69"/>
                  </a:lnTo>
                  <a:lnTo>
                    <a:pt x="195" y="69"/>
                  </a:lnTo>
                  <a:lnTo>
                    <a:pt x="193" y="70"/>
                  </a:lnTo>
                  <a:lnTo>
                    <a:pt x="192" y="70"/>
                  </a:lnTo>
                  <a:lnTo>
                    <a:pt x="189" y="72"/>
                  </a:lnTo>
                  <a:lnTo>
                    <a:pt x="187" y="73"/>
                  </a:lnTo>
                  <a:lnTo>
                    <a:pt x="183" y="75"/>
                  </a:lnTo>
                  <a:lnTo>
                    <a:pt x="180" y="75"/>
                  </a:lnTo>
                  <a:lnTo>
                    <a:pt x="174" y="77"/>
                  </a:lnTo>
                  <a:lnTo>
                    <a:pt x="170" y="79"/>
                  </a:lnTo>
                  <a:lnTo>
                    <a:pt x="163" y="80"/>
                  </a:lnTo>
                  <a:lnTo>
                    <a:pt x="158" y="81"/>
                  </a:lnTo>
                  <a:lnTo>
                    <a:pt x="151" y="83"/>
                  </a:lnTo>
                  <a:lnTo>
                    <a:pt x="144" y="85"/>
                  </a:lnTo>
                  <a:lnTo>
                    <a:pt x="137" y="87"/>
                  </a:lnTo>
                  <a:lnTo>
                    <a:pt x="129" y="89"/>
                  </a:lnTo>
                  <a:lnTo>
                    <a:pt x="119" y="93"/>
                  </a:lnTo>
                  <a:lnTo>
                    <a:pt x="110" y="95"/>
                  </a:lnTo>
                  <a:lnTo>
                    <a:pt x="104" y="97"/>
                  </a:lnTo>
                  <a:lnTo>
                    <a:pt x="99" y="99"/>
                  </a:lnTo>
                  <a:lnTo>
                    <a:pt x="95" y="100"/>
                  </a:lnTo>
                  <a:lnTo>
                    <a:pt x="91" y="101"/>
                  </a:lnTo>
                  <a:lnTo>
                    <a:pt x="87" y="103"/>
                  </a:lnTo>
                  <a:lnTo>
                    <a:pt x="85" y="103"/>
                  </a:lnTo>
                  <a:lnTo>
                    <a:pt x="80" y="105"/>
                  </a:lnTo>
                  <a:lnTo>
                    <a:pt x="75" y="105"/>
                  </a:lnTo>
                  <a:lnTo>
                    <a:pt x="68" y="107"/>
                  </a:lnTo>
                  <a:lnTo>
                    <a:pt x="61" y="107"/>
                  </a:lnTo>
                  <a:lnTo>
                    <a:pt x="50" y="109"/>
                  </a:lnTo>
                  <a:lnTo>
                    <a:pt x="38" y="111"/>
                  </a:lnTo>
                  <a:lnTo>
                    <a:pt x="23" y="113"/>
                  </a:lnTo>
                  <a:lnTo>
                    <a:pt x="6" y="115"/>
                  </a:lnTo>
                  <a:lnTo>
                    <a:pt x="3" y="109"/>
                  </a:lnTo>
                  <a:lnTo>
                    <a:pt x="1" y="101"/>
                  </a:lnTo>
                  <a:lnTo>
                    <a:pt x="0" y="93"/>
                  </a:lnTo>
                  <a:lnTo>
                    <a:pt x="1" y="84"/>
                  </a:lnTo>
                  <a:lnTo>
                    <a:pt x="1" y="76"/>
                  </a:lnTo>
                  <a:lnTo>
                    <a:pt x="3" y="67"/>
                  </a:lnTo>
                  <a:lnTo>
                    <a:pt x="7" y="57"/>
                  </a:lnTo>
                  <a:lnTo>
                    <a:pt x="11" y="48"/>
                  </a:lnTo>
                  <a:lnTo>
                    <a:pt x="15" y="40"/>
                  </a:lnTo>
                  <a:lnTo>
                    <a:pt x="21" y="32"/>
                  </a:lnTo>
                  <a:lnTo>
                    <a:pt x="28" y="24"/>
                  </a:lnTo>
                  <a:lnTo>
                    <a:pt x="37" y="17"/>
                  </a:lnTo>
                  <a:lnTo>
                    <a:pt x="47" y="12"/>
                  </a:lnTo>
                  <a:lnTo>
                    <a:pt x="58" y="6"/>
                  </a:lnTo>
                  <a:lnTo>
                    <a:pt x="70" y="3"/>
                  </a:lnTo>
                  <a:lnTo>
                    <a:pt x="85"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0" name="Freeform 171"/>
            <p:cNvSpPr>
              <a:spLocks/>
            </p:cNvSpPr>
            <p:nvPr/>
          </p:nvSpPr>
          <p:spPr bwMode="auto">
            <a:xfrm>
              <a:off x="5511" y="3584"/>
              <a:ext cx="292" cy="91"/>
            </a:xfrm>
            <a:custGeom>
              <a:avLst/>
              <a:gdLst>
                <a:gd name="T0" fmla="*/ 291 w 292"/>
                <a:gd name="T1" fmla="*/ 0 h 91"/>
                <a:gd name="T2" fmla="*/ 251 w 292"/>
                <a:gd name="T3" fmla="*/ 18 h 91"/>
                <a:gd name="T4" fmla="*/ 215 w 292"/>
                <a:gd name="T5" fmla="*/ 34 h 91"/>
                <a:gd name="T6" fmla="*/ 179 w 292"/>
                <a:gd name="T7" fmla="*/ 48 h 91"/>
                <a:gd name="T8" fmla="*/ 146 w 292"/>
                <a:gd name="T9" fmla="*/ 59 h 91"/>
                <a:gd name="T10" fmla="*/ 115 w 292"/>
                <a:gd name="T11" fmla="*/ 70 h 91"/>
                <a:gd name="T12" fmla="*/ 88 w 292"/>
                <a:gd name="T13" fmla="*/ 77 h 91"/>
                <a:gd name="T14" fmla="*/ 62 w 292"/>
                <a:gd name="T15" fmla="*/ 83 h 91"/>
                <a:gd name="T16" fmla="*/ 42 w 292"/>
                <a:gd name="T17" fmla="*/ 87 h 91"/>
                <a:gd name="T18" fmla="*/ 24 w 292"/>
                <a:gd name="T19" fmla="*/ 90 h 91"/>
                <a:gd name="T20" fmla="*/ 11 w 292"/>
                <a:gd name="T21" fmla="*/ 90 h 91"/>
                <a:gd name="T22" fmla="*/ 2 w 292"/>
                <a:gd name="T23" fmla="*/ 89 h 91"/>
                <a:gd name="T24" fmla="*/ 0 w 292"/>
                <a:gd name="T25" fmla="*/ 86 h 91"/>
                <a:gd name="T26" fmla="*/ 1 w 292"/>
                <a:gd name="T27" fmla="*/ 82 h 91"/>
                <a:gd name="T28" fmla="*/ 10 w 292"/>
                <a:gd name="T29" fmla="*/ 76 h 91"/>
                <a:gd name="T30" fmla="*/ 24 w 292"/>
                <a:gd name="T31" fmla="*/ 69 h 91"/>
                <a:gd name="T32" fmla="*/ 47 w 292"/>
                <a:gd name="T33" fmla="*/ 59 h 91"/>
                <a:gd name="T34" fmla="*/ 47 w 292"/>
                <a:gd name="T35" fmla="*/ 59 h 91"/>
                <a:gd name="T36" fmla="*/ 54 w 292"/>
                <a:gd name="T37" fmla="*/ 60 h 91"/>
                <a:gd name="T38" fmla="*/ 64 w 292"/>
                <a:gd name="T39" fmla="*/ 60 h 91"/>
                <a:gd name="T40" fmla="*/ 71 w 292"/>
                <a:gd name="T41" fmla="*/ 60 h 91"/>
                <a:gd name="T42" fmla="*/ 81 w 292"/>
                <a:gd name="T43" fmla="*/ 58 h 91"/>
                <a:gd name="T44" fmla="*/ 88 w 292"/>
                <a:gd name="T45" fmla="*/ 57 h 91"/>
                <a:gd name="T46" fmla="*/ 98 w 292"/>
                <a:gd name="T47" fmla="*/ 55 h 91"/>
                <a:gd name="T48" fmla="*/ 106 w 292"/>
                <a:gd name="T49" fmla="*/ 53 h 91"/>
                <a:gd name="T50" fmla="*/ 116 w 292"/>
                <a:gd name="T51" fmla="*/ 50 h 91"/>
                <a:gd name="T52" fmla="*/ 125 w 292"/>
                <a:gd name="T53" fmla="*/ 48 h 91"/>
                <a:gd name="T54" fmla="*/ 135 w 292"/>
                <a:gd name="T55" fmla="*/ 44 h 91"/>
                <a:gd name="T56" fmla="*/ 145 w 292"/>
                <a:gd name="T57" fmla="*/ 42 h 91"/>
                <a:gd name="T58" fmla="*/ 156 w 292"/>
                <a:gd name="T59" fmla="*/ 38 h 91"/>
                <a:gd name="T60" fmla="*/ 167 w 292"/>
                <a:gd name="T61" fmla="*/ 36 h 91"/>
                <a:gd name="T62" fmla="*/ 179 w 292"/>
                <a:gd name="T63" fmla="*/ 32 h 91"/>
                <a:gd name="T64" fmla="*/ 192 w 292"/>
                <a:gd name="T65" fmla="*/ 28 h 91"/>
                <a:gd name="T66" fmla="*/ 207 w 292"/>
                <a:gd name="T67" fmla="*/ 24 h 91"/>
                <a:gd name="T68" fmla="*/ 208 w 292"/>
                <a:gd name="T69" fmla="*/ 24 h 91"/>
                <a:gd name="T70" fmla="*/ 210 w 292"/>
                <a:gd name="T71" fmla="*/ 24 h 91"/>
                <a:gd name="T72" fmla="*/ 214 w 292"/>
                <a:gd name="T73" fmla="*/ 23 h 91"/>
                <a:gd name="T74" fmla="*/ 220 w 292"/>
                <a:gd name="T75" fmla="*/ 21 h 91"/>
                <a:gd name="T76" fmla="*/ 225 w 292"/>
                <a:gd name="T77" fmla="*/ 19 h 91"/>
                <a:gd name="T78" fmla="*/ 232 w 292"/>
                <a:gd name="T79" fmla="*/ 17 h 91"/>
                <a:gd name="T80" fmla="*/ 240 w 292"/>
                <a:gd name="T81" fmla="*/ 15 h 91"/>
                <a:gd name="T82" fmla="*/ 249 w 292"/>
                <a:gd name="T83" fmla="*/ 12 h 91"/>
                <a:gd name="T84" fmla="*/ 256 w 292"/>
                <a:gd name="T85" fmla="*/ 10 h 91"/>
                <a:gd name="T86" fmla="*/ 263 w 292"/>
                <a:gd name="T87" fmla="*/ 8 h 91"/>
                <a:gd name="T88" fmla="*/ 270 w 292"/>
                <a:gd name="T89" fmla="*/ 6 h 91"/>
                <a:gd name="T90" fmla="*/ 277 w 292"/>
                <a:gd name="T91" fmla="*/ 4 h 91"/>
                <a:gd name="T92" fmla="*/ 281 w 292"/>
                <a:gd name="T93" fmla="*/ 3 h 91"/>
                <a:gd name="T94" fmla="*/ 287 w 292"/>
                <a:gd name="T95" fmla="*/ 2 h 91"/>
                <a:gd name="T96" fmla="*/ 289 w 292"/>
                <a:gd name="T97" fmla="*/ 1 h 91"/>
                <a:gd name="T98" fmla="*/ 291 w 292"/>
                <a:gd name="T99" fmla="*/ 0 h 91"/>
                <a:gd name="T100" fmla="*/ 291 w 292"/>
                <a:gd name="T101" fmla="*/ 0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2" h="91">
                  <a:moveTo>
                    <a:pt x="291" y="0"/>
                  </a:moveTo>
                  <a:lnTo>
                    <a:pt x="251" y="18"/>
                  </a:lnTo>
                  <a:lnTo>
                    <a:pt x="215" y="34"/>
                  </a:lnTo>
                  <a:lnTo>
                    <a:pt x="179" y="48"/>
                  </a:lnTo>
                  <a:lnTo>
                    <a:pt x="146" y="59"/>
                  </a:lnTo>
                  <a:lnTo>
                    <a:pt x="115" y="70"/>
                  </a:lnTo>
                  <a:lnTo>
                    <a:pt x="88" y="77"/>
                  </a:lnTo>
                  <a:lnTo>
                    <a:pt x="62" y="83"/>
                  </a:lnTo>
                  <a:lnTo>
                    <a:pt x="42" y="87"/>
                  </a:lnTo>
                  <a:lnTo>
                    <a:pt x="24" y="90"/>
                  </a:lnTo>
                  <a:lnTo>
                    <a:pt x="11" y="90"/>
                  </a:lnTo>
                  <a:lnTo>
                    <a:pt x="2" y="89"/>
                  </a:lnTo>
                  <a:lnTo>
                    <a:pt x="0" y="86"/>
                  </a:lnTo>
                  <a:lnTo>
                    <a:pt x="1" y="82"/>
                  </a:lnTo>
                  <a:lnTo>
                    <a:pt x="10" y="76"/>
                  </a:lnTo>
                  <a:lnTo>
                    <a:pt x="24" y="69"/>
                  </a:lnTo>
                  <a:lnTo>
                    <a:pt x="47" y="59"/>
                  </a:lnTo>
                  <a:lnTo>
                    <a:pt x="54" y="60"/>
                  </a:lnTo>
                  <a:lnTo>
                    <a:pt x="64" y="60"/>
                  </a:lnTo>
                  <a:lnTo>
                    <a:pt x="71" y="60"/>
                  </a:lnTo>
                  <a:lnTo>
                    <a:pt x="81" y="58"/>
                  </a:lnTo>
                  <a:lnTo>
                    <a:pt x="88" y="57"/>
                  </a:lnTo>
                  <a:lnTo>
                    <a:pt x="98" y="55"/>
                  </a:lnTo>
                  <a:lnTo>
                    <a:pt x="106" y="53"/>
                  </a:lnTo>
                  <a:lnTo>
                    <a:pt x="116" y="50"/>
                  </a:lnTo>
                  <a:lnTo>
                    <a:pt x="125" y="48"/>
                  </a:lnTo>
                  <a:lnTo>
                    <a:pt x="135" y="44"/>
                  </a:lnTo>
                  <a:lnTo>
                    <a:pt x="145" y="42"/>
                  </a:lnTo>
                  <a:lnTo>
                    <a:pt x="156" y="38"/>
                  </a:lnTo>
                  <a:lnTo>
                    <a:pt x="167" y="36"/>
                  </a:lnTo>
                  <a:lnTo>
                    <a:pt x="179" y="32"/>
                  </a:lnTo>
                  <a:lnTo>
                    <a:pt x="192" y="28"/>
                  </a:lnTo>
                  <a:lnTo>
                    <a:pt x="207" y="24"/>
                  </a:lnTo>
                  <a:lnTo>
                    <a:pt x="208" y="24"/>
                  </a:lnTo>
                  <a:lnTo>
                    <a:pt x="210" y="24"/>
                  </a:lnTo>
                  <a:lnTo>
                    <a:pt x="214" y="23"/>
                  </a:lnTo>
                  <a:lnTo>
                    <a:pt x="220" y="21"/>
                  </a:lnTo>
                  <a:lnTo>
                    <a:pt x="225" y="19"/>
                  </a:lnTo>
                  <a:lnTo>
                    <a:pt x="232" y="17"/>
                  </a:lnTo>
                  <a:lnTo>
                    <a:pt x="240" y="15"/>
                  </a:lnTo>
                  <a:lnTo>
                    <a:pt x="249" y="12"/>
                  </a:lnTo>
                  <a:lnTo>
                    <a:pt x="256" y="10"/>
                  </a:lnTo>
                  <a:lnTo>
                    <a:pt x="263" y="8"/>
                  </a:lnTo>
                  <a:lnTo>
                    <a:pt x="270" y="6"/>
                  </a:lnTo>
                  <a:lnTo>
                    <a:pt x="277" y="4"/>
                  </a:lnTo>
                  <a:lnTo>
                    <a:pt x="281" y="3"/>
                  </a:lnTo>
                  <a:lnTo>
                    <a:pt x="287" y="2"/>
                  </a:lnTo>
                  <a:lnTo>
                    <a:pt x="289" y="1"/>
                  </a:lnTo>
                  <a:lnTo>
                    <a:pt x="291" y="0"/>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1" name="Freeform 172"/>
            <p:cNvSpPr>
              <a:spLocks/>
            </p:cNvSpPr>
            <p:nvPr/>
          </p:nvSpPr>
          <p:spPr bwMode="auto">
            <a:xfrm>
              <a:off x="5560" y="3499"/>
              <a:ext cx="230" cy="132"/>
            </a:xfrm>
            <a:custGeom>
              <a:avLst/>
              <a:gdLst>
                <a:gd name="T0" fmla="*/ 20 w 230"/>
                <a:gd name="T1" fmla="*/ 53 h 132"/>
                <a:gd name="T2" fmla="*/ 7 w 230"/>
                <a:gd name="T3" fmla="*/ 87 h 132"/>
                <a:gd name="T4" fmla="*/ 0 w 230"/>
                <a:gd name="T5" fmla="*/ 108 h 132"/>
                <a:gd name="T6" fmla="*/ 0 w 230"/>
                <a:gd name="T7" fmla="*/ 115 h 132"/>
                <a:gd name="T8" fmla="*/ 7 w 230"/>
                <a:gd name="T9" fmla="*/ 107 h 132"/>
                <a:gd name="T10" fmla="*/ 16 w 230"/>
                <a:gd name="T11" fmla="*/ 88 h 132"/>
                <a:gd name="T12" fmla="*/ 27 w 230"/>
                <a:gd name="T13" fmla="*/ 68 h 132"/>
                <a:gd name="T14" fmla="*/ 36 w 230"/>
                <a:gd name="T15" fmla="*/ 51 h 132"/>
                <a:gd name="T16" fmla="*/ 42 w 230"/>
                <a:gd name="T17" fmla="*/ 42 h 132"/>
                <a:gd name="T18" fmla="*/ 50 w 230"/>
                <a:gd name="T19" fmla="*/ 30 h 132"/>
                <a:gd name="T20" fmla="*/ 61 w 230"/>
                <a:gd name="T21" fmla="*/ 21 h 132"/>
                <a:gd name="T22" fmla="*/ 71 w 230"/>
                <a:gd name="T23" fmla="*/ 20 h 132"/>
                <a:gd name="T24" fmla="*/ 74 w 230"/>
                <a:gd name="T25" fmla="*/ 26 h 132"/>
                <a:gd name="T26" fmla="*/ 72 w 230"/>
                <a:gd name="T27" fmla="*/ 37 h 132"/>
                <a:gd name="T28" fmla="*/ 70 w 230"/>
                <a:gd name="T29" fmla="*/ 48 h 132"/>
                <a:gd name="T30" fmla="*/ 70 w 230"/>
                <a:gd name="T31" fmla="*/ 55 h 132"/>
                <a:gd name="T32" fmla="*/ 70 w 230"/>
                <a:gd name="T33" fmla="*/ 75 h 132"/>
                <a:gd name="T34" fmla="*/ 70 w 230"/>
                <a:gd name="T35" fmla="*/ 99 h 132"/>
                <a:gd name="T36" fmla="*/ 71 w 230"/>
                <a:gd name="T37" fmla="*/ 120 h 132"/>
                <a:gd name="T38" fmla="*/ 74 w 230"/>
                <a:gd name="T39" fmla="*/ 131 h 132"/>
                <a:gd name="T40" fmla="*/ 78 w 230"/>
                <a:gd name="T41" fmla="*/ 122 h 132"/>
                <a:gd name="T42" fmla="*/ 81 w 230"/>
                <a:gd name="T43" fmla="*/ 85 h 132"/>
                <a:gd name="T44" fmla="*/ 86 w 230"/>
                <a:gd name="T45" fmla="*/ 42 h 132"/>
                <a:gd name="T46" fmla="*/ 93 w 230"/>
                <a:gd name="T47" fmla="*/ 13 h 132"/>
                <a:gd name="T48" fmla="*/ 98 w 230"/>
                <a:gd name="T49" fmla="*/ 13 h 132"/>
                <a:gd name="T50" fmla="*/ 106 w 230"/>
                <a:gd name="T51" fmla="*/ 18 h 132"/>
                <a:gd name="T52" fmla="*/ 113 w 230"/>
                <a:gd name="T53" fmla="*/ 28 h 132"/>
                <a:gd name="T54" fmla="*/ 120 w 230"/>
                <a:gd name="T55" fmla="*/ 41 h 132"/>
                <a:gd name="T56" fmla="*/ 128 w 230"/>
                <a:gd name="T57" fmla="*/ 58 h 132"/>
                <a:gd name="T58" fmla="*/ 136 w 230"/>
                <a:gd name="T59" fmla="*/ 79 h 132"/>
                <a:gd name="T60" fmla="*/ 141 w 230"/>
                <a:gd name="T61" fmla="*/ 98 h 132"/>
                <a:gd name="T62" fmla="*/ 145 w 230"/>
                <a:gd name="T63" fmla="*/ 111 h 132"/>
                <a:gd name="T64" fmla="*/ 145 w 230"/>
                <a:gd name="T65" fmla="*/ 105 h 132"/>
                <a:gd name="T66" fmla="*/ 141 w 230"/>
                <a:gd name="T67" fmla="*/ 75 h 132"/>
                <a:gd name="T68" fmla="*/ 135 w 230"/>
                <a:gd name="T69" fmla="*/ 39 h 132"/>
                <a:gd name="T70" fmla="*/ 126 w 230"/>
                <a:gd name="T71" fmla="*/ 14 h 132"/>
                <a:gd name="T72" fmla="*/ 126 w 230"/>
                <a:gd name="T73" fmla="*/ 11 h 132"/>
                <a:gd name="T74" fmla="*/ 137 w 230"/>
                <a:gd name="T75" fmla="*/ 13 h 132"/>
                <a:gd name="T76" fmla="*/ 153 w 230"/>
                <a:gd name="T77" fmla="*/ 17 h 132"/>
                <a:gd name="T78" fmla="*/ 174 w 230"/>
                <a:gd name="T79" fmla="*/ 23 h 132"/>
                <a:gd name="T80" fmla="*/ 190 w 230"/>
                <a:gd name="T81" fmla="*/ 31 h 132"/>
                <a:gd name="T82" fmla="*/ 200 w 230"/>
                <a:gd name="T83" fmla="*/ 40 h 132"/>
                <a:gd name="T84" fmla="*/ 210 w 230"/>
                <a:gd name="T85" fmla="*/ 51 h 132"/>
                <a:gd name="T86" fmla="*/ 224 w 230"/>
                <a:gd name="T87" fmla="*/ 70 h 132"/>
                <a:gd name="T88" fmla="*/ 228 w 230"/>
                <a:gd name="T89" fmla="*/ 74 h 132"/>
                <a:gd name="T90" fmla="*/ 226 w 230"/>
                <a:gd name="T91" fmla="*/ 63 h 132"/>
                <a:gd name="T92" fmla="*/ 218 w 230"/>
                <a:gd name="T93" fmla="*/ 48 h 132"/>
                <a:gd name="T94" fmla="*/ 202 w 230"/>
                <a:gd name="T95" fmla="*/ 27 h 132"/>
                <a:gd name="T96" fmla="*/ 186 w 230"/>
                <a:gd name="T97" fmla="*/ 16 h 132"/>
                <a:gd name="T98" fmla="*/ 170 w 230"/>
                <a:gd name="T99" fmla="*/ 10 h 132"/>
                <a:gd name="T100" fmla="*/ 155 w 230"/>
                <a:gd name="T101" fmla="*/ 8 h 132"/>
                <a:gd name="T102" fmla="*/ 149 w 230"/>
                <a:gd name="T103" fmla="*/ 6 h 132"/>
                <a:gd name="T104" fmla="*/ 141 w 230"/>
                <a:gd name="T105" fmla="*/ 4 h 132"/>
                <a:gd name="T106" fmla="*/ 115 w 230"/>
                <a:gd name="T107" fmla="*/ 1 h 132"/>
                <a:gd name="T108" fmla="*/ 80 w 230"/>
                <a:gd name="T109" fmla="*/ 3 h 132"/>
                <a:gd name="T110" fmla="*/ 46 w 230"/>
                <a:gd name="T111" fmla="*/ 16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 h="132">
                  <a:moveTo>
                    <a:pt x="39" y="21"/>
                  </a:moveTo>
                  <a:lnTo>
                    <a:pt x="31" y="32"/>
                  </a:lnTo>
                  <a:lnTo>
                    <a:pt x="26" y="43"/>
                  </a:lnTo>
                  <a:lnTo>
                    <a:pt x="20" y="53"/>
                  </a:lnTo>
                  <a:lnTo>
                    <a:pt x="16" y="62"/>
                  </a:lnTo>
                  <a:lnTo>
                    <a:pt x="12" y="71"/>
                  </a:lnTo>
                  <a:lnTo>
                    <a:pt x="9" y="79"/>
                  </a:lnTo>
                  <a:lnTo>
                    <a:pt x="7" y="87"/>
                  </a:lnTo>
                  <a:lnTo>
                    <a:pt x="5" y="92"/>
                  </a:lnTo>
                  <a:lnTo>
                    <a:pt x="3" y="98"/>
                  </a:lnTo>
                  <a:lnTo>
                    <a:pt x="2" y="103"/>
                  </a:lnTo>
                  <a:lnTo>
                    <a:pt x="0" y="108"/>
                  </a:lnTo>
                  <a:lnTo>
                    <a:pt x="0" y="111"/>
                  </a:lnTo>
                  <a:lnTo>
                    <a:pt x="0" y="113"/>
                  </a:lnTo>
                  <a:lnTo>
                    <a:pt x="0" y="115"/>
                  </a:lnTo>
                  <a:lnTo>
                    <a:pt x="2" y="115"/>
                  </a:lnTo>
                  <a:lnTo>
                    <a:pt x="3" y="113"/>
                  </a:lnTo>
                  <a:lnTo>
                    <a:pt x="5" y="111"/>
                  </a:lnTo>
                  <a:lnTo>
                    <a:pt x="7" y="107"/>
                  </a:lnTo>
                  <a:lnTo>
                    <a:pt x="9" y="103"/>
                  </a:lnTo>
                  <a:lnTo>
                    <a:pt x="11" y="99"/>
                  </a:lnTo>
                  <a:lnTo>
                    <a:pt x="14" y="93"/>
                  </a:lnTo>
                  <a:lnTo>
                    <a:pt x="16" y="88"/>
                  </a:lnTo>
                  <a:lnTo>
                    <a:pt x="20" y="82"/>
                  </a:lnTo>
                  <a:lnTo>
                    <a:pt x="22" y="78"/>
                  </a:lnTo>
                  <a:lnTo>
                    <a:pt x="25" y="72"/>
                  </a:lnTo>
                  <a:lnTo>
                    <a:pt x="27" y="68"/>
                  </a:lnTo>
                  <a:lnTo>
                    <a:pt x="30" y="62"/>
                  </a:lnTo>
                  <a:lnTo>
                    <a:pt x="32" y="58"/>
                  </a:lnTo>
                  <a:lnTo>
                    <a:pt x="34" y="54"/>
                  </a:lnTo>
                  <a:lnTo>
                    <a:pt x="36" y="51"/>
                  </a:lnTo>
                  <a:lnTo>
                    <a:pt x="38" y="48"/>
                  </a:lnTo>
                  <a:lnTo>
                    <a:pt x="38" y="46"/>
                  </a:lnTo>
                  <a:lnTo>
                    <a:pt x="40" y="44"/>
                  </a:lnTo>
                  <a:lnTo>
                    <a:pt x="42" y="42"/>
                  </a:lnTo>
                  <a:lnTo>
                    <a:pt x="44" y="38"/>
                  </a:lnTo>
                  <a:lnTo>
                    <a:pt x="46" y="36"/>
                  </a:lnTo>
                  <a:lnTo>
                    <a:pt x="49" y="32"/>
                  </a:lnTo>
                  <a:lnTo>
                    <a:pt x="50" y="30"/>
                  </a:lnTo>
                  <a:lnTo>
                    <a:pt x="54" y="26"/>
                  </a:lnTo>
                  <a:lnTo>
                    <a:pt x="56" y="24"/>
                  </a:lnTo>
                  <a:lnTo>
                    <a:pt x="59" y="22"/>
                  </a:lnTo>
                  <a:lnTo>
                    <a:pt x="61" y="21"/>
                  </a:lnTo>
                  <a:lnTo>
                    <a:pt x="65" y="19"/>
                  </a:lnTo>
                  <a:lnTo>
                    <a:pt x="67" y="19"/>
                  </a:lnTo>
                  <a:lnTo>
                    <a:pt x="69" y="18"/>
                  </a:lnTo>
                  <a:lnTo>
                    <a:pt x="71" y="20"/>
                  </a:lnTo>
                  <a:lnTo>
                    <a:pt x="74" y="20"/>
                  </a:lnTo>
                  <a:lnTo>
                    <a:pt x="74" y="22"/>
                  </a:lnTo>
                  <a:lnTo>
                    <a:pt x="74" y="24"/>
                  </a:lnTo>
                  <a:lnTo>
                    <a:pt x="74" y="26"/>
                  </a:lnTo>
                  <a:lnTo>
                    <a:pt x="74" y="28"/>
                  </a:lnTo>
                  <a:lnTo>
                    <a:pt x="72" y="32"/>
                  </a:lnTo>
                  <a:lnTo>
                    <a:pt x="72" y="34"/>
                  </a:lnTo>
                  <a:lnTo>
                    <a:pt x="72" y="37"/>
                  </a:lnTo>
                  <a:lnTo>
                    <a:pt x="72" y="39"/>
                  </a:lnTo>
                  <a:lnTo>
                    <a:pt x="70" y="42"/>
                  </a:lnTo>
                  <a:lnTo>
                    <a:pt x="70" y="45"/>
                  </a:lnTo>
                  <a:lnTo>
                    <a:pt x="70" y="48"/>
                  </a:lnTo>
                  <a:lnTo>
                    <a:pt x="70" y="50"/>
                  </a:lnTo>
                  <a:lnTo>
                    <a:pt x="70" y="52"/>
                  </a:lnTo>
                  <a:lnTo>
                    <a:pt x="70" y="54"/>
                  </a:lnTo>
                  <a:lnTo>
                    <a:pt x="70" y="55"/>
                  </a:lnTo>
                  <a:lnTo>
                    <a:pt x="70" y="62"/>
                  </a:lnTo>
                  <a:lnTo>
                    <a:pt x="70" y="68"/>
                  </a:lnTo>
                  <a:lnTo>
                    <a:pt x="70" y="75"/>
                  </a:lnTo>
                  <a:lnTo>
                    <a:pt x="70" y="81"/>
                  </a:lnTo>
                  <a:lnTo>
                    <a:pt x="70" y="88"/>
                  </a:lnTo>
                  <a:lnTo>
                    <a:pt x="70" y="93"/>
                  </a:lnTo>
                  <a:lnTo>
                    <a:pt x="70" y="99"/>
                  </a:lnTo>
                  <a:lnTo>
                    <a:pt x="71" y="105"/>
                  </a:lnTo>
                  <a:lnTo>
                    <a:pt x="71" y="110"/>
                  </a:lnTo>
                  <a:lnTo>
                    <a:pt x="71" y="116"/>
                  </a:lnTo>
                  <a:lnTo>
                    <a:pt x="71" y="120"/>
                  </a:lnTo>
                  <a:lnTo>
                    <a:pt x="73" y="124"/>
                  </a:lnTo>
                  <a:lnTo>
                    <a:pt x="73" y="128"/>
                  </a:lnTo>
                  <a:lnTo>
                    <a:pt x="74" y="129"/>
                  </a:lnTo>
                  <a:lnTo>
                    <a:pt x="74" y="131"/>
                  </a:lnTo>
                  <a:lnTo>
                    <a:pt x="76" y="131"/>
                  </a:lnTo>
                  <a:lnTo>
                    <a:pt x="78" y="127"/>
                  </a:lnTo>
                  <a:lnTo>
                    <a:pt x="78" y="122"/>
                  </a:lnTo>
                  <a:lnTo>
                    <a:pt x="80" y="114"/>
                  </a:lnTo>
                  <a:lnTo>
                    <a:pt x="80" y="105"/>
                  </a:lnTo>
                  <a:lnTo>
                    <a:pt x="81" y="95"/>
                  </a:lnTo>
                  <a:lnTo>
                    <a:pt x="81" y="85"/>
                  </a:lnTo>
                  <a:lnTo>
                    <a:pt x="83" y="73"/>
                  </a:lnTo>
                  <a:lnTo>
                    <a:pt x="83" y="63"/>
                  </a:lnTo>
                  <a:lnTo>
                    <a:pt x="85" y="52"/>
                  </a:lnTo>
                  <a:lnTo>
                    <a:pt x="86" y="42"/>
                  </a:lnTo>
                  <a:lnTo>
                    <a:pt x="87" y="32"/>
                  </a:lnTo>
                  <a:lnTo>
                    <a:pt x="88" y="25"/>
                  </a:lnTo>
                  <a:lnTo>
                    <a:pt x="90" y="18"/>
                  </a:lnTo>
                  <a:lnTo>
                    <a:pt x="93" y="13"/>
                  </a:lnTo>
                  <a:lnTo>
                    <a:pt x="95" y="11"/>
                  </a:lnTo>
                  <a:lnTo>
                    <a:pt x="95" y="12"/>
                  </a:lnTo>
                  <a:lnTo>
                    <a:pt x="97" y="12"/>
                  </a:lnTo>
                  <a:lnTo>
                    <a:pt x="98" y="13"/>
                  </a:lnTo>
                  <a:lnTo>
                    <a:pt x="100" y="13"/>
                  </a:lnTo>
                  <a:lnTo>
                    <a:pt x="102" y="15"/>
                  </a:lnTo>
                  <a:lnTo>
                    <a:pt x="104" y="16"/>
                  </a:lnTo>
                  <a:lnTo>
                    <a:pt x="106" y="18"/>
                  </a:lnTo>
                  <a:lnTo>
                    <a:pt x="107" y="20"/>
                  </a:lnTo>
                  <a:lnTo>
                    <a:pt x="109" y="23"/>
                  </a:lnTo>
                  <a:lnTo>
                    <a:pt x="111" y="25"/>
                  </a:lnTo>
                  <a:lnTo>
                    <a:pt x="113" y="28"/>
                  </a:lnTo>
                  <a:lnTo>
                    <a:pt x="115" y="30"/>
                  </a:lnTo>
                  <a:lnTo>
                    <a:pt x="116" y="34"/>
                  </a:lnTo>
                  <a:lnTo>
                    <a:pt x="118" y="37"/>
                  </a:lnTo>
                  <a:lnTo>
                    <a:pt x="120" y="41"/>
                  </a:lnTo>
                  <a:lnTo>
                    <a:pt x="122" y="42"/>
                  </a:lnTo>
                  <a:lnTo>
                    <a:pt x="124" y="48"/>
                  </a:lnTo>
                  <a:lnTo>
                    <a:pt x="126" y="52"/>
                  </a:lnTo>
                  <a:lnTo>
                    <a:pt x="128" y="58"/>
                  </a:lnTo>
                  <a:lnTo>
                    <a:pt x="131" y="62"/>
                  </a:lnTo>
                  <a:lnTo>
                    <a:pt x="133" y="68"/>
                  </a:lnTo>
                  <a:lnTo>
                    <a:pt x="134" y="74"/>
                  </a:lnTo>
                  <a:lnTo>
                    <a:pt x="136" y="79"/>
                  </a:lnTo>
                  <a:lnTo>
                    <a:pt x="138" y="83"/>
                  </a:lnTo>
                  <a:lnTo>
                    <a:pt x="138" y="89"/>
                  </a:lnTo>
                  <a:lnTo>
                    <a:pt x="140" y="94"/>
                  </a:lnTo>
                  <a:lnTo>
                    <a:pt x="141" y="98"/>
                  </a:lnTo>
                  <a:lnTo>
                    <a:pt x="143" y="102"/>
                  </a:lnTo>
                  <a:lnTo>
                    <a:pt x="143" y="106"/>
                  </a:lnTo>
                  <a:lnTo>
                    <a:pt x="144" y="109"/>
                  </a:lnTo>
                  <a:lnTo>
                    <a:pt x="145" y="111"/>
                  </a:lnTo>
                  <a:lnTo>
                    <a:pt x="147" y="113"/>
                  </a:lnTo>
                  <a:lnTo>
                    <a:pt x="146" y="113"/>
                  </a:lnTo>
                  <a:lnTo>
                    <a:pt x="146" y="109"/>
                  </a:lnTo>
                  <a:lnTo>
                    <a:pt x="145" y="105"/>
                  </a:lnTo>
                  <a:lnTo>
                    <a:pt x="145" y="99"/>
                  </a:lnTo>
                  <a:lnTo>
                    <a:pt x="144" y="92"/>
                  </a:lnTo>
                  <a:lnTo>
                    <a:pt x="143" y="84"/>
                  </a:lnTo>
                  <a:lnTo>
                    <a:pt x="141" y="75"/>
                  </a:lnTo>
                  <a:lnTo>
                    <a:pt x="141" y="65"/>
                  </a:lnTo>
                  <a:lnTo>
                    <a:pt x="139" y="56"/>
                  </a:lnTo>
                  <a:lnTo>
                    <a:pt x="137" y="47"/>
                  </a:lnTo>
                  <a:lnTo>
                    <a:pt x="135" y="39"/>
                  </a:lnTo>
                  <a:lnTo>
                    <a:pt x="133" y="30"/>
                  </a:lnTo>
                  <a:lnTo>
                    <a:pt x="130" y="24"/>
                  </a:lnTo>
                  <a:lnTo>
                    <a:pt x="128" y="18"/>
                  </a:lnTo>
                  <a:lnTo>
                    <a:pt x="126" y="14"/>
                  </a:lnTo>
                  <a:lnTo>
                    <a:pt x="124" y="11"/>
                  </a:lnTo>
                  <a:lnTo>
                    <a:pt x="125" y="11"/>
                  </a:lnTo>
                  <a:lnTo>
                    <a:pt x="126" y="11"/>
                  </a:lnTo>
                  <a:lnTo>
                    <a:pt x="128" y="11"/>
                  </a:lnTo>
                  <a:lnTo>
                    <a:pt x="130" y="13"/>
                  </a:lnTo>
                  <a:lnTo>
                    <a:pt x="133" y="13"/>
                  </a:lnTo>
                  <a:lnTo>
                    <a:pt x="137" y="13"/>
                  </a:lnTo>
                  <a:lnTo>
                    <a:pt x="141" y="13"/>
                  </a:lnTo>
                  <a:lnTo>
                    <a:pt x="144" y="14"/>
                  </a:lnTo>
                  <a:lnTo>
                    <a:pt x="149" y="15"/>
                  </a:lnTo>
                  <a:lnTo>
                    <a:pt x="153" y="17"/>
                  </a:lnTo>
                  <a:lnTo>
                    <a:pt x="158" y="18"/>
                  </a:lnTo>
                  <a:lnTo>
                    <a:pt x="163" y="20"/>
                  </a:lnTo>
                  <a:lnTo>
                    <a:pt x="168" y="21"/>
                  </a:lnTo>
                  <a:lnTo>
                    <a:pt x="174" y="23"/>
                  </a:lnTo>
                  <a:lnTo>
                    <a:pt x="180" y="25"/>
                  </a:lnTo>
                  <a:lnTo>
                    <a:pt x="182" y="28"/>
                  </a:lnTo>
                  <a:lnTo>
                    <a:pt x="186" y="30"/>
                  </a:lnTo>
                  <a:lnTo>
                    <a:pt x="190" y="31"/>
                  </a:lnTo>
                  <a:lnTo>
                    <a:pt x="193" y="33"/>
                  </a:lnTo>
                  <a:lnTo>
                    <a:pt x="195" y="36"/>
                  </a:lnTo>
                  <a:lnTo>
                    <a:pt x="198" y="38"/>
                  </a:lnTo>
                  <a:lnTo>
                    <a:pt x="200" y="40"/>
                  </a:lnTo>
                  <a:lnTo>
                    <a:pt x="204" y="41"/>
                  </a:lnTo>
                  <a:lnTo>
                    <a:pt x="206" y="45"/>
                  </a:lnTo>
                  <a:lnTo>
                    <a:pt x="208" y="48"/>
                  </a:lnTo>
                  <a:lnTo>
                    <a:pt x="210" y="51"/>
                  </a:lnTo>
                  <a:lnTo>
                    <a:pt x="214" y="54"/>
                  </a:lnTo>
                  <a:lnTo>
                    <a:pt x="216" y="60"/>
                  </a:lnTo>
                  <a:lnTo>
                    <a:pt x="220" y="64"/>
                  </a:lnTo>
                  <a:lnTo>
                    <a:pt x="224" y="70"/>
                  </a:lnTo>
                  <a:lnTo>
                    <a:pt x="229" y="75"/>
                  </a:lnTo>
                  <a:lnTo>
                    <a:pt x="228" y="76"/>
                  </a:lnTo>
                  <a:lnTo>
                    <a:pt x="228" y="75"/>
                  </a:lnTo>
                  <a:lnTo>
                    <a:pt x="228" y="74"/>
                  </a:lnTo>
                  <a:lnTo>
                    <a:pt x="228" y="72"/>
                  </a:lnTo>
                  <a:lnTo>
                    <a:pt x="227" y="70"/>
                  </a:lnTo>
                  <a:lnTo>
                    <a:pt x="227" y="67"/>
                  </a:lnTo>
                  <a:lnTo>
                    <a:pt x="226" y="63"/>
                  </a:lnTo>
                  <a:lnTo>
                    <a:pt x="226" y="60"/>
                  </a:lnTo>
                  <a:lnTo>
                    <a:pt x="223" y="56"/>
                  </a:lnTo>
                  <a:lnTo>
                    <a:pt x="221" y="51"/>
                  </a:lnTo>
                  <a:lnTo>
                    <a:pt x="218" y="48"/>
                  </a:lnTo>
                  <a:lnTo>
                    <a:pt x="216" y="42"/>
                  </a:lnTo>
                  <a:lnTo>
                    <a:pt x="212" y="38"/>
                  </a:lnTo>
                  <a:lnTo>
                    <a:pt x="208" y="32"/>
                  </a:lnTo>
                  <a:lnTo>
                    <a:pt x="202" y="27"/>
                  </a:lnTo>
                  <a:lnTo>
                    <a:pt x="198" y="21"/>
                  </a:lnTo>
                  <a:lnTo>
                    <a:pt x="193" y="20"/>
                  </a:lnTo>
                  <a:lnTo>
                    <a:pt x="190" y="18"/>
                  </a:lnTo>
                  <a:lnTo>
                    <a:pt x="186" y="16"/>
                  </a:lnTo>
                  <a:lnTo>
                    <a:pt x="182" y="14"/>
                  </a:lnTo>
                  <a:lnTo>
                    <a:pt x="178" y="13"/>
                  </a:lnTo>
                  <a:lnTo>
                    <a:pt x="174" y="11"/>
                  </a:lnTo>
                  <a:lnTo>
                    <a:pt x="170" y="10"/>
                  </a:lnTo>
                  <a:lnTo>
                    <a:pt x="166" y="8"/>
                  </a:lnTo>
                  <a:lnTo>
                    <a:pt x="163" y="8"/>
                  </a:lnTo>
                  <a:lnTo>
                    <a:pt x="159" y="8"/>
                  </a:lnTo>
                  <a:lnTo>
                    <a:pt x="155" y="8"/>
                  </a:lnTo>
                  <a:lnTo>
                    <a:pt x="154" y="6"/>
                  </a:lnTo>
                  <a:lnTo>
                    <a:pt x="151" y="6"/>
                  </a:lnTo>
                  <a:lnTo>
                    <a:pt x="149" y="6"/>
                  </a:lnTo>
                  <a:lnTo>
                    <a:pt x="149" y="4"/>
                  </a:lnTo>
                  <a:lnTo>
                    <a:pt x="147" y="4"/>
                  </a:lnTo>
                  <a:lnTo>
                    <a:pt x="145" y="4"/>
                  </a:lnTo>
                  <a:lnTo>
                    <a:pt x="141" y="4"/>
                  </a:lnTo>
                  <a:lnTo>
                    <a:pt x="136" y="2"/>
                  </a:lnTo>
                  <a:lnTo>
                    <a:pt x="129" y="2"/>
                  </a:lnTo>
                  <a:lnTo>
                    <a:pt x="123" y="1"/>
                  </a:lnTo>
                  <a:lnTo>
                    <a:pt x="115" y="1"/>
                  </a:lnTo>
                  <a:lnTo>
                    <a:pt x="107" y="0"/>
                  </a:lnTo>
                  <a:lnTo>
                    <a:pt x="98" y="1"/>
                  </a:lnTo>
                  <a:lnTo>
                    <a:pt x="89" y="1"/>
                  </a:lnTo>
                  <a:lnTo>
                    <a:pt x="80" y="3"/>
                  </a:lnTo>
                  <a:lnTo>
                    <a:pt x="71" y="4"/>
                  </a:lnTo>
                  <a:lnTo>
                    <a:pt x="62" y="8"/>
                  </a:lnTo>
                  <a:lnTo>
                    <a:pt x="54" y="11"/>
                  </a:lnTo>
                  <a:lnTo>
                    <a:pt x="46" y="16"/>
                  </a:lnTo>
                  <a:lnTo>
                    <a:pt x="39" y="2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2" name="Freeform 173"/>
            <p:cNvSpPr>
              <a:spLocks/>
            </p:cNvSpPr>
            <p:nvPr/>
          </p:nvSpPr>
          <p:spPr bwMode="auto">
            <a:xfrm>
              <a:off x="5569" y="3484"/>
              <a:ext cx="143" cy="164"/>
            </a:xfrm>
            <a:custGeom>
              <a:avLst/>
              <a:gdLst>
                <a:gd name="T0" fmla="*/ 20 w 143"/>
                <a:gd name="T1" fmla="*/ 159 h 164"/>
                <a:gd name="T2" fmla="*/ 17 w 143"/>
                <a:gd name="T3" fmla="*/ 144 h 164"/>
                <a:gd name="T4" fmla="*/ 17 w 143"/>
                <a:gd name="T5" fmla="*/ 130 h 164"/>
                <a:gd name="T6" fmla="*/ 18 w 143"/>
                <a:gd name="T7" fmla="*/ 114 h 164"/>
                <a:gd name="T8" fmla="*/ 21 w 143"/>
                <a:gd name="T9" fmla="*/ 100 h 164"/>
                <a:gd name="T10" fmla="*/ 25 w 143"/>
                <a:gd name="T11" fmla="*/ 86 h 164"/>
                <a:gd name="T12" fmla="*/ 30 w 143"/>
                <a:gd name="T13" fmla="*/ 72 h 164"/>
                <a:gd name="T14" fmla="*/ 37 w 143"/>
                <a:gd name="T15" fmla="*/ 59 h 164"/>
                <a:gd name="T16" fmla="*/ 45 w 143"/>
                <a:gd name="T17" fmla="*/ 46 h 164"/>
                <a:gd name="T18" fmla="*/ 54 w 143"/>
                <a:gd name="T19" fmla="*/ 36 h 164"/>
                <a:gd name="T20" fmla="*/ 64 w 143"/>
                <a:gd name="T21" fmla="*/ 26 h 164"/>
                <a:gd name="T22" fmla="*/ 75 w 143"/>
                <a:gd name="T23" fmla="*/ 18 h 164"/>
                <a:gd name="T24" fmla="*/ 87 w 143"/>
                <a:gd name="T25" fmla="*/ 11 h 164"/>
                <a:gd name="T26" fmla="*/ 99 w 143"/>
                <a:gd name="T27" fmla="*/ 6 h 164"/>
                <a:gd name="T28" fmla="*/ 112 w 143"/>
                <a:gd name="T29" fmla="*/ 2 h 164"/>
                <a:gd name="T30" fmla="*/ 126 w 143"/>
                <a:gd name="T31" fmla="*/ 0 h 164"/>
                <a:gd name="T32" fmla="*/ 142 w 143"/>
                <a:gd name="T33" fmla="*/ 0 h 164"/>
                <a:gd name="T34" fmla="*/ 134 w 143"/>
                <a:gd name="T35" fmla="*/ 0 h 164"/>
                <a:gd name="T36" fmla="*/ 119 w 143"/>
                <a:gd name="T37" fmla="*/ 0 h 164"/>
                <a:gd name="T38" fmla="*/ 104 w 143"/>
                <a:gd name="T39" fmla="*/ 1 h 164"/>
                <a:gd name="T40" fmla="*/ 90 w 143"/>
                <a:gd name="T41" fmla="*/ 4 h 164"/>
                <a:gd name="T42" fmla="*/ 77 w 143"/>
                <a:gd name="T43" fmla="*/ 9 h 164"/>
                <a:gd name="T44" fmla="*/ 64 w 143"/>
                <a:gd name="T45" fmla="*/ 16 h 164"/>
                <a:gd name="T46" fmla="*/ 53 w 143"/>
                <a:gd name="T47" fmla="*/ 23 h 164"/>
                <a:gd name="T48" fmla="*/ 41 w 143"/>
                <a:gd name="T49" fmla="*/ 32 h 164"/>
                <a:gd name="T50" fmla="*/ 32 w 143"/>
                <a:gd name="T51" fmla="*/ 41 h 164"/>
                <a:gd name="T52" fmla="*/ 23 w 143"/>
                <a:gd name="T53" fmla="*/ 54 h 164"/>
                <a:gd name="T54" fmla="*/ 15 w 143"/>
                <a:gd name="T55" fmla="*/ 67 h 164"/>
                <a:gd name="T56" fmla="*/ 9 w 143"/>
                <a:gd name="T57" fmla="*/ 82 h 164"/>
                <a:gd name="T58" fmla="*/ 4 w 143"/>
                <a:gd name="T59" fmla="*/ 95 h 164"/>
                <a:gd name="T60" fmla="*/ 1 w 143"/>
                <a:gd name="T61" fmla="*/ 112 h 164"/>
                <a:gd name="T62" fmla="*/ 0 w 143"/>
                <a:gd name="T63" fmla="*/ 128 h 164"/>
                <a:gd name="T64" fmla="*/ 0 w 143"/>
                <a:gd name="T65" fmla="*/ 146 h 164"/>
                <a:gd name="T66" fmla="*/ 2 w 143"/>
                <a:gd name="T67" fmla="*/ 163 h 164"/>
                <a:gd name="T68" fmla="*/ 2 w 143"/>
                <a:gd name="T69" fmla="*/ 163 h 164"/>
                <a:gd name="T70" fmla="*/ 2 w 143"/>
                <a:gd name="T71" fmla="*/ 163 h 164"/>
                <a:gd name="T72" fmla="*/ 2 w 143"/>
                <a:gd name="T73" fmla="*/ 163 h 164"/>
                <a:gd name="T74" fmla="*/ 4 w 143"/>
                <a:gd name="T75" fmla="*/ 163 h 164"/>
                <a:gd name="T76" fmla="*/ 4 w 143"/>
                <a:gd name="T77" fmla="*/ 163 h 164"/>
                <a:gd name="T78" fmla="*/ 6 w 143"/>
                <a:gd name="T79" fmla="*/ 163 h 164"/>
                <a:gd name="T80" fmla="*/ 7 w 143"/>
                <a:gd name="T81" fmla="*/ 163 h 164"/>
                <a:gd name="T82" fmla="*/ 9 w 143"/>
                <a:gd name="T83" fmla="*/ 162 h 164"/>
                <a:gd name="T84" fmla="*/ 9 w 143"/>
                <a:gd name="T85" fmla="*/ 162 h 164"/>
                <a:gd name="T86" fmla="*/ 11 w 143"/>
                <a:gd name="T87" fmla="*/ 162 h 164"/>
                <a:gd name="T88" fmla="*/ 13 w 143"/>
                <a:gd name="T89" fmla="*/ 162 h 164"/>
                <a:gd name="T90" fmla="*/ 15 w 143"/>
                <a:gd name="T91" fmla="*/ 161 h 164"/>
                <a:gd name="T92" fmla="*/ 15 w 143"/>
                <a:gd name="T93" fmla="*/ 161 h 164"/>
                <a:gd name="T94" fmla="*/ 17 w 143"/>
                <a:gd name="T95" fmla="*/ 161 h 164"/>
                <a:gd name="T96" fmla="*/ 18 w 143"/>
                <a:gd name="T97" fmla="*/ 161 h 164"/>
                <a:gd name="T98" fmla="*/ 20 w 143"/>
                <a:gd name="T99" fmla="*/ 159 h 164"/>
                <a:gd name="T100" fmla="*/ 20 w 143"/>
                <a:gd name="T101" fmla="*/ 159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 h="164">
                  <a:moveTo>
                    <a:pt x="20" y="159"/>
                  </a:moveTo>
                  <a:lnTo>
                    <a:pt x="17" y="144"/>
                  </a:lnTo>
                  <a:lnTo>
                    <a:pt x="17" y="130"/>
                  </a:lnTo>
                  <a:lnTo>
                    <a:pt x="18" y="114"/>
                  </a:lnTo>
                  <a:lnTo>
                    <a:pt x="21" y="100"/>
                  </a:lnTo>
                  <a:lnTo>
                    <a:pt x="25" y="86"/>
                  </a:lnTo>
                  <a:lnTo>
                    <a:pt x="30" y="72"/>
                  </a:lnTo>
                  <a:lnTo>
                    <a:pt x="37" y="59"/>
                  </a:lnTo>
                  <a:lnTo>
                    <a:pt x="45" y="46"/>
                  </a:lnTo>
                  <a:lnTo>
                    <a:pt x="54" y="36"/>
                  </a:lnTo>
                  <a:lnTo>
                    <a:pt x="64" y="26"/>
                  </a:lnTo>
                  <a:lnTo>
                    <a:pt x="75" y="18"/>
                  </a:lnTo>
                  <a:lnTo>
                    <a:pt x="87" y="11"/>
                  </a:lnTo>
                  <a:lnTo>
                    <a:pt x="99" y="6"/>
                  </a:lnTo>
                  <a:lnTo>
                    <a:pt x="112" y="2"/>
                  </a:lnTo>
                  <a:lnTo>
                    <a:pt x="126" y="0"/>
                  </a:lnTo>
                  <a:lnTo>
                    <a:pt x="142" y="0"/>
                  </a:lnTo>
                  <a:lnTo>
                    <a:pt x="134" y="0"/>
                  </a:lnTo>
                  <a:lnTo>
                    <a:pt x="119" y="0"/>
                  </a:lnTo>
                  <a:lnTo>
                    <a:pt x="104" y="1"/>
                  </a:lnTo>
                  <a:lnTo>
                    <a:pt x="90" y="4"/>
                  </a:lnTo>
                  <a:lnTo>
                    <a:pt x="77" y="9"/>
                  </a:lnTo>
                  <a:lnTo>
                    <a:pt x="64" y="16"/>
                  </a:lnTo>
                  <a:lnTo>
                    <a:pt x="53" y="23"/>
                  </a:lnTo>
                  <a:lnTo>
                    <a:pt x="41" y="32"/>
                  </a:lnTo>
                  <a:lnTo>
                    <a:pt x="32" y="41"/>
                  </a:lnTo>
                  <a:lnTo>
                    <a:pt x="23" y="54"/>
                  </a:lnTo>
                  <a:lnTo>
                    <a:pt x="15" y="67"/>
                  </a:lnTo>
                  <a:lnTo>
                    <a:pt x="9" y="82"/>
                  </a:lnTo>
                  <a:lnTo>
                    <a:pt x="4" y="95"/>
                  </a:lnTo>
                  <a:lnTo>
                    <a:pt x="1" y="112"/>
                  </a:lnTo>
                  <a:lnTo>
                    <a:pt x="0" y="128"/>
                  </a:lnTo>
                  <a:lnTo>
                    <a:pt x="0" y="146"/>
                  </a:lnTo>
                  <a:lnTo>
                    <a:pt x="2" y="163"/>
                  </a:lnTo>
                  <a:lnTo>
                    <a:pt x="4" y="163"/>
                  </a:lnTo>
                  <a:lnTo>
                    <a:pt x="6" y="163"/>
                  </a:lnTo>
                  <a:lnTo>
                    <a:pt x="7" y="163"/>
                  </a:lnTo>
                  <a:lnTo>
                    <a:pt x="9" y="162"/>
                  </a:lnTo>
                  <a:lnTo>
                    <a:pt x="11" y="162"/>
                  </a:lnTo>
                  <a:lnTo>
                    <a:pt x="13" y="162"/>
                  </a:lnTo>
                  <a:lnTo>
                    <a:pt x="15" y="161"/>
                  </a:lnTo>
                  <a:lnTo>
                    <a:pt x="17" y="161"/>
                  </a:lnTo>
                  <a:lnTo>
                    <a:pt x="18" y="161"/>
                  </a:lnTo>
                  <a:lnTo>
                    <a:pt x="20" y="159"/>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3" name="Freeform 174"/>
            <p:cNvSpPr>
              <a:spLocks/>
            </p:cNvSpPr>
            <p:nvPr/>
          </p:nvSpPr>
          <p:spPr bwMode="auto">
            <a:xfrm>
              <a:off x="5691" y="3504"/>
              <a:ext cx="94" cy="61"/>
            </a:xfrm>
            <a:custGeom>
              <a:avLst/>
              <a:gdLst>
                <a:gd name="T0" fmla="*/ 93 w 94"/>
                <a:gd name="T1" fmla="*/ 60 h 61"/>
                <a:gd name="T2" fmla="*/ 88 w 94"/>
                <a:gd name="T3" fmla="*/ 55 h 61"/>
                <a:gd name="T4" fmla="*/ 84 w 94"/>
                <a:gd name="T5" fmla="*/ 49 h 61"/>
                <a:gd name="T6" fmla="*/ 79 w 94"/>
                <a:gd name="T7" fmla="*/ 44 h 61"/>
                <a:gd name="T8" fmla="*/ 75 w 94"/>
                <a:gd name="T9" fmla="*/ 38 h 61"/>
                <a:gd name="T10" fmla="*/ 69 w 94"/>
                <a:gd name="T11" fmla="*/ 35 h 61"/>
                <a:gd name="T12" fmla="*/ 64 w 94"/>
                <a:gd name="T13" fmla="*/ 29 h 61"/>
                <a:gd name="T14" fmla="*/ 59 w 94"/>
                <a:gd name="T15" fmla="*/ 25 h 61"/>
                <a:gd name="T16" fmla="*/ 53 w 94"/>
                <a:gd name="T17" fmla="*/ 19 h 61"/>
                <a:gd name="T18" fmla="*/ 45 w 94"/>
                <a:gd name="T19" fmla="*/ 17 h 61"/>
                <a:gd name="T20" fmla="*/ 40 w 94"/>
                <a:gd name="T21" fmla="*/ 13 h 61"/>
                <a:gd name="T22" fmla="*/ 32 w 94"/>
                <a:gd name="T23" fmla="*/ 11 h 61"/>
                <a:gd name="T24" fmla="*/ 26 w 94"/>
                <a:gd name="T25" fmla="*/ 7 h 61"/>
                <a:gd name="T26" fmla="*/ 19 w 94"/>
                <a:gd name="T27" fmla="*/ 5 h 61"/>
                <a:gd name="T28" fmla="*/ 13 w 94"/>
                <a:gd name="T29" fmla="*/ 3 h 61"/>
                <a:gd name="T30" fmla="*/ 5 w 94"/>
                <a:gd name="T31" fmla="*/ 2 h 61"/>
                <a:gd name="T32" fmla="*/ 0 w 94"/>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61">
                  <a:moveTo>
                    <a:pt x="93" y="60"/>
                  </a:moveTo>
                  <a:lnTo>
                    <a:pt x="88" y="55"/>
                  </a:lnTo>
                  <a:lnTo>
                    <a:pt x="84" y="49"/>
                  </a:lnTo>
                  <a:lnTo>
                    <a:pt x="79" y="44"/>
                  </a:lnTo>
                  <a:lnTo>
                    <a:pt x="75" y="38"/>
                  </a:lnTo>
                  <a:lnTo>
                    <a:pt x="69" y="35"/>
                  </a:lnTo>
                  <a:lnTo>
                    <a:pt x="64" y="29"/>
                  </a:lnTo>
                  <a:lnTo>
                    <a:pt x="59" y="25"/>
                  </a:lnTo>
                  <a:lnTo>
                    <a:pt x="53" y="19"/>
                  </a:lnTo>
                  <a:lnTo>
                    <a:pt x="45" y="17"/>
                  </a:lnTo>
                  <a:lnTo>
                    <a:pt x="40" y="13"/>
                  </a:lnTo>
                  <a:lnTo>
                    <a:pt x="32" y="11"/>
                  </a:lnTo>
                  <a:lnTo>
                    <a:pt x="26" y="7"/>
                  </a:lnTo>
                  <a:lnTo>
                    <a:pt x="19" y="5"/>
                  </a:lnTo>
                  <a:lnTo>
                    <a:pt x="13" y="3"/>
                  </a:lnTo>
                  <a:lnTo>
                    <a:pt x="5" y="2"/>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4" name="Freeform 175"/>
            <p:cNvSpPr>
              <a:spLocks/>
            </p:cNvSpPr>
            <p:nvPr/>
          </p:nvSpPr>
          <p:spPr bwMode="auto">
            <a:xfrm>
              <a:off x="5688" y="3511"/>
              <a:ext cx="20" cy="87"/>
            </a:xfrm>
            <a:custGeom>
              <a:avLst/>
              <a:gdLst>
                <a:gd name="T0" fmla="*/ 19 w 20"/>
                <a:gd name="T1" fmla="*/ 86 h 87"/>
                <a:gd name="T2" fmla="*/ 17 w 20"/>
                <a:gd name="T3" fmla="*/ 81 h 87"/>
                <a:gd name="T4" fmla="*/ 17 w 20"/>
                <a:gd name="T5" fmla="*/ 76 h 87"/>
                <a:gd name="T6" fmla="*/ 16 w 20"/>
                <a:gd name="T7" fmla="*/ 70 h 87"/>
                <a:gd name="T8" fmla="*/ 16 w 20"/>
                <a:gd name="T9" fmla="*/ 65 h 87"/>
                <a:gd name="T10" fmla="*/ 14 w 20"/>
                <a:gd name="T11" fmla="*/ 59 h 87"/>
                <a:gd name="T12" fmla="*/ 14 w 20"/>
                <a:gd name="T13" fmla="*/ 54 h 87"/>
                <a:gd name="T14" fmla="*/ 12 w 20"/>
                <a:gd name="T15" fmla="*/ 48 h 87"/>
                <a:gd name="T16" fmla="*/ 12 w 20"/>
                <a:gd name="T17" fmla="*/ 42 h 87"/>
                <a:gd name="T18" fmla="*/ 10 w 20"/>
                <a:gd name="T19" fmla="*/ 39 h 87"/>
                <a:gd name="T20" fmla="*/ 8 w 20"/>
                <a:gd name="T21" fmla="*/ 33 h 87"/>
                <a:gd name="T22" fmla="*/ 6 w 20"/>
                <a:gd name="T23" fmla="*/ 28 h 87"/>
                <a:gd name="T24" fmla="*/ 6 w 20"/>
                <a:gd name="T25" fmla="*/ 22 h 87"/>
                <a:gd name="T26" fmla="*/ 5 w 20"/>
                <a:gd name="T27" fmla="*/ 17 h 87"/>
                <a:gd name="T28" fmla="*/ 3 w 20"/>
                <a:gd name="T29" fmla="*/ 11 h 87"/>
                <a:gd name="T30" fmla="*/ 1 w 20"/>
                <a:gd name="T31" fmla="*/ 6 h 87"/>
                <a:gd name="T32" fmla="*/ 0 w 20"/>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87">
                  <a:moveTo>
                    <a:pt x="19" y="86"/>
                  </a:moveTo>
                  <a:lnTo>
                    <a:pt x="17" y="81"/>
                  </a:lnTo>
                  <a:lnTo>
                    <a:pt x="17" y="76"/>
                  </a:lnTo>
                  <a:lnTo>
                    <a:pt x="16" y="70"/>
                  </a:lnTo>
                  <a:lnTo>
                    <a:pt x="16" y="65"/>
                  </a:lnTo>
                  <a:lnTo>
                    <a:pt x="14" y="59"/>
                  </a:lnTo>
                  <a:lnTo>
                    <a:pt x="14" y="54"/>
                  </a:lnTo>
                  <a:lnTo>
                    <a:pt x="12" y="48"/>
                  </a:lnTo>
                  <a:lnTo>
                    <a:pt x="12" y="42"/>
                  </a:lnTo>
                  <a:lnTo>
                    <a:pt x="10" y="39"/>
                  </a:lnTo>
                  <a:lnTo>
                    <a:pt x="8" y="33"/>
                  </a:lnTo>
                  <a:lnTo>
                    <a:pt x="6" y="28"/>
                  </a:lnTo>
                  <a:lnTo>
                    <a:pt x="6" y="22"/>
                  </a:lnTo>
                  <a:lnTo>
                    <a:pt x="5" y="17"/>
                  </a:lnTo>
                  <a:lnTo>
                    <a:pt x="3" y="11"/>
                  </a:lnTo>
                  <a:lnTo>
                    <a:pt x="1" y="6"/>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5" name="Freeform 176"/>
            <p:cNvSpPr>
              <a:spLocks/>
            </p:cNvSpPr>
            <p:nvPr/>
          </p:nvSpPr>
          <p:spPr bwMode="auto">
            <a:xfrm>
              <a:off x="5608" y="3543"/>
              <a:ext cx="15" cy="88"/>
            </a:xfrm>
            <a:custGeom>
              <a:avLst/>
              <a:gdLst>
                <a:gd name="T0" fmla="*/ 14 w 15"/>
                <a:gd name="T1" fmla="*/ 0 h 88"/>
                <a:gd name="T2" fmla="*/ 11 w 15"/>
                <a:gd name="T3" fmla="*/ 6 h 88"/>
                <a:gd name="T4" fmla="*/ 8 w 15"/>
                <a:gd name="T5" fmla="*/ 12 h 88"/>
                <a:gd name="T6" fmla="*/ 6 w 15"/>
                <a:gd name="T7" fmla="*/ 17 h 88"/>
                <a:gd name="T8" fmla="*/ 4 w 15"/>
                <a:gd name="T9" fmla="*/ 22 h 88"/>
                <a:gd name="T10" fmla="*/ 2 w 15"/>
                <a:gd name="T11" fmla="*/ 27 h 88"/>
                <a:gd name="T12" fmla="*/ 2 w 15"/>
                <a:gd name="T13" fmla="*/ 33 h 88"/>
                <a:gd name="T14" fmla="*/ 1 w 15"/>
                <a:gd name="T15" fmla="*/ 39 h 88"/>
                <a:gd name="T16" fmla="*/ 1 w 15"/>
                <a:gd name="T17" fmla="*/ 44 h 88"/>
                <a:gd name="T18" fmla="*/ 0 w 15"/>
                <a:gd name="T19" fmla="*/ 49 h 88"/>
                <a:gd name="T20" fmla="*/ 0 w 15"/>
                <a:gd name="T21" fmla="*/ 55 h 88"/>
                <a:gd name="T22" fmla="*/ 0 w 15"/>
                <a:gd name="T23" fmla="*/ 61 h 88"/>
                <a:gd name="T24" fmla="*/ 1 w 15"/>
                <a:gd name="T25" fmla="*/ 66 h 88"/>
                <a:gd name="T26" fmla="*/ 1 w 15"/>
                <a:gd name="T27" fmla="*/ 72 h 88"/>
                <a:gd name="T28" fmla="*/ 2 w 15"/>
                <a:gd name="T29" fmla="*/ 77 h 88"/>
                <a:gd name="T30" fmla="*/ 4 w 15"/>
                <a:gd name="T31" fmla="*/ 83 h 88"/>
                <a:gd name="T32" fmla="*/ 7 w 15"/>
                <a:gd name="T33" fmla="*/ 8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8">
                  <a:moveTo>
                    <a:pt x="14" y="0"/>
                  </a:moveTo>
                  <a:lnTo>
                    <a:pt x="11" y="6"/>
                  </a:lnTo>
                  <a:lnTo>
                    <a:pt x="8" y="12"/>
                  </a:lnTo>
                  <a:lnTo>
                    <a:pt x="6" y="17"/>
                  </a:lnTo>
                  <a:lnTo>
                    <a:pt x="4" y="22"/>
                  </a:lnTo>
                  <a:lnTo>
                    <a:pt x="2" y="27"/>
                  </a:lnTo>
                  <a:lnTo>
                    <a:pt x="2" y="33"/>
                  </a:lnTo>
                  <a:lnTo>
                    <a:pt x="1" y="39"/>
                  </a:lnTo>
                  <a:lnTo>
                    <a:pt x="1" y="44"/>
                  </a:lnTo>
                  <a:lnTo>
                    <a:pt x="0" y="49"/>
                  </a:lnTo>
                  <a:lnTo>
                    <a:pt x="0" y="55"/>
                  </a:lnTo>
                  <a:lnTo>
                    <a:pt x="0" y="61"/>
                  </a:lnTo>
                  <a:lnTo>
                    <a:pt x="1" y="66"/>
                  </a:lnTo>
                  <a:lnTo>
                    <a:pt x="1" y="72"/>
                  </a:lnTo>
                  <a:lnTo>
                    <a:pt x="2" y="77"/>
                  </a:lnTo>
                  <a:lnTo>
                    <a:pt x="4" y="83"/>
                  </a:lnTo>
                  <a:lnTo>
                    <a:pt x="7" y="87"/>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6" name="Freeform 177"/>
            <p:cNvSpPr>
              <a:spLocks/>
            </p:cNvSpPr>
            <p:nvPr/>
          </p:nvSpPr>
          <p:spPr bwMode="auto">
            <a:xfrm>
              <a:off x="5492" y="3917"/>
              <a:ext cx="108" cy="282"/>
            </a:xfrm>
            <a:custGeom>
              <a:avLst/>
              <a:gdLst>
                <a:gd name="T0" fmla="*/ 107 w 108"/>
                <a:gd name="T1" fmla="*/ 0 h 282"/>
                <a:gd name="T2" fmla="*/ 97 w 108"/>
                <a:gd name="T3" fmla="*/ 89 h 282"/>
                <a:gd name="T4" fmla="*/ 93 w 108"/>
                <a:gd name="T5" fmla="*/ 198 h 282"/>
                <a:gd name="T6" fmla="*/ 97 w 108"/>
                <a:gd name="T7" fmla="*/ 277 h 282"/>
                <a:gd name="T8" fmla="*/ 50 w 108"/>
                <a:gd name="T9" fmla="*/ 281 h 282"/>
                <a:gd name="T10" fmla="*/ 0 w 108"/>
                <a:gd name="T11" fmla="*/ 212 h 282"/>
                <a:gd name="T12" fmla="*/ 20 w 108"/>
                <a:gd name="T13" fmla="*/ 225 h 282"/>
                <a:gd name="T14" fmla="*/ 60 w 108"/>
                <a:gd name="T15" fmla="*/ 248 h 282"/>
                <a:gd name="T16" fmla="*/ 66 w 108"/>
                <a:gd name="T17" fmla="*/ 248 h 282"/>
                <a:gd name="T18" fmla="*/ 50 w 108"/>
                <a:gd name="T19" fmla="*/ 217 h 282"/>
                <a:gd name="T20" fmla="*/ 47 w 108"/>
                <a:gd name="T21" fmla="*/ 204 h 282"/>
                <a:gd name="T22" fmla="*/ 60 w 108"/>
                <a:gd name="T23" fmla="*/ 194 h 282"/>
                <a:gd name="T24" fmla="*/ 76 w 108"/>
                <a:gd name="T25" fmla="*/ 198 h 282"/>
                <a:gd name="T26" fmla="*/ 79 w 108"/>
                <a:gd name="T27" fmla="*/ 178 h 282"/>
                <a:gd name="T28" fmla="*/ 70 w 108"/>
                <a:gd name="T29" fmla="*/ 145 h 282"/>
                <a:gd name="T30" fmla="*/ 87 w 108"/>
                <a:gd name="T31" fmla="*/ 142 h 282"/>
                <a:gd name="T32" fmla="*/ 87 w 108"/>
                <a:gd name="T33" fmla="*/ 102 h 282"/>
                <a:gd name="T34" fmla="*/ 107 w 108"/>
                <a:gd name="T35" fmla="*/ 0 h 282"/>
                <a:gd name="T36" fmla="*/ 107 w 108"/>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282">
                  <a:moveTo>
                    <a:pt x="107" y="0"/>
                  </a:moveTo>
                  <a:lnTo>
                    <a:pt x="97" y="89"/>
                  </a:lnTo>
                  <a:lnTo>
                    <a:pt x="93" y="198"/>
                  </a:lnTo>
                  <a:lnTo>
                    <a:pt x="97" y="277"/>
                  </a:lnTo>
                  <a:lnTo>
                    <a:pt x="50" y="281"/>
                  </a:lnTo>
                  <a:lnTo>
                    <a:pt x="0" y="212"/>
                  </a:lnTo>
                  <a:lnTo>
                    <a:pt x="20" y="225"/>
                  </a:lnTo>
                  <a:lnTo>
                    <a:pt x="60" y="248"/>
                  </a:lnTo>
                  <a:lnTo>
                    <a:pt x="66" y="248"/>
                  </a:lnTo>
                  <a:lnTo>
                    <a:pt x="50" y="217"/>
                  </a:lnTo>
                  <a:lnTo>
                    <a:pt x="47" y="204"/>
                  </a:lnTo>
                  <a:lnTo>
                    <a:pt x="60" y="194"/>
                  </a:lnTo>
                  <a:lnTo>
                    <a:pt x="76" y="198"/>
                  </a:lnTo>
                  <a:lnTo>
                    <a:pt x="79" y="178"/>
                  </a:lnTo>
                  <a:lnTo>
                    <a:pt x="70" y="145"/>
                  </a:lnTo>
                  <a:lnTo>
                    <a:pt x="87" y="142"/>
                  </a:lnTo>
                  <a:lnTo>
                    <a:pt x="87" y="102"/>
                  </a:lnTo>
                  <a:lnTo>
                    <a:pt x="107"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7" name="Freeform 178"/>
            <p:cNvSpPr>
              <a:spLocks/>
            </p:cNvSpPr>
            <p:nvPr/>
          </p:nvSpPr>
          <p:spPr bwMode="auto">
            <a:xfrm>
              <a:off x="5582" y="4271"/>
              <a:ext cx="100" cy="46"/>
            </a:xfrm>
            <a:custGeom>
              <a:avLst/>
              <a:gdLst>
                <a:gd name="T0" fmla="*/ 99 w 100"/>
                <a:gd name="T1" fmla="*/ 0 h 46"/>
                <a:gd name="T2" fmla="*/ 38 w 100"/>
                <a:gd name="T3" fmla="*/ 31 h 46"/>
                <a:gd name="T4" fmla="*/ 17 w 100"/>
                <a:gd name="T5" fmla="*/ 39 h 46"/>
                <a:gd name="T6" fmla="*/ 0 w 100"/>
                <a:gd name="T7" fmla="*/ 45 h 46"/>
                <a:gd name="T8" fmla="*/ 22 w 100"/>
                <a:gd name="T9" fmla="*/ 45 h 46"/>
                <a:gd name="T10" fmla="*/ 72 w 100"/>
                <a:gd name="T11" fmla="*/ 24 h 46"/>
                <a:gd name="T12" fmla="*/ 96 w 100"/>
                <a:gd name="T13" fmla="*/ 6 h 46"/>
                <a:gd name="T14" fmla="*/ 99 w 100"/>
                <a:gd name="T15" fmla="*/ 0 h 46"/>
                <a:gd name="T16" fmla="*/ 99 w 10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46">
                  <a:moveTo>
                    <a:pt x="99" y="0"/>
                  </a:moveTo>
                  <a:lnTo>
                    <a:pt x="38" y="31"/>
                  </a:lnTo>
                  <a:lnTo>
                    <a:pt x="17" y="39"/>
                  </a:lnTo>
                  <a:lnTo>
                    <a:pt x="0" y="45"/>
                  </a:lnTo>
                  <a:lnTo>
                    <a:pt x="22" y="45"/>
                  </a:lnTo>
                  <a:lnTo>
                    <a:pt x="72" y="24"/>
                  </a:lnTo>
                  <a:lnTo>
                    <a:pt x="96" y="6"/>
                  </a:lnTo>
                  <a:lnTo>
                    <a:pt x="99"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8" name="Freeform 179"/>
            <p:cNvSpPr>
              <a:spLocks/>
            </p:cNvSpPr>
            <p:nvPr/>
          </p:nvSpPr>
          <p:spPr bwMode="auto">
            <a:xfrm>
              <a:off x="5502" y="4239"/>
              <a:ext cx="81" cy="20"/>
            </a:xfrm>
            <a:custGeom>
              <a:avLst/>
              <a:gdLst>
                <a:gd name="T0" fmla="*/ 0 w 81"/>
                <a:gd name="T1" fmla="*/ 14 h 20"/>
                <a:gd name="T2" fmla="*/ 48 w 81"/>
                <a:gd name="T3" fmla="*/ 12 h 20"/>
                <a:gd name="T4" fmla="*/ 80 w 81"/>
                <a:gd name="T5" fmla="*/ 0 h 20"/>
                <a:gd name="T6" fmla="*/ 52 w 81"/>
                <a:gd name="T7" fmla="*/ 14 h 20"/>
                <a:gd name="T8" fmla="*/ 32 w 81"/>
                <a:gd name="T9" fmla="*/ 16 h 20"/>
                <a:gd name="T10" fmla="*/ 4 w 81"/>
                <a:gd name="T11" fmla="*/ 19 h 20"/>
                <a:gd name="T12" fmla="*/ 0 w 81"/>
                <a:gd name="T13" fmla="*/ 16 h 20"/>
                <a:gd name="T14" fmla="*/ 0 w 81"/>
                <a:gd name="T15" fmla="*/ 14 h 20"/>
                <a:gd name="T16" fmla="*/ 0 w 81"/>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20">
                  <a:moveTo>
                    <a:pt x="0" y="14"/>
                  </a:moveTo>
                  <a:lnTo>
                    <a:pt x="48" y="12"/>
                  </a:lnTo>
                  <a:lnTo>
                    <a:pt x="80" y="0"/>
                  </a:lnTo>
                  <a:lnTo>
                    <a:pt x="52" y="14"/>
                  </a:lnTo>
                  <a:lnTo>
                    <a:pt x="32" y="16"/>
                  </a:lnTo>
                  <a:lnTo>
                    <a:pt x="4" y="19"/>
                  </a:lnTo>
                  <a:lnTo>
                    <a:pt x="0" y="16"/>
                  </a:lnTo>
                  <a:lnTo>
                    <a:pt x="0" y="14"/>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59" name="Freeform 180"/>
            <p:cNvSpPr>
              <a:spLocks/>
            </p:cNvSpPr>
            <p:nvPr/>
          </p:nvSpPr>
          <p:spPr bwMode="auto">
            <a:xfrm>
              <a:off x="5718" y="3933"/>
              <a:ext cx="126" cy="247"/>
            </a:xfrm>
            <a:custGeom>
              <a:avLst/>
              <a:gdLst>
                <a:gd name="T0" fmla="*/ 119 w 126"/>
                <a:gd name="T1" fmla="*/ 0 h 247"/>
                <a:gd name="T2" fmla="*/ 119 w 126"/>
                <a:gd name="T3" fmla="*/ 94 h 247"/>
                <a:gd name="T4" fmla="*/ 113 w 126"/>
                <a:gd name="T5" fmla="*/ 217 h 247"/>
                <a:gd name="T6" fmla="*/ 71 w 126"/>
                <a:gd name="T7" fmla="*/ 229 h 247"/>
                <a:gd name="T8" fmla="*/ 53 w 126"/>
                <a:gd name="T9" fmla="*/ 217 h 247"/>
                <a:gd name="T10" fmla="*/ 46 w 126"/>
                <a:gd name="T11" fmla="*/ 223 h 247"/>
                <a:gd name="T12" fmla="*/ 42 w 126"/>
                <a:gd name="T13" fmla="*/ 234 h 247"/>
                <a:gd name="T14" fmla="*/ 0 w 126"/>
                <a:gd name="T15" fmla="*/ 246 h 247"/>
                <a:gd name="T16" fmla="*/ 113 w 126"/>
                <a:gd name="T17" fmla="*/ 229 h 247"/>
                <a:gd name="T18" fmla="*/ 125 w 126"/>
                <a:gd name="T19" fmla="*/ 206 h 247"/>
                <a:gd name="T20" fmla="*/ 125 w 126"/>
                <a:gd name="T21" fmla="*/ 159 h 247"/>
                <a:gd name="T22" fmla="*/ 125 w 126"/>
                <a:gd name="T23" fmla="*/ 100 h 247"/>
                <a:gd name="T24" fmla="*/ 119 w 126"/>
                <a:gd name="T25" fmla="*/ 0 h 247"/>
                <a:gd name="T26" fmla="*/ 119 w 126"/>
                <a:gd name="T27" fmla="*/ 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47">
                  <a:moveTo>
                    <a:pt x="119" y="0"/>
                  </a:moveTo>
                  <a:lnTo>
                    <a:pt x="119" y="94"/>
                  </a:lnTo>
                  <a:lnTo>
                    <a:pt x="113" y="217"/>
                  </a:lnTo>
                  <a:lnTo>
                    <a:pt x="71" y="229"/>
                  </a:lnTo>
                  <a:lnTo>
                    <a:pt x="53" y="217"/>
                  </a:lnTo>
                  <a:lnTo>
                    <a:pt x="46" y="223"/>
                  </a:lnTo>
                  <a:lnTo>
                    <a:pt x="42" y="234"/>
                  </a:lnTo>
                  <a:lnTo>
                    <a:pt x="0" y="246"/>
                  </a:lnTo>
                  <a:lnTo>
                    <a:pt x="113" y="229"/>
                  </a:lnTo>
                  <a:lnTo>
                    <a:pt x="125" y="206"/>
                  </a:lnTo>
                  <a:lnTo>
                    <a:pt x="125" y="159"/>
                  </a:lnTo>
                  <a:lnTo>
                    <a:pt x="125" y="100"/>
                  </a:lnTo>
                  <a:lnTo>
                    <a:pt x="119"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0" name="Freeform 181"/>
            <p:cNvSpPr>
              <a:spLocks/>
            </p:cNvSpPr>
            <p:nvPr/>
          </p:nvSpPr>
          <p:spPr bwMode="auto">
            <a:xfrm>
              <a:off x="5707" y="3780"/>
              <a:ext cx="131" cy="166"/>
            </a:xfrm>
            <a:custGeom>
              <a:avLst/>
              <a:gdLst>
                <a:gd name="T0" fmla="*/ 124 w 131"/>
                <a:gd name="T1" fmla="*/ 0 h 166"/>
                <a:gd name="T2" fmla="*/ 124 w 131"/>
                <a:gd name="T3" fmla="*/ 25 h 166"/>
                <a:gd name="T4" fmla="*/ 93 w 131"/>
                <a:gd name="T5" fmla="*/ 89 h 166"/>
                <a:gd name="T6" fmla="*/ 47 w 131"/>
                <a:gd name="T7" fmla="*/ 140 h 166"/>
                <a:gd name="T8" fmla="*/ 47 w 131"/>
                <a:gd name="T9" fmla="*/ 106 h 166"/>
                <a:gd name="T10" fmla="*/ 29 w 131"/>
                <a:gd name="T11" fmla="*/ 99 h 166"/>
                <a:gd name="T12" fmla="*/ 0 w 131"/>
                <a:gd name="T13" fmla="*/ 99 h 166"/>
                <a:gd name="T14" fmla="*/ 23 w 131"/>
                <a:gd name="T15" fmla="*/ 111 h 166"/>
                <a:gd name="T16" fmla="*/ 41 w 131"/>
                <a:gd name="T17" fmla="*/ 123 h 166"/>
                <a:gd name="T18" fmla="*/ 53 w 131"/>
                <a:gd name="T19" fmla="*/ 165 h 166"/>
                <a:gd name="T20" fmla="*/ 93 w 131"/>
                <a:gd name="T21" fmla="*/ 94 h 166"/>
                <a:gd name="T22" fmla="*/ 130 w 131"/>
                <a:gd name="T23" fmla="*/ 25 h 166"/>
                <a:gd name="T24" fmla="*/ 124 w 131"/>
                <a:gd name="T25" fmla="*/ 0 h 166"/>
                <a:gd name="T26" fmla="*/ 124 w 131"/>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1" h="166">
                  <a:moveTo>
                    <a:pt x="124" y="0"/>
                  </a:moveTo>
                  <a:lnTo>
                    <a:pt x="124" y="25"/>
                  </a:lnTo>
                  <a:lnTo>
                    <a:pt x="93" y="89"/>
                  </a:lnTo>
                  <a:lnTo>
                    <a:pt x="47" y="140"/>
                  </a:lnTo>
                  <a:lnTo>
                    <a:pt x="47" y="106"/>
                  </a:lnTo>
                  <a:lnTo>
                    <a:pt x="29" y="99"/>
                  </a:lnTo>
                  <a:lnTo>
                    <a:pt x="0" y="99"/>
                  </a:lnTo>
                  <a:lnTo>
                    <a:pt x="23" y="111"/>
                  </a:lnTo>
                  <a:lnTo>
                    <a:pt x="41" y="123"/>
                  </a:lnTo>
                  <a:lnTo>
                    <a:pt x="53" y="165"/>
                  </a:lnTo>
                  <a:lnTo>
                    <a:pt x="93" y="94"/>
                  </a:lnTo>
                  <a:lnTo>
                    <a:pt x="130" y="25"/>
                  </a:lnTo>
                  <a:lnTo>
                    <a:pt x="124"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1" name="Freeform 182"/>
            <p:cNvSpPr>
              <a:spLocks/>
            </p:cNvSpPr>
            <p:nvPr/>
          </p:nvSpPr>
          <p:spPr bwMode="auto">
            <a:xfrm>
              <a:off x="5872" y="3805"/>
              <a:ext cx="136" cy="439"/>
            </a:xfrm>
            <a:custGeom>
              <a:avLst/>
              <a:gdLst>
                <a:gd name="T0" fmla="*/ 17 w 136"/>
                <a:gd name="T1" fmla="*/ 0 h 439"/>
                <a:gd name="T2" fmla="*/ 70 w 136"/>
                <a:gd name="T3" fmla="*/ 28 h 439"/>
                <a:gd name="T4" fmla="*/ 129 w 136"/>
                <a:gd name="T5" fmla="*/ 115 h 439"/>
                <a:gd name="T6" fmla="*/ 118 w 136"/>
                <a:gd name="T7" fmla="*/ 181 h 439"/>
                <a:gd name="T8" fmla="*/ 135 w 136"/>
                <a:gd name="T9" fmla="*/ 198 h 439"/>
                <a:gd name="T10" fmla="*/ 135 w 136"/>
                <a:gd name="T11" fmla="*/ 233 h 439"/>
                <a:gd name="T12" fmla="*/ 111 w 136"/>
                <a:gd name="T13" fmla="*/ 274 h 439"/>
                <a:gd name="T14" fmla="*/ 135 w 136"/>
                <a:gd name="T15" fmla="*/ 315 h 439"/>
                <a:gd name="T16" fmla="*/ 135 w 136"/>
                <a:gd name="T17" fmla="*/ 345 h 439"/>
                <a:gd name="T18" fmla="*/ 129 w 136"/>
                <a:gd name="T19" fmla="*/ 374 h 439"/>
                <a:gd name="T20" fmla="*/ 123 w 136"/>
                <a:gd name="T21" fmla="*/ 386 h 439"/>
                <a:gd name="T22" fmla="*/ 123 w 136"/>
                <a:gd name="T23" fmla="*/ 416 h 439"/>
                <a:gd name="T24" fmla="*/ 99 w 136"/>
                <a:gd name="T25" fmla="*/ 421 h 439"/>
                <a:gd name="T26" fmla="*/ 76 w 136"/>
                <a:gd name="T27" fmla="*/ 438 h 439"/>
                <a:gd name="T28" fmla="*/ 35 w 136"/>
                <a:gd name="T29" fmla="*/ 410 h 439"/>
                <a:gd name="T30" fmla="*/ 17 w 136"/>
                <a:gd name="T31" fmla="*/ 392 h 439"/>
                <a:gd name="T32" fmla="*/ 58 w 136"/>
                <a:gd name="T33" fmla="*/ 403 h 439"/>
                <a:gd name="T34" fmla="*/ 83 w 136"/>
                <a:gd name="T35" fmla="*/ 403 h 439"/>
                <a:gd name="T36" fmla="*/ 83 w 136"/>
                <a:gd name="T37" fmla="*/ 392 h 439"/>
                <a:gd name="T38" fmla="*/ 83 w 136"/>
                <a:gd name="T39" fmla="*/ 368 h 439"/>
                <a:gd name="T40" fmla="*/ 64 w 136"/>
                <a:gd name="T41" fmla="*/ 345 h 439"/>
                <a:gd name="T42" fmla="*/ 111 w 136"/>
                <a:gd name="T43" fmla="*/ 381 h 439"/>
                <a:gd name="T44" fmla="*/ 118 w 136"/>
                <a:gd name="T45" fmla="*/ 368 h 439"/>
                <a:gd name="T46" fmla="*/ 118 w 136"/>
                <a:gd name="T47" fmla="*/ 327 h 439"/>
                <a:gd name="T48" fmla="*/ 76 w 136"/>
                <a:gd name="T49" fmla="*/ 274 h 439"/>
                <a:gd name="T50" fmla="*/ 70 w 136"/>
                <a:gd name="T51" fmla="*/ 263 h 439"/>
                <a:gd name="T52" fmla="*/ 83 w 136"/>
                <a:gd name="T53" fmla="*/ 256 h 439"/>
                <a:gd name="T54" fmla="*/ 111 w 136"/>
                <a:gd name="T55" fmla="*/ 256 h 439"/>
                <a:gd name="T56" fmla="*/ 118 w 136"/>
                <a:gd name="T57" fmla="*/ 240 h 439"/>
                <a:gd name="T58" fmla="*/ 105 w 136"/>
                <a:gd name="T59" fmla="*/ 187 h 439"/>
                <a:gd name="T60" fmla="*/ 83 w 136"/>
                <a:gd name="T61" fmla="*/ 163 h 439"/>
                <a:gd name="T62" fmla="*/ 83 w 136"/>
                <a:gd name="T63" fmla="*/ 128 h 439"/>
                <a:gd name="T64" fmla="*/ 70 w 136"/>
                <a:gd name="T65" fmla="*/ 74 h 439"/>
                <a:gd name="T66" fmla="*/ 35 w 136"/>
                <a:gd name="T67" fmla="*/ 34 h 439"/>
                <a:gd name="T68" fmla="*/ 0 w 136"/>
                <a:gd name="T69" fmla="*/ 0 h 439"/>
                <a:gd name="T70" fmla="*/ 17 w 136"/>
                <a:gd name="T71" fmla="*/ 0 h 439"/>
                <a:gd name="T72" fmla="*/ 17 w 136"/>
                <a:gd name="T73" fmla="*/ 0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439">
                  <a:moveTo>
                    <a:pt x="17" y="0"/>
                  </a:moveTo>
                  <a:lnTo>
                    <a:pt x="70" y="28"/>
                  </a:lnTo>
                  <a:lnTo>
                    <a:pt x="129" y="115"/>
                  </a:lnTo>
                  <a:lnTo>
                    <a:pt x="118" y="181"/>
                  </a:lnTo>
                  <a:lnTo>
                    <a:pt x="135" y="198"/>
                  </a:lnTo>
                  <a:lnTo>
                    <a:pt x="135" y="233"/>
                  </a:lnTo>
                  <a:lnTo>
                    <a:pt x="111" y="274"/>
                  </a:lnTo>
                  <a:lnTo>
                    <a:pt x="135" y="315"/>
                  </a:lnTo>
                  <a:lnTo>
                    <a:pt x="135" y="345"/>
                  </a:lnTo>
                  <a:lnTo>
                    <a:pt x="129" y="374"/>
                  </a:lnTo>
                  <a:lnTo>
                    <a:pt x="123" y="386"/>
                  </a:lnTo>
                  <a:lnTo>
                    <a:pt x="123" y="416"/>
                  </a:lnTo>
                  <a:lnTo>
                    <a:pt x="99" y="421"/>
                  </a:lnTo>
                  <a:lnTo>
                    <a:pt x="76" y="438"/>
                  </a:lnTo>
                  <a:lnTo>
                    <a:pt x="35" y="410"/>
                  </a:lnTo>
                  <a:lnTo>
                    <a:pt x="17" y="392"/>
                  </a:lnTo>
                  <a:lnTo>
                    <a:pt x="58" y="403"/>
                  </a:lnTo>
                  <a:lnTo>
                    <a:pt x="83" y="403"/>
                  </a:lnTo>
                  <a:lnTo>
                    <a:pt x="83" y="392"/>
                  </a:lnTo>
                  <a:lnTo>
                    <a:pt x="83" y="368"/>
                  </a:lnTo>
                  <a:lnTo>
                    <a:pt x="64" y="345"/>
                  </a:lnTo>
                  <a:lnTo>
                    <a:pt x="111" y="381"/>
                  </a:lnTo>
                  <a:lnTo>
                    <a:pt x="118" y="368"/>
                  </a:lnTo>
                  <a:lnTo>
                    <a:pt x="118" y="327"/>
                  </a:lnTo>
                  <a:lnTo>
                    <a:pt x="76" y="274"/>
                  </a:lnTo>
                  <a:lnTo>
                    <a:pt x="70" y="263"/>
                  </a:lnTo>
                  <a:lnTo>
                    <a:pt x="83" y="256"/>
                  </a:lnTo>
                  <a:lnTo>
                    <a:pt x="111" y="256"/>
                  </a:lnTo>
                  <a:lnTo>
                    <a:pt x="118" y="240"/>
                  </a:lnTo>
                  <a:lnTo>
                    <a:pt x="105" y="187"/>
                  </a:lnTo>
                  <a:lnTo>
                    <a:pt x="83" y="163"/>
                  </a:lnTo>
                  <a:lnTo>
                    <a:pt x="83" y="128"/>
                  </a:lnTo>
                  <a:lnTo>
                    <a:pt x="70" y="74"/>
                  </a:lnTo>
                  <a:lnTo>
                    <a:pt x="35" y="34"/>
                  </a:lnTo>
                  <a:lnTo>
                    <a:pt x="0" y="0"/>
                  </a:lnTo>
                  <a:lnTo>
                    <a:pt x="17"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2" name="Freeform 183"/>
            <p:cNvSpPr>
              <a:spLocks/>
            </p:cNvSpPr>
            <p:nvPr/>
          </p:nvSpPr>
          <p:spPr bwMode="auto">
            <a:xfrm>
              <a:off x="5924" y="4226"/>
              <a:ext cx="60" cy="429"/>
            </a:xfrm>
            <a:custGeom>
              <a:avLst/>
              <a:gdLst>
                <a:gd name="T0" fmla="*/ 42 w 60"/>
                <a:gd name="T1" fmla="*/ 0 h 429"/>
                <a:gd name="T2" fmla="*/ 36 w 60"/>
                <a:gd name="T3" fmla="*/ 89 h 429"/>
                <a:gd name="T4" fmla="*/ 47 w 60"/>
                <a:gd name="T5" fmla="*/ 212 h 429"/>
                <a:gd name="T6" fmla="*/ 59 w 60"/>
                <a:gd name="T7" fmla="*/ 335 h 429"/>
                <a:gd name="T8" fmla="*/ 42 w 60"/>
                <a:gd name="T9" fmla="*/ 428 h 429"/>
                <a:gd name="T10" fmla="*/ 12 w 60"/>
                <a:gd name="T11" fmla="*/ 423 h 429"/>
                <a:gd name="T12" fmla="*/ 36 w 60"/>
                <a:gd name="T13" fmla="*/ 329 h 429"/>
                <a:gd name="T14" fmla="*/ 12 w 60"/>
                <a:gd name="T15" fmla="*/ 189 h 429"/>
                <a:gd name="T16" fmla="*/ 0 w 60"/>
                <a:gd name="T17" fmla="*/ 82 h 429"/>
                <a:gd name="T18" fmla="*/ 0 w 60"/>
                <a:gd name="T19" fmla="*/ 13 h 429"/>
                <a:gd name="T20" fmla="*/ 42 w 60"/>
                <a:gd name="T21" fmla="*/ 0 h 429"/>
                <a:gd name="T22" fmla="*/ 42 w 60"/>
                <a:gd name="T23" fmla="*/ 0 h 4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429">
                  <a:moveTo>
                    <a:pt x="42" y="0"/>
                  </a:moveTo>
                  <a:lnTo>
                    <a:pt x="36" y="89"/>
                  </a:lnTo>
                  <a:lnTo>
                    <a:pt x="47" y="212"/>
                  </a:lnTo>
                  <a:lnTo>
                    <a:pt x="59" y="335"/>
                  </a:lnTo>
                  <a:lnTo>
                    <a:pt x="42" y="428"/>
                  </a:lnTo>
                  <a:lnTo>
                    <a:pt x="12" y="423"/>
                  </a:lnTo>
                  <a:lnTo>
                    <a:pt x="36" y="329"/>
                  </a:lnTo>
                  <a:lnTo>
                    <a:pt x="12" y="189"/>
                  </a:lnTo>
                  <a:lnTo>
                    <a:pt x="0" y="82"/>
                  </a:lnTo>
                  <a:lnTo>
                    <a:pt x="0" y="13"/>
                  </a:lnTo>
                  <a:lnTo>
                    <a:pt x="42"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3" name="Freeform 184"/>
            <p:cNvSpPr>
              <a:spLocks/>
            </p:cNvSpPr>
            <p:nvPr/>
          </p:nvSpPr>
          <p:spPr bwMode="auto">
            <a:xfrm>
              <a:off x="5831" y="3974"/>
              <a:ext cx="54" cy="213"/>
            </a:xfrm>
            <a:custGeom>
              <a:avLst/>
              <a:gdLst>
                <a:gd name="T0" fmla="*/ 34 w 54"/>
                <a:gd name="T1" fmla="*/ 212 h 213"/>
                <a:gd name="T2" fmla="*/ 23 w 54"/>
                <a:gd name="T3" fmla="*/ 188 h 213"/>
                <a:gd name="T4" fmla="*/ 23 w 54"/>
                <a:gd name="T5" fmla="*/ 170 h 213"/>
                <a:gd name="T6" fmla="*/ 53 w 54"/>
                <a:gd name="T7" fmla="*/ 170 h 213"/>
                <a:gd name="T8" fmla="*/ 47 w 54"/>
                <a:gd name="T9" fmla="*/ 158 h 213"/>
                <a:gd name="T10" fmla="*/ 29 w 54"/>
                <a:gd name="T11" fmla="*/ 135 h 213"/>
                <a:gd name="T12" fmla="*/ 29 w 54"/>
                <a:gd name="T13" fmla="*/ 118 h 213"/>
                <a:gd name="T14" fmla="*/ 47 w 54"/>
                <a:gd name="T15" fmla="*/ 99 h 213"/>
                <a:gd name="T16" fmla="*/ 34 w 54"/>
                <a:gd name="T17" fmla="*/ 82 h 213"/>
                <a:gd name="T18" fmla="*/ 23 w 54"/>
                <a:gd name="T19" fmla="*/ 59 h 213"/>
                <a:gd name="T20" fmla="*/ 41 w 54"/>
                <a:gd name="T21" fmla="*/ 47 h 213"/>
                <a:gd name="T22" fmla="*/ 6 w 54"/>
                <a:gd name="T23" fmla="*/ 0 h 213"/>
                <a:gd name="T24" fmla="*/ 6 w 54"/>
                <a:gd name="T25" fmla="*/ 165 h 213"/>
                <a:gd name="T26" fmla="*/ 0 w 54"/>
                <a:gd name="T27" fmla="*/ 188 h 213"/>
                <a:gd name="T28" fmla="*/ 34 w 54"/>
                <a:gd name="T29" fmla="*/ 212 h 213"/>
                <a:gd name="T30" fmla="*/ 34 w 54"/>
                <a:gd name="T31" fmla="*/ 212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13">
                  <a:moveTo>
                    <a:pt x="34" y="212"/>
                  </a:moveTo>
                  <a:lnTo>
                    <a:pt x="23" y="188"/>
                  </a:lnTo>
                  <a:lnTo>
                    <a:pt x="23" y="170"/>
                  </a:lnTo>
                  <a:lnTo>
                    <a:pt x="53" y="170"/>
                  </a:lnTo>
                  <a:lnTo>
                    <a:pt x="47" y="158"/>
                  </a:lnTo>
                  <a:lnTo>
                    <a:pt x="29" y="135"/>
                  </a:lnTo>
                  <a:lnTo>
                    <a:pt x="29" y="118"/>
                  </a:lnTo>
                  <a:lnTo>
                    <a:pt x="47" y="99"/>
                  </a:lnTo>
                  <a:lnTo>
                    <a:pt x="34" y="82"/>
                  </a:lnTo>
                  <a:lnTo>
                    <a:pt x="23" y="59"/>
                  </a:lnTo>
                  <a:lnTo>
                    <a:pt x="41" y="47"/>
                  </a:lnTo>
                  <a:lnTo>
                    <a:pt x="6" y="0"/>
                  </a:lnTo>
                  <a:lnTo>
                    <a:pt x="6" y="165"/>
                  </a:lnTo>
                  <a:lnTo>
                    <a:pt x="0" y="188"/>
                  </a:lnTo>
                  <a:lnTo>
                    <a:pt x="34" y="212"/>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4" name="Freeform 185"/>
            <p:cNvSpPr>
              <a:spLocks/>
            </p:cNvSpPr>
            <p:nvPr/>
          </p:nvSpPr>
          <p:spPr bwMode="auto">
            <a:xfrm>
              <a:off x="5718" y="4567"/>
              <a:ext cx="31" cy="77"/>
            </a:xfrm>
            <a:custGeom>
              <a:avLst/>
              <a:gdLst>
                <a:gd name="T0" fmla="*/ 30 w 31"/>
                <a:gd name="T1" fmla="*/ 0 h 77"/>
                <a:gd name="T2" fmla="*/ 30 w 31"/>
                <a:gd name="T3" fmla="*/ 76 h 77"/>
                <a:gd name="T4" fmla="*/ 0 w 31"/>
                <a:gd name="T5" fmla="*/ 76 h 77"/>
                <a:gd name="T6" fmla="*/ 30 w 31"/>
                <a:gd name="T7" fmla="*/ 0 h 77"/>
                <a:gd name="T8" fmla="*/ 30 w 31"/>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77">
                  <a:moveTo>
                    <a:pt x="30" y="0"/>
                  </a:moveTo>
                  <a:lnTo>
                    <a:pt x="30" y="76"/>
                  </a:lnTo>
                  <a:lnTo>
                    <a:pt x="0" y="76"/>
                  </a:lnTo>
                  <a:lnTo>
                    <a:pt x="3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5" name="Freeform 186"/>
            <p:cNvSpPr>
              <a:spLocks/>
            </p:cNvSpPr>
            <p:nvPr/>
          </p:nvSpPr>
          <p:spPr bwMode="auto">
            <a:xfrm>
              <a:off x="5677" y="4226"/>
              <a:ext cx="295" cy="72"/>
            </a:xfrm>
            <a:custGeom>
              <a:avLst/>
              <a:gdLst>
                <a:gd name="T0" fmla="*/ 247 w 295"/>
                <a:gd name="T1" fmla="*/ 13 h 72"/>
                <a:gd name="T2" fmla="*/ 259 w 295"/>
                <a:gd name="T3" fmla="*/ 17 h 72"/>
                <a:gd name="T4" fmla="*/ 289 w 295"/>
                <a:gd name="T5" fmla="*/ 0 h 72"/>
                <a:gd name="T6" fmla="*/ 294 w 295"/>
                <a:gd name="T7" fmla="*/ 23 h 72"/>
                <a:gd name="T8" fmla="*/ 278 w 295"/>
                <a:gd name="T9" fmla="*/ 29 h 72"/>
                <a:gd name="T10" fmla="*/ 230 w 295"/>
                <a:gd name="T11" fmla="*/ 41 h 72"/>
                <a:gd name="T12" fmla="*/ 212 w 295"/>
                <a:gd name="T13" fmla="*/ 41 h 72"/>
                <a:gd name="T14" fmla="*/ 177 w 295"/>
                <a:gd name="T15" fmla="*/ 35 h 72"/>
                <a:gd name="T16" fmla="*/ 136 w 295"/>
                <a:gd name="T17" fmla="*/ 53 h 72"/>
                <a:gd name="T18" fmla="*/ 87 w 295"/>
                <a:gd name="T19" fmla="*/ 58 h 72"/>
                <a:gd name="T20" fmla="*/ 37 w 295"/>
                <a:gd name="T21" fmla="*/ 65 h 72"/>
                <a:gd name="T22" fmla="*/ 13 w 295"/>
                <a:gd name="T23" fmla="*/ 71 h 72"/>
                <a:gd name="T24" fmla="*/ 0 w 295"/>
                <a:gd name="T25" fmla="*/ 53 h 72"/>
                <a:gd name="T26" fmla="*/ 247 w 295"/>
                <a:gd name="T27" fmla="*/ 13 h 72"/>
                <a:gd name="T28" fmla="*/ 247 w 295"/>
                <a:gd name="T29" fmla="*/ 13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72">
                  <a:moveTo>
                    <a:pt x="247" y="13"/>
                  </a:moveTo>
                  <a:lnTo>
                    <a:pt x="259" y="17"/>
                  </a:lnTo>
                  <a:lnTo>
                    <a:pt x="289" y="0"/>
                  </a:lnTo>
                  <a:lnTo>
                    <a:pt x="294" y="23"/>
                  </a:lnTo>
                  <a:lnTo>
                    <a:pt x="278" y="29"/>
                  </a:lnTo>
                  <a:lnTo>
                    <a:pt x="230" y="41"/>
                  </a:lnTo>
                  <a:lnTo>
                    <a:pt x="212" y="41"/>
                  </a:lnTo>
                  <a:lnTo>
                    <a:pt x="177" y="35"/>
                  </a:lnTo>
                  <a:lnTo>
                    <a:pt x="136" y="53"/>
                  </a:lnTo>
                  <a:lnTo>
                    <a:pt x="87" y="58"/>
                  </a:lnTo>
                  <a:lnTo>
                    <a:pt x="37" y="65"/>
                  </a:lnTo>
                  <a:lnTo>
                    <a:pt x="13" y="71"/>
                  </a:lnTo>
                  <a:lnTo>
                    <a:pt x="0" y="53"/>
                  </a:lnTo>
                  <a:lnTo>
                    <a:pt x="247" y="13"/>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6" name="Freeform 187"/>
            <p:cNvSpPr>
              <a:spLocks/>
            </p:cNvSpPr>
            <p:nvPr/>
          </p:nvSpPr>
          <p:spPr bwMode="auto">
            <a:xfrm>
              <a:off x="5854" y="4115"/>
              <a:ext cx="77" cy="30"/>
            </a:xfrm>
            <a:custGeom>
              <a:avLst/>
              <a:gdLst>
                <a:gd name="T0" fmla="*/ 0 w 77"/>
                <a:gd name="T1" fmla="*/ 0 h 30"/>
                <a:gd name="T2" fmla="*/ 30 w 77"/>
                <a:gd name="T3" fmla="*/ 0 h 30"/>
                <a:gd name="T4" fmla="*/ 76 w 77"/>
                <a:gd name="T5" fmla="*/ 29 h 30"/>
                <a:gd name="T6" fmla="*/ 11 w 77"/>
                <a:gd name="T7" fmla="*/ 11 h 30"/>
                <a:gd name="T8" fmla="*/ 0 w 77"/>
                <a:gd name="T9" fmla="*/ 0 h 30"/>
                <a:gd name="T10" fmla="*/ 0 w 77"/>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30">
                  <a:moveTo>
                    <a:pt x="0" y="0"/>
                  </a:moveTo>
                  <a:lnTo>
                    <a:pt x="30" y="0"/>
                  </a:lnTo>
                  <a:lnTo>
                    <a:pt x="76" y="29"/>
                  </a:lnTo>
                  <a:lnTo>
                    <a:pt x="11" y="11"/>
                  </a:lnTo>
                  <a:lnTo>
                    <a:pt x="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7" name="Freeform 188"/>
            <p:cNvSpPr>
              <a:spLocks/>
            </p:cNvSpPr>
            <p:nvPr/>
          </p:nvSpPr>
          <p:spPr bwMode="auto">
            <a:xfrm>
              <a:off x="5595" y="4415"/>
              <a:ext cx="254" cy="76"/>
            </a:xfrm>
            <a:custGeom>
              <a:avLst/>
              <a:gdLst>
                <a:gd name="T0" fmla="*/ 0 w 254"/>
                <a:gd name="T1" fmla="*/ 75 h 76"/>
                <a:gd name="T2" fmla="*/ 66 w 254"/>
                <a:gd name="T3" fmla="*/ 40 h 76"/>
                <a:gd name="T4" fmla="*/ 112 w 254"/>
                <a:gd name="T5" fmla="*/ 23 h 76"/>
                <a:gd name="T6" fmla="*/ 165 w 254"/>
                <a:gd name="T7" fmla="*/ 34 h 76"/>
                <a:gd name="T8" fmla="*/ 212 w 254"/>
                <a:gd name="T9" fmla="*/ 46 h 76"/>
                <a:gd name="T10" fmla="*/ 253 w 254"/>
                <a:gd name="T11" fmla="*/ 0 h 76"/>
                <a:gd name="T12" fmla="*/ 236 w 254"/>
                <a:gd name="T13" fmla="*/ 16 h 76"/>
                <a:gd name="T14" fmla="*/ 200 w 254"/>
                <a:gd name="T15" fmla="*/ 29 h 76"/>
                <a:gd name="T16" fmla="*/ 147 w 254"/>
                <a:gd name="T17" fmla="*/ 5 h 76"/>
                <a:gd name="T18" fmla="*/ 99 w 254"/>
                <a:gd name="T19" fmla="*/ 16 h 76"/>
                <a:gd name="T20" fmla="*/ 12 w 254"/>
                <a:gd name="T21" fmla="*/ 34 h 76"/>
                <a:gd name="T22" fmla="*/ 0 w 254"/>
                <a:gd name="T23" fmla="*/ 75 h 76"/>
                <a:gd name="T24" fmla="*/ 0 w 254"/>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 h="76">
                  <a:moveTo>
                    <a:pt x="0" y="75"/>
                  </a:moveTo>
                  <a:lnTo>
                    <a:pt x="66" y="40"/>
                  </a:lnTo>
                  <a:lnTo>
                    <a:pt x="112" y="23"/>
                  </a:lnTo>
                  <a:lnTo>
                    <a:pt x="165" y="34"/>
                  </a:lnTo>
                  <a:lnTo>
                    <a:pt x="212" y="46"/>
                  </a:lnTo>
                  <a:lnTo>
                    <a:pt x="253" y="0"/>
                  </a:lnTo>
                  <a:lnTo>
                    <a:pt x="236" y="16"/>
                  </a:lnTo>
                  <a:lnTo>
                    <a:pt x="200" y="29"/>
                  </a:lnTo>
                  <a:lnTo>
                    <a:pt x="147" y="5"/>
                  </a:lnTo>
                  <a:lnTo>
                    <a:pt x="99" y="16"/>
                  </a:lnTo>
                  <a:lnTo>
                    <a:pt x="12" y="34"/>
                  </a:lnTo>
                  <a:lnTo>
                    <a:pt x="0" y="75"/>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8" name="Freeform 189"/>
            <p:cNvSpPr>
              <a:spLocks/>
            </p:cNvSpPr>
            <p:nvPr/>
          </p:nvSpPr>
          <p:spPr bwMode="auto">
            <a:xfrm>
              <a:off x="4978" y="4368"/>
              <a:ext cx="60" cy="282"/>
            </a:xfrm>
            <a:custGeom>
              <a:avLst/>
              <a:gdLst>
                <a:gd name="T0" fmla="*/ 52 w 60"/>
                <a:gd name="T1" fmla="*/ 0 h 282"/>
                <a:gd name="T2" fmla="*/ 35 w 60"/>
                <a:gd name="T3" fmla="*/ 63 h 282"/>
                <a:gd name="T4" fmla="*/ 0 w 60"/>
                <a:gd name="T5" fmla="*/ 281 h 282"/>
                <a:gd name="T6" fmla="*/ 23 w 60"/>
                <a:gd name="T7" fmla="*/ 281 h 282"/>
                <a:gd name="T8" fmla="*/ 46 w 60"/>
                <a:gd name="T9" fmla="*/ 81 h 282"/>
                <a:gd name="T10" fmla="*/ 59 w 60"/>
                <a:gd name="T11" fmla="*/ 5 h 282"/>
                <a:gd name="T12" fmla="*/ 52 w 60"/>
                <a:gd name="T13" fmla="*/ 0 h 282"/>
                <a:gd name="T14" fmla="*/ 52 w 60"/>
                <a:gd name="T15" fmla="*/ 0 h 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82">
                  <a:moveTo>
                    <a:pt x="52" y="0"/>
                  </a:moveTo>
                  <a:lnTo>
                    <a:pt x="35" y="63"/>
                  </a:lnTo>
                  <a:lnTo>
                    <a:pt x="0" y="281"/>
                  </a:lnTo>
                  <a:lnTo>
                    <a:pt x="23" y="281"/>
                  </a:lnTo>
                  <a:lnTo>
                    <a:pt x="46" y="81"/>
                  </a:lnTo>
                  <a:lnTo>
                    <a:pt x="59" y="5"/>
                  </a:lnTo>
                  <a:lnTo>
                    <a:pt x="52" y="0"/>
                  </a:lnTo>
                </a:path>
              </a:pathLst>
            </a:custGeom>
            <a:solidFill>
              <a:srgbClr val="72727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69" name="Freeform 190"/>
            <p:cNvSpPr>
              <a:spLocks/>
            </p:cNvSpPr>
            <p:nvPr/>
          </p:nvSpPr>
          <p:spPr bwMode="auto">
            <a:xfrm>
              <a:off x="5196" y="3665"/>
              <a:ext cx="205" cy="102"/>
            </a:xfrm>
            <a:custGeom>
              <a:avLst/>
              <a:gdLst>
                <a:gd name="T0" fmla="*/ 4 w 205"/>
                <a:gd name="T1" fmla="*/ 0 h 102"/>
                <a:gd name="T2" fmla="*/ 6 w 205"/>
                <a:gd name="T3" fmla="*/ 16 h 102"/>
                <a:gd name="T4" fmla="*/ 12 w 205"/>
                <a:gd name="T5" fmla="*/ 28 h 102"/>
                <a:gd name="T6" fmla="*/ 20 w 205"/>
                <a:gd name="T7" fmla="*/ 38 h 102"/>
                <a:gd name="T8" fmla="*/ 33 w 205"/>
                <a:gd name="T9" fmla="*/ 47 h 102"/>
                <a:gd name="T10" fmla="*/ 46 w 205"/>
                <a:gd name="T11" fmla="*/ 56 h 102"/>
                <a:gd name="T12" fmla="*/ 61 w 205"/>
                <a:gd name="T13" fmla="*/ 61 h 102"/>
                <a:gd name="T14" fmla="*/ 79 w 205"/>
                <a:gd name="T15" fmla="*/ 65 h 102"/>
                <a:gd name="T16" fmla="*/ 97 w 205"/>
                <a:gd name="T17" fmla="*/ 66 h 102"/>
                <a:gd name="T18" fmla="*/ 114 w 205"/>
                <a:gd name="T19" fmla="*/ 67 h 102"/>
                <a:gd name="T20" fmla="*/ 131 w 205"/>
                <a:gd name="T21" fmla="*/ 64 h 102"/>
                <a:gd name="T22" fmla="*/ 147 w 205"/>
                <a:gd name="T23" fmla="*/ 61 h 102"/>
                <a:gd name="T24" fmla="*/ 163 w 205"/>
                <a:gd name="T25" fmla="*/ 55 h 102"/>
                <a:gd name="T26" fmla="*/ 177 w 205"/>
                <a:gd name="T27" fmla="*/ 48 h 102"/>
                <a:gd name="T28" fmla="*/ 189 w 205"/>
                <a:gd name="T29" fmla="*/ 38 h 102"/>
                <a:gd name="T30" fmla="*/ 197 w 205"/>
                <a:gd name="T31" fmla="*/ 27 h 102"/>
                <a:gd name="T32" fmla="*/ 204 w 205"/>
                <a:gd name="T33" fmla="*/ 12 h 102"/>
                <a:gd name="T34" fmla="*/ 204 w 205"/>
                <a:gd name="T35" fmla="*/ 27 h 102"/>
                <a:gd name="T36" fmla="*/ 192 w 205"/>
                <a:gd name="T37" fmla="*/ 47 h 102"/>
                <a:gd name="T38" fmla="*/ 180 w 205"/>
                <a:gd name="T39" fmla="*/ 64 h 102"/>
                <a:gd name="T40" fmla="*/ 165 w 205"/>
                <a:gd name="T41" fmla="*/ 77 h 102"/>
                <a:gd name="T42" fmla="*/ 150 w 205"/>
                <a:gd name="T43" fmla="*/ 87 h 102"/>
                <a:gd name="T44" fmla="*/ 132 w 205"/>
                <a:gd name="T45" fmla="*/ 94 h 102"/>
                <a:gd name="T46" fmla="*/ 116 w 205"/>
                <a:gd name="T47" fmla="*/ 99 h 102"/>
                <a:gd name="T48" fmla="*/ 98 w 205"/>
                <a:gd name="T49" fmla="*/ 101 h 102"/>
                <a:gd name="T50" fmla="*/ 81 w 205"/>
                <a:gd name="T51" fmla="*/ 99 h 102"/>
                <a:gd name="T52" fmla="*/ 65 w 205"/>
                <a:gd name="T53" fmla="*/ 96 h 102"/>
                <a:gd name="T54" fmla="*/ 49 w 205"/>
                <a:gd name="T55" fmla="*/ 89 h 102"/>
                <a:gd name="T56" fmla="*/ 35 w 205"/>
                <a:gd name="T57" fmla="*/ 81 h 102"/>
                <a:gd name="T58" fmla="*/ 23 w 205"/>
                <a:gd name="T59" fmla="*/ 69 h 102"/>
                <a:gd name="T60" fmla="*/ 12 w 205"/>
                <a:gd name="T61" fmla="*/ 56 h 102"/>
                <a:gd name="T62" fmla="*/ 4 w 205"/>
                <a:gd name="T63" fmla="*/ 40 h 102"/>
                <a:gd name="T64" fmla="*/ 0 w 205"/>
                <a:gd name="T65" fmla="*/ 22 h 102"/>
                <a:gd name="T66" fmla="*/ 0 w 205"/>
                <a:gd name="T67" fmla="*/ 2 h 102"/>
                <a:gd name="T68" fmla="*/ 0 w 205"/>
                <a:gd name="T69" fmla="*/ 2 h 102"/>
                <a:gd name="T70" fmla="*/ 0 w 205"/>
                <a:gd name="T71" fmla="*/ 2 h 102"/>
                <a:gd name="T72" fmla="*/ 0 w 205"/>
                <a:gd name="T73" fmla="*/ 2 h 102"/>
                <a:gd name="T74" fmla="*/ 0 w 205"/>
                <a:gd name="T75" fmla="*/ 2 h 102"/>
                <a:gd name="T76" fmla="*/ 0 w 205"/>
                <a:gd name="T77" fmla="*/ 2 h 102"/>
                <a:gd name="T78" fmla="*/ 0 w 205"/>
                <a:gd name="T79" fmla="*/ 2 h 102"/>
                <a:gd name="T80" fmla="*/ 0 w 205"/>
                <a:gd name="T81" fmla="*/ 2 h 102"/>
                <a:gd name="T82" fmla="*/ 1 w 205"/>
                <a:gd name="T83" fmla="*/ 2 h 102"/>
                <a:gd name="T84" fmla="*/ 1 w 205"/>
                <a:gd name="T85" fmla="*/ 2 h 102"/>
                <a:gd name="T86" fmla="*/ 1 w 205"/>
                <a:gd name="T87" fmla="*/ 2 h 102"/>
                <a:gd name="T88" fmla="*/ 1 w 205"/>
                <a:gd name="T89" fmla="*/ 2 h 102"/>
                <a:gd name="T90" fmla="*/ 2 w 205"/>
                <a:gd name="T91" fmla="*/ 2 h 102"/>
                <a:gd name="T92" fmla="*/ 2 w 205"/>
                <a:gd name="T93" fmla="*/ 2 h 102"/>
                <a:gd name="T94" fmla="*/ 2 w 205"/>
                <a:gd name="T95" fmla="*/ 2 h 102"/>
                <a:gd name="T96" fmla="*/ 2 w 205"/>
                <a:gd name="T97" fmla="*/ 2 h 102"/>
                <a:gd name="T98" fmla="*/ 4 w 205"/>
                <a:gd name="T99" fmla="*/ 0 h 102"/>
                <a:gd name="T100" fmla="*/ 4 w 205"/>
                <a:gd name="T101" fmla="*/ 0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5" h="102">
                  <a:moveTo>
                    <a:pt x="4" y="0"/>
                  </a:moveTo>
                  <a:lnTo>
                    <a:pt x="6" y="16"/>
                  </a:lnTo>
                  <a:lnTo>
                    <a:pt x="12" y="28"/>
                  </a:lnTo>
                  <a:lnTo>
                    <a:pt x="20" y="38"/>
                  </a:lnTo>
                  <a:lnTo>
                    <a:pt x="33" y="47"/>
                  </a:lnTo>
                  <a:lnTo>
                    <a:pt x="46" y="56"/>
                  </a:lnTo>
                  <a:lnTo>
                    <a:pt x="61" y="61"/>
                  </a:lnTo>
                  <a:lnTo>
                    <a:pt x="79" y="65"/>
                  </a:lnTo>
                  <a:lnTo>
                    <a:pt x="97" y="66"/>
                  </a:lnTo>
                  <a:lnTo>
                    <a:pt x="114" y="67"/>
                  </a:lnTo>
                  <a:lnTo>
                    <a:pt x="131" y="64"/>
                  </a:lnTo>
                  <a:lnTo>
                    <a:pt x="147" y="61"/>
                  </a:lnTo>
                  <a:lnTo>
                    <a:pt x="163" y="55"/>
                  </a:lnTo>
                  <a:lnTo>
                    <a:pt x="177" y="48"/>
                  </a:lnTo>
                  <a:lnTo>
                    <a:pt x="189" y="38"/>
                  </a:lnTo>
                  <a:lnTo>
                    <a:pt x="197" y="27"/>
                  </a:lnTo>
                  <a:lnTo>
                    <a:pt x="204" y="12"/>
                  </a:lnTo>
                  <a:lnTo>
                    <a:pt x="204" y="27"/>
                  </a:lnTo>
                  <a:lnTo>
                    <a:pt x="192" y="47"/>
                  </a:lnTo>
                  <a:lnTo>
                    <a:pt x="180" y="64"/>
                  </a:lnTo>
                  <a:lnTo>
                    <a:pt x="165" y="77"/>
                  </a:lnTo>
                  <a:lnTo>
                    <a:pt x="150" y="87"/>
                  </a:lnTo>
                  <a:lnTo>
                    <a:pt x="132" y="94"/>
                  </a:lnTo>
                  <a:lnTo>
                    <a:pt x="116" y="99"/>
                  </a:lnTo>
                  <a:lnTo>
                    <a:pt x="98" y="101"/>
                  </a:lnTo>
                  <a:lnTo>
                    <a:pt x="81" y="99"/>
                  </a:lnTo>
                  <a:lnTo>
                    <a:pt x="65" y="96"/>
                  </a:lnTo>
                  <a:lnTo>
                    <a:pt x="49" y="89"/>
                  </a:lnTo>
                  <a:lnTo>
                    <a:pt x="35" y="81"/>
                  </a:lnTo>
                  <a:lnTo>
                    <a:pt x="23" y="69"/>
                  </a:lnTo>
                  <a:lnTo>
                    <a:pt x="12" y="56"/>
                  </a:lnTo>
                  <a:lnTo>
                    <a:pt x="4" y="40"/>
                  </a:lnTo>
                  <a:lnTo>
                    <a:pt x="0" y="22"/>
                  </a:lnTo>
                  <a:lnTo>
                    <a:pt x="0" y="2"/>
                  </a:lnTo>
                  <a:lnTo>
                    <a:pt x="1" y="2"/>
                  </a:lnTo>
                  <a:lnTo>
                    <a:pt x="2" y="2"/>
                  </a:lnTo>
                  <a:lnTo>
                    <a:pt x="4"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70" name="Freeform 191"/>
            <p:cNvSpPr>
              <a:spLocks/>
            </p:cNvSpPr>
            <p:nvPr/>
          </p:nvSpPr>
          <p:spPr bwMode="auto">
            <a:xfrm>
              <a:off x="5273" y="3566"/>
              <a:ext cx="133" cy="162"/>
            </a:xfrm>
            <a:custGeom>
              <a:avLst/>
              <a:gdLst>
                <a:gd name="T0" fmla="*/ 52 w 133"/>
                <a:gd name="T1" fmla="*/ 146 h 162"/>
                <a:gd name="T2" fmla="*/ 71 w 133"/>
                <a:gd name="T3" fmla="*/ 143 h 162"/>
                <a:gd name="T4" fmla="*/ 88 w 133"/>
                <a:gd name="T5" fmla="*/ 135 h 162"/>
                <a:gd name="T6" fmla="*/ 102 w 133"/>
                <a:gd name="T7" fmla="*/ 126 h 162"/>
                <a:gd name="T8" fmla="*/ 114 w 133"/>
                <a:gd name="T9" fmla="*/ 117 h 162"/>
                <a:gd name="T10" fmla="*/ 122 w 133"/>
                <a:gd name="T11" fmla="*/ 107 h 162"/>
                <a:gd name="T12" fmla="*/ 128 w 133"/>
                <a:gd name="T13" fmla="*/ 99 h 162"/>
                <a:gd name="T14" fmla="*/ 130 w 133"/>
                <a:gd name="T15" fmla="*/ 95 h 162"/>
                <a:gd name="T16" fmla="*/ 130 w 133"/>
                <a:gd name="T17" fmla="*/ 91 h 162"/>
                <a:gd name="T18" fmla="*/ 127 w 133"/>
                <a:gd name="T19" fmla="*/ 84 h 162"/>
                <a:gd name="T20" fmla="*/ 125 w 133"/>
                <a:gd name="T21" fmla="*/ 73 h 162"/>
                <a:gd name="T22" fmla="*/ 121 w 133"/>
                <a:gd name="T23" fmla="*/ 58 h 162"/>
                <a:gd name="T24" fmla="*/ 115 w 133"/>
                <a:gd name="T25" fmla="*/ 41 h 162"/>
                <a:gd name="T26" fmla="*/ 106 w 133"/>
                <a:gd name="T27" fmla="*/ 26 h 162"/>
                <a:gd name="T28" fmla="*/ 96 w 133"/>
                <a:gd name="T29" fmla="*/ 13 h 162"/>
                <a:gd name="T30" fmla="*/ 81 w 133"/>
                <a:gd name="T31" fmla="*/ 3 h 162"/>
                <a:gd name="T32" fmla="*/ 62 w 133"/>
                <a:gd name="T33" fmla="*/ 0 h 162"/>
                <a:gd name="T34" fmla="*/ 45 w 133"/>
                <a:gd name="T35" fmla="*/ 5 h 162"/>
                <a:gd name="T36" fmla="*/ 33 w 133"/>
                <a:gd name="T37" fmla="*/ 20 h 162"/>
                <a:gd name="T38" fmla="*/ 27 w 133"/>
                <a:gd name="T39" fmla="*/ 40 h 162"/>
                <a:gd name="T40" fmla="*/ 23 w 133"/>
                <a:gd name="T41" fmla="*/ 64 h 162"/>
                <a:gd name="T42" fmla="*/ 19 w 133"/>
                <a:gd name="T43" fmla="*/ 90 h 162"/>
                <a:gd name="T44" fmla="*/ 17 w 133"/>
                <a:gd name="T45" fmla="*/ 116 h 162"/>
                <a:gd name="T46" fmla="*/ 13 w 133"/>
                <a:gd name="T47" fmla="*/ 140 h 162"/>
                <a:gd name="T48" fmla="*/ 8 w 133"/>
                <a:gd name="T49" fmla="*/ 155 h 162"/>
                <a:gd name="T50" fmla="*/ 4 w 133"/>
                <a:gd name="T51" fmla="*/ 160 h 162"/>
                <a:gd name="T52" fmla="*/ 1 w 133"/>
                <a:gd name="T53" fmla="*/ 161 h 162"/>
                <a:gd name="T54" fmla="*/ 0 w 133"/>
                <a:gd name="T55" fmla="*/ 158 h 162"/>
                <a:gd name="T56" fmla="*/ 0 w 133"/>
                <a:gd name="T57" fmla="*/ 155 h 162"/>
                <a:gd name="T58" fmla="*/ 6 w 133"/>
                <a:gd name="T59" fmla="*/ 151 h 162"/>
                <a:gd name="T60" fmla="*/ 15 w 133"/>
                <a:gd name="T61" fmla="*/ 148 h 162"/>
                <a:gd name="T62" fmla="*/ 31 w 133"/>
                <a:gd name="T63" fmla="*/ 146 h 162"/>
                <a:gd name="T64" fmla="*/ 43 w 133"/>
                <a:gd name="T65" fmla="*/ 145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62">
                  <a:moveTo>
                    <a:pt x="43" y="145"/>
                  </a:moveTo>
                  <a:lnTo>
                    <a:pt x="52" y="146"/>
                  </a:lnTo>
                  <a:lnTo>
                    <a:pt x="63" y="145"/>
                  </a:lnTo>
                  <a:lnTo>
                    <a:pt x="71" y="143"/>
                  </a:lnTo>
                  <a:lnTo>
                    <a:pt x="81" y="139"/>
                  </a:lnTo>
                  <a:lnTo>
                    <a:pt x="88" y="135"/>
                  </a:lnTo>
                  <a:lnTo>
                    <a:pt x="96" y="131"/>
                  </a:lnTo>
                  <a:lnTo>
                    <a:pt x="102" y="126"/>
                  </a:lnTo>
                  <a:lnTo>
                    <a:pt x="109" y="121"/>
                  </a:lnTo>
                  <a:lnTo>
                    <a:pt x="114" y="117"/>
                  </a:lnTo>
                  <a:lnTo>
                    <a:pt x="118" y="111"/>
                  </a:lnTo>
                  <a:lnTo>
                    <a:pt x="122" y="107"/>
                  </a:lnTo>
                  <a:lnTo>
                    <a:pt x="126" y="102"/>
                  </a:lnTo>
                  <a:lnTo>
                    <a:pt x="128" y="99"/>
                  </a:lnTo>
                  <a:lnTo>
                    <a:pt x="130" y="97"/>
                  </a:lnTo>
                  <a:lnTo>
                    <a:pt x="130" y="95"/>
                  </a:lnTo>
                  <a:lnTo>
                    <a:pt x="132" y="93"/>
                  </a:lnTo>
                  <a:lnTo>
                    <a:pt x="130" y="91"/>
                  </a:lnTo>
                  <a:lnTo>
                    <a:pt x="129" y="88"/>
                  </a:lnTo>
                  <a:lnTo>
                    <a:pt x="127" y="84"/>
                  </a:lnTo>
                  <a:lnTo>
                    <a:pt x="127" y="78"/>
                  </a:lnTo>
                  <a:lnTo>
                    <a:pt x="125" y="73"/>
                  </a:lnTo>
                  <a:lnTo>
                    <a:pt x="124" y="65"/>
                  </a:lnTo>
                  <a:lnTo>
                    <a:pt x="121" y="58"/>
                  </a:lnTo>
                  <a:lnTo>
                    <a:pt x="119" y="49"/>
                  </a:lnTo>
                  <a:lnTo>
                    <a:pt x="115" y="41"/>
                  </a:lnTo>
                  <a:lnTo>
                    <a:pt x="111" y="34"/>
                  </a:lnTo>
                  <a:lnTo>
                    <a:pt x="106" y="26"/>
                  </a:lnTo>
                  <a:lnTo>
                    <a:pt x="102" y="19"/>
                  </a:lnTo>
                  <a:lnTo>
                    <a:pt x="96" y="13"/>
                  </a:lnTo>
                  <a:lnTo>
                    <a:pt x="89" y="8"/>
                  </a:lnTo>
                  <a:lnTo>
                    <a:pt x="81" y="3"/>
                  </a:lnTo>
                  <a:lnTo>
                    <a:pt x="74" y="0"/>
                  </a:lnTo>
                  <a:lnTo>
                    <a:pt x="62" y="0"/>
                  </a:lnTo>
                  <a:lnTo>
                    <a:pt x="53" y="1"/>
                  </a:lnTo>
                  <a:lnTo>
                    <a:pt x="45" y="5"/>
                  </a:lnTo>
                  <a:lnTo>
                    <a:pt x="39" y="11"/>
                  </a:lnTo>
                  <a:lnTo>
                    <a:pt x="33" y="20"/>
                  </a:lnTo>
                  <a:lnTo>
                    <a:pt x="30" y="29"/>
                  </a:lnTo>
                  <a:lnTo>
                    <a:pt x="27" y="40"/>
                  </a:lnTo>
                  <a:lnTo>
                    <a:pt x="25" y="51"/>
                  </a:lnTo>
                  <a:lnTo>
                    <a:pt x="23" y="64"/>
                  </a:lnTo>
                  <a:lnTo>
                    <a:pt x="21" y="77"/>
                  </a:lnTo>
                  <a:lnTo>
                    <a:pt x="19" y="90"/>
                  </a:lnTo>
                  <a:lnTo>
                    <a:pt x="19" y="103"/>
                  </a:lnTo>
                  <a:lnTo>
                    <a:pt x="17" y="116"/>
                  </a:lnTo>
                  <a:lnTo>
                    <a:pt x="15" y="129"/>
                  </a:lnTo>
                  <a:lnTo>
                    <a:pt x="13" y="140"/>
                  </a:lnTo>
                  <a:lnTo>
                    <a:pt x="11" y="150"/>
                  </a:lnTo>
                  <a:lnTo>
                    <a:pt x="8" y="155"/>
                  </a:lnTo>
                  <a:lnTo>
                    <a:pt x="6" y="158"/>
                  </a:lnTo>
                  <a:lnTo>
                    <a:pt x="4" y="160"/>
                  </a:lnTo>
                  <a:lnTo>
                    <a:pt x="3" y="160"/>
                  </a:lnTo>
                  <a:lnTo>
                    <a:pt x="1" y="161"/>
                  </a:lnTo>
                  <a:lnTo>
                    <a:pt x="0" y="160"/>
                  </a:lnTo>
                  <a:lnTo>
                    <a:pt x="0" y="158"/>
                  </a:lnTo>
                  <a:lnTo>
                    <a:pt x="0" y="156"/>
                  </a:lnTo>
                  <a:lnTo>
                    <a:pt x="0" y="155"/>
                  </a:lnTo>
                  <a:lnTo>
                    <a:pt x="3" y="153"/>
                  </a:lnTo>
                  <a:lnTo>
                    <a:pt x="6" y="151"/>
                  </a:lnTo>
                  <a:lnTo>
                    <a:pt x="10" y="149"/>
                  </a:lnTo>
                  <a:lnTo>
                    <a:pt x="15" y="148"/>
                  </a:lnTo>
                  <a:lnTo>
                    <a:pt x="23" y="146"/>
                  </a:lnTo>
                  <a:lnTo>
                    <a:pt x="31" y="146"/>
                  </a:lnTo>
                  <a:lnTo>
                    <a:pt x="43" y="145"/>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71" name="Freeform 192"/>
            <p:cNvSpPr>
              <a:spLocks/>
            </p:cNvSpPr>
            <p:nvPr/>
          </p:nvSpPr>
          <p:spPr bwMode="auto">
            <a:xfrm>
              <a:off x="5295" y="3584"/>
              <a:ext cx="99" cy="116"/>
            </a:xfrm>
            <a:custGeom>
              <a:avLst/>
              <a:gdLst>
                <a:gd name="T0" fmla="*/ 66 w 99"/>
                <a:gd name="T1" fmla="*/ 111 h 116"/>
                <a:gd name="T2" fmla="*/ 76 w 99"/>
                <a:gd name="T3" fmla="*/ 107 h 116"/>
                <a:gd name="T4" fmla="*/ 84 w 99"/>
                <a:gd name="T5" fmla="*/ 103 h 116"/>
                <a:gd name="T6" fmla="*/ 89 w 99"/>
                <a:gd name="T7" fmla="*/ 98 h 116"/>
                <a:gd name="T8" fmla="*/ 93 w 99"/>
                <a:gd name="T9" fmla="*/ 92 h 116"/>
                <a:gd name="T10" fmla="*/ 95 w 99"/>
                <a:gd name="T11" fmla="*/ 88 h 116"/>
                <a:gd name="T12" fmla="*/ 97 w 99"/>
                <a:gd name="T13" fmla="*/ 83 h 116"/>
                <a:gd name="T14" fmla="*/ 98 w 99"/>
                <a:gd name="T15" fmla="*/ 80 h 116"/>
                <a:gd name="T16" fmla="*/ 97 w 99"/>
                <a:gd name="T17" fmla="*/ 78 h 116"/>
                <a:gd name="T18" fmla="*/ 97 w 99"/>
                <a:gd name="T19" fmla="*/ 72 h 116"/>
                <a:gd name="T20" fmla="*/ 96 w 99"/>
                <a:gd name="T21" fmla="*/ 62 h 116"/>
                <a:gd name="T22" fmla="*/ 95 w 99"/>
                <a:gd name="T23" fmla="*/ 51 h 116"/>
                <a:gd name="T24" fmla="*/ 92 w 99"/>
                <a:gd name="T25" fmla="*/ 38 h 116"/>
                <a:gd name="T26" fmla="*/ 87 w 99"/>
                <a:gd name="T27" fmla="*/ 25 h 116"/>
                <a:gd name="T28" fmla="*/ 80 w 99"/>
                <a:gd name="T29" fmla="*/ 14 h 116"/>
                <a:gd name="T30" fmla="*/ 69 w 99"/>
                <a:gd name="T31" fmla="*/ 6 h 116"/>
                <a:gd name="T32" fmla="*/ 55 w 99"/>
                <a:gd name="T33" fmla="*/ 2 h 116"/>
                <a:gd name="T34" fmla="*/ 41 w 99"/>
                <a:gd name="T35" fmla="*/ 0 h 116"/>
                <a:gd name="T36" fmla="*/ 33 w 99"/>
                <a:gd name="T37" fmla="*/ 2 h 116"/>
                <a:gd name="T38" fmla="*/ 26 w 99"/>
                <a:gd name="T39" fmla="*/ 6 h 116"/>
                <a:gd name="T40" fmla="*/ 20 w 99"/>
                <a:gd name="T41" fmla="*/ 13 h 116"/>
                <a:gd name="T42" fmla="*/ 17 w 99"/>
                <a:gd name="T43" fmla="*/ 23 h 116"/>
                <a:gd name="T44" fmla="*/ 11 w 99"/>
                <a:gd name="T45" fmla="*/ 36 h 116"/>
                <a:gd name="T46" fmla="*/ 6 w 99"/>
                <a:gd name="T47" fmla="*/ 53 h 116"/>
                <a:gd name="T48" fmla="*/ 2 w 99"/>
                <a:gd name="T49" fmla="*/ 67 h 116"/>
                <a:gd name="T50" fmla="*/ 0 w 99"/>
                <a:gd name="T51" fmla="*/ 79 h 116"/>
                <a:gd name="T52" fmla="*/ 0 w 99"/>
                <a:gd name="T53" fmla="*/ 88 h 116"/>
                <a:gd name="T54" fmla="*/ 4 w 99"/>
                <a:gd name="T55" fmla="*/ 98 h 116"/>
                <a:gd name="T56" fmla="*/ 11 w 99"/>
                <a:gd name="T57" fmla="*/ 106 h 116"/>
                <a:gd name="T58" fmla="*/ 21 w 99"/>
                <a:gd name="T59" fmla="*/ 112 h 116"/>
                <a:gd name="T60" fmla="*/ 34 w 99"/>
                <a:gd name="T61" fmla="*/ 115 h 116"/>
                <a:gd name="T62" fmla="*/ 51 w 99"/>
                <a:gd name="T63" fmla="*/ 114 h 116"/>
                <a:gd name="T64" fmla="*/ 61 w 99"/>
                <a:gd name="T65" fmla="*/ 111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116">
                  <a:moveTo>
                    <a:pt x="61" y="111"/>
                  </a:moveTo>
                  <a:lnTo>
                    <a:pt x="66" y="111"/>
                  </a:lnTo>
                  <a:lnTo>
                    <a:pt x="72" y="109"/>
                  </a:lnTo>
                  <a:lnTo>
                    <a:pt x="76" y="107"/>
                  </a:lnTo>
                  <a:lnTo>
                    <a:pt x="81" y="105"/>
                  </a:lnTo>
                  <a:lnTo>
                    <a:pt x="84" y="103"/>
                  </a:lnTo>
                  <a:lnTo>
                    <a:pt x="87" y="100"/>
                  </a:lnTo>
                  <a:lnTo>
                    <a:pt x="89" y="98"/>
                  </a:lnTo>
                  <a:lnTo>
                    <a:pt x="92" y="94"/>
                  </a:lnTo>
                  <a:lnTo>
                    <a:pt x="93" y="92"/>
                  </a:lnTo>
                  <a:lnTo>
                    <a:pt x="95" y="90"/>
                  </a:lnTo>
                  <a:lnTo>
                    <a:pt x="95" y="88"/>
                  </a:lnTo>
                  <a:lnTo>
                    <a:pt x="97" y="85"/>
                  </a:lnTo>
                  <a:lnTo>
                    <a:pt x="97" y="83"/>
                  </a:lnTo>
                  <a:lnTo>
                    <a:pt x="98" y="81"/>
                  </a:lnTo>
                  <a:lnTo>
                    <a:pt x="98" y="80"/>
                  </a:lnTo>
                  <a:lnTo>
                    <a:pt x="98" y="79"/>
                  </a:lnTo>
                  <a:lnTo>
                    <a:pt x="97" y="78"/>
                  </a:lnTo>
                  <a:lnTo>
                    <a:pt x="97" y="75"/>
                  </a:lnTo>
                  <a:lnTo>
                    <a:pt x="97" y="72"/>
                  </a:lnTo>
                  <a:lnTo>
                    <a:pt x="97" y="67"/>
                  </a:lnTo>
                  <a:lnTo>
                    <a:pt x="96" y="62"/>
                  </a:lnTo>
                  <a:lnTo>
                    <a:pt x="96" y="57"/>
                  </a:lnTo>
                  <a:lnTo>
                    <a:pt x="95" y="51"/>
                  </a:lnTo>
                  <a:lnTo>
                    <a:pt x="95" y="43"/>
                  </a:lnTo>
                  <a:lnTo>
                    <a:pt x="92" y="38"/>
                  </a:lnTo>
                  <a:lnTo>
                    <a:pt x="90" y="31"/>
                  </a:lnTo>
                  <a:lnTo>
                    <a:pt x="87" y="25"/>
                  </a:lnTo>
                  <a:lnTo>
                    <a:pt x="85" y="19"/>
                  </a:lnTo>
                  <a:lnTo>
                    <a:pt x="80" y="14"/>
                  </a:lnTo>
                  <a:lnTo>
                    <a:pt x="75" y="10"/>
                  </a:lnTo>
                  <a:lnTo>
                    <a:pt x="69" y="6"/>
                  </a:lnTo>
                  <a:lnTo>
                    <a:pt x="63" y="2"/>
                  </a:lnTo>
                  <a:lnTo>
                    <a:pt x="55" y="2"/>
                  </a:lnTo>
                  <a:lnTo>
                    <a:pt x="48" y="0"/>
                  </a:lnTo>
                  <a:lnTo>
                    <a:pt x="41" y="0"/>
                  </a:lnTo>
                  <a:lnTo>
                    <a:pt x="37" y="0"/>
                  </a:lnTo>
                  <a:lnTo>
                    <a:pt x="33" y="2"/>
                  </a:lnTo>
                  <a:lnTo>
                    <a:pt x="29" y="3"/>
                  </a:lnTo>
                  <a:lnTo>
                    <a:pt x="26" y="6"/>
                  </a:lnTo>
                  <a:lnTo>
                    <a:pt x="24" y="8"/>
                  </a:lnTo>
                  <a:lnTo>
                    <a:pt x="20" y="13"/>
                  </a:lnTo>
                  <a:lnTo>
                    <a:pt x="18" y="18"/>
                  </a:lnTo>
                  <a:lnTo>
                    <a:pt x="17" y="23"/>
                  </a:lnTo>
                  <a:lnTo>
                    <a:pt x="15" y="29"/>
                  </a:lnTo>
                  <a:lnTo>
                    <a:pt x="11" y="36"/>
                  </a:lnTo>
                  <a:lnTo>
                    <a:pt x="9" y="44"/>
                  </a:lnTo>
                  <a:lnTo>
                    <a:pt x="6" y="53"/>
                  </a:lnTo>
                  <a:lnTo>
                    <a:pt x="4" y="61"/>
                  </a:lnTo>
                  <a:lnTo>
                    <a:pt x="2" y="67"/>
                  </a:lnTo>
                  <a:lnTo>
                    <a:pt x="1" y="73"/>
                  </a:lnTo>
                  <a:lnTo>
                    <a:pt x="0" y="79"/>
                  </a:lnTo>
                  <a:lnTo>
                    <a:pt x="0" y="83"/>
                  </a:lnTo>
                  <a:lnTo>
                    <a:pt x="0" y="88"/>
                  </a:lnTo>
                  <a:lnTo>
                    <a:pt x="2" y="93"/>
                  </a:lnTo>
                  <a:lnTo>
                    <a:pt x="4" y="98"/>
                  </a:lnTo>
                  <a:lnTo>
                    <a:pt x="8" y="101"/>
                  </a:lnTo>
                  <a:lnTo>
                    <a:pt x="11" y="106"/>
                  </a:lnTo>
                  <a:lnTo>
                    <a:pt x="15" y="110"/>
                  </a:lnTo>
                  <a:lnTo>
                    <a:pt x="21" y="112"/>
                  </a:lnTo>
                  <a:lnTo>
                    <a:pt x="27" y="113"/>
                  </a:lnTo>
                  <a:lnTo>
                    <a:pt x="34" y="115"/>
                  </a:lnTo>
                  <a:lnTo>
                    <a:pt x="42" y="115"/>
                  </a:lnTo>
                  <a:lnTo>
                    <a:pt x="51" y="114"/>
                  </a:lnTo>
                  <a:lnTo>
                    <a:pt x="61" y="111"/>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72" name="Freeform 193"/>
            <p:cNvSpPr>
              <a:spLocks/>
            </p:cNvSpPr>
            <p:nvPr/>
          </p:nvSpPr>
          <p:spPr bwMode="auto">
            <a:xfrm>
              <a:off x="5206" y="3576"/>
              <a:ext cx="193" cy="158"/>
            </a:xfrm>
            <a:custGeom>
              <a:avLst/>
              <a:gdLst>
                <a:gd name="T0" fmla="*/ 18 w 193"/>
                <a:gd name="T1" fmla="*/ 135 h 158"/>
                <a:gd name="T2" fmla="*/ 60 w 193"/>
                <a:gd name="T3" fmla="*/ 155 h 158"/>
                <a:gd name="T4" fmla="*/ 172 w 193"/>
                <a:gd name="T5" fmla="*/ 134 h 158"/>
                <a:gd name="T6" fmla="*/ 192 w 193"/>
                <a:gd name="T7" fmla="*/ 105 h 158"/>
                <a:gd name="T8" fmla="*/ 191 w 193"/>
                <a:gd name="T9" fmla="*/ 75 h 158"/>
                <a:gd name="T10" fmla="*/ 185 w 193"/>
                <a:gd name="T11" fmla="*/ 50 h 158"/>
                <a:gd name="T12" fmla="*/ 179 w 193"/>
                <a:gd name="T13" fmla="*/ 32 h 158"/>
                <a:gd name="T14" fmla="*/ 182 w 193"/>
                <a:gd name="T15" fmla="*/ 38 h 158"/>
                <a:gd name="T16" fmla="*/ 174 w 193"/>
                <a:gd name="T17" fmla="*/ 33 h 158"/>
                <a:gd name="T18" fmla="*/ 172 w 193"/>
                <a:gd name="T19" fmla="*/ 34 h 158"/>
                <a:gd name="T20" fmla="*/ 171 w 193"/>
                <a:gd name="T21" fmla="*/ 39 h 158"/>
                <a:gd name="T22" fmla="*/ 162 w 193"/>
                <a:gd name="T23" fmla="*/ 26 h 158"/>
                <a:gd name="T24" fmla="*/ 150 w 193"/>
                <a:gd name="T25" fmla="*/ 12 h 158"/>
                <a:gd name="T26" fmla="*/ 137 w 193"/>
                <a:gd name="T27" fmla="*/ 3 h 158"/>
                <a:gd name="T28" fmla="*/ 131 w 193"/>
                <a:gd name="T29" fmla="*/ 2 h 158"/>
                <a:gd name="T30" fmla="*/ 136 w 193"/>
                <a:gd name="T31" fmla="*/ 11 h 158"/>
                <a:gd name="T32" fmla="*/ 148 w 193"/>
                <a:gd name="T33" fmla="*/ 32 h 158"/>
                <a:gd name="T34" fmla="*/ 159 w 193"/>
                <a:gd name="T35" fmla="*/ 76 h 158"/>
                <a:gd name="T36" fmla="*/ 164 w 193"/>
                <a:gd name="T37" fmla="*/ 121 h 158"/>
                <a:gd name="T38" fmla="*/ 156 w 193"/>
                <a:gd name="T39" fmla="*/ 110 h 158"/>
                <a:gd name="T40" fmla="*/ 148 w 193"/>
                <a:gd name="T41" fmla="*/ 73 h 158"/>
                <a:gd name="T42" fmla="*/ 142 w 193"/>
                <a:gd name="T43" fmla="*/ 40 h 158"/>
                <a:gd name="T44" fmla="*/ 137 w 193"/>
                <a:gd name="T45" fmla="*/ 31 h 158"/>
                <a:gd name="T46" fmla="*/ 128 w 193"/>
                <a:gd name="T47" fmla="*/ 18 h 158"/>
                <a:gd name="T48" fmla="*/ 128 w 193"/>
                <a:gd name="T49" fmla="*/ 30 h 158"/>
                <a:gd name="T50" fmla="*/ 126 w 193"/>
                <a:gd name="T51" fmla="*/ 48 h 158"/>
                <a:gd name="T52" fmla="*/ 122 w 193"/>
                <a:gd name="T53" fmla="*/ 56 h 158"/>
                <a:gd name="T54" fmla="*/ 120 w 193"/>
                <a:gd name="T55" fmla="*/ 31 h 158"/>
                <a:gd name="T56" fmla="*/ 120 w 193"/>
                <a:gd name="T57" fmla="*/ 20 h 158"/>
                <a:gd name="T58" fmla="*/ 120 w 193"/>
                <a:gd name="T59" fmla="*/ 9 h 158"/>
                <a:gd name="T60" fmla="*/ 114 w 193"/>
                <a:gd name="T61" fmla="*/ 8 h 158"/>
                <a:gd name="T62" fmla="*/ 108 w 193"/>
                <a:gd name="T63" fmla="*/ 32 h 158"/>
                <a:gd name="T64" fmla="*/ 96 w 193"/>
                <a:gd name="T65" fmla="*/ 121 h 158"/>
                <a:gd name="T66" fmla="*/ 81 w 193"/>
                <a:gd name="T67" fmla="*/ 136 h 158"/>
                <a:gd name="T68" fmla="*/ 63 w 193"/>
                <a:gd name="T69" fmla="*/ 130 h 158"/>
                <a:gd name="T70" fmla="*/ 70 w 193"/>
                <a:gd name="T71" fmla="*/ 61 h 158"/>
                <a:gd name="T72" fmla="*/ 74 w 193"/>
                <a:gd name="T73" fmla="*/ 38 h 158"/>
                <a:gd name="T74" fmla="*/ 80 w 193"/>
                <a:gd name="T75" fmla="*/ 18 h 158"/>
                <a:gd name="T76" fmla="*/ 82 w 193"/>
                <a:gd name="T77" fmla="*/ 9 h 158"/>
                <a:gd name="T78" fmla="*/ 75 w 193"/>
                <a:gd name="T79" fmla="*/ 16 h 158"/>
                <a:gd name="T80" fmla="*/ 75 w 193"/>
                <a:gd name="T81" fmla="*/ 14 h 158"/>
                <a:gd name="T82" fmla="*/ 73 w 193"/>
                <a:gd name="T83" fmla="*/ 11 h 158"/>
                <a:gd name="T84" fmla="*/ 68 w 193"/>
                <a:gd name="T85" fmla="*/ 10 h 158"/>
                <a:gd name="T86" fmla="*/ 61 w 193"/>
                <a:gd name="T87" fmla="*/ 16 h 158"/>
                <a:gd name="T88" fmla="*/ 46 w 193"/>
                <a:gd name="T89" fmla="*/ 63 h 158"/>
                <a:gd name="T90" fmla="*/ 43 w 193"/>
                <a:gd name="T91" fmla="*/ 58 h 158"/>
                <a:gd name="T92" fmla="*/ 47 w 193"/>
                <a:gd name="T93" fmla="*/ 26 h 158"/>
                <a:gd name="T94" fmla="*/ 60 w 193"/>
                <a:gd name="T95" fmla="*/ 1 h 158"/>
                <a:gd name="T96" fmla="*/ 47 w 193"/>
                <a:gd name="T97" fmla="*/ 16 h 158"/>
                <a:gd name="T98" fmla="*/ 32 w 193"/>
                <a:gd name="T99" fmla="*/ 58 h 158"/>
                <a:gd name="T100" fmla="*/ 19 w 193"/>
                <a:gd name="T101" fmla="*/ 103 h 158"/>
                <a:gd name="T102" fmla="*/ 20 w 193"/>
                <a:gd name="T103" fmla="*/ 70 h 158"/>
                <a:gd name="T104" fmla="*/ 25 w 193"/>
                <a:gd name="T105" fmla="*/ 42 h 158"/>
                <a:gd name="T106" fmla="*/ 20 w 193"/>
                <a:gd name="T107" fmla="*/ 41 h 158"/>
                <a:gd name="T108" fmla="*/ 11 w 193"/>
                <a:gd name="T109" fmla="*/ 52 h 158"/>
                <a:gd name="T110" fmla="*/ 8 w 193"/>
                <a:gd name="T111" fmla="*/ 71 h 158"/>
                <a:gd name="T112" fmla="*/ 2 w 193"/>
                <a:gd name="T113" fmla="*/ 98 h 158"/>
                <a:gd name="T114" fmla="*/ 1 w 193"/>
                <a:gd name="T115" fmla="*/ 109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 h="158">
                  <a:moveTo>
                    <a:pt x="0" y="115"/>
                  </a:moveTo>
                  <a:lnTo>
                    <a:pt x="0" y="116"/>
                  </a:lnTo>
                  <a:lnTo>
                    <a:pt x="1" y="117"/>
                  </a:lnTo>
                  <a:lnTo>
                    <a:pt x="2" y="119"/>
                  </a:lnTo>
                  <a:lnTo>
                    <a:pt x="3" y="119"/>
                  </a:lnTo>
                  <a:lnTo>
                    <a:pt x="4" y="121"/>
                  </a:lnTo>
                  <a:lnTo>
                    <a:pt x="6" y="123"/>
                  </a:lnTo>
                  <a:lnTo>
                    <a:pt x="8" y="125"/>
                  </a:lnTo>
                  <a:lnTo>
                    <a:pt x="12" y="127"/>
                  </a:lnTo>
                  <a:lnTo>
                    <a:pt x="13" y="131"/>
                  </a:lnTo>
                  <a:lnTo>
                    <a:pt x="16" y="133"/>
                  </a:lnTo>
                  <a:lnTo>
                    <a:pt x="18" y="135"/>
                  </a:lnTo>
                  <a:lnTo>
                    <a:pt x="22" y="136"/>
                  </a:lnTo>
                  <a:lnTo>
                    <a:pt x="23" y="138"/>
                  </a:lnTo>
                  <a:lnTo>
                    <a:pt x="26" y="140"/>
                  </a:lnTo>
                  <a:lnTo>
                    <a:pt x="28" y="142"/>
                  </a:lnTo>
                  <a:lnTo>
                    <a:pt x="31" y="142"/>
                  </a:lnTo>
                  <a:lnTo>
                    <a:pt x="33" y="143"/>
                  </a:lnTo>
                  <a:lnTo>
                    <a:pt x="35" y="145"/>
                  </a:lnTo>
                  <a:lnTo>
                    <a:pt x="39" y="146"/>
                  </a:lnTo>
                  <a:lnTo>
                    <a:pt x="43" y="148"/>
                  </a:lnTo>
                  <a:lnTo>
                    <a:pt x="47" y="151"/>
                  </a:lnTo>
                  <a:lnTo>
                    <a:pt x="53" y="153"/>
                  </a:lnTo>
                  <a:lnTo>
                    <a:pt x="60" y="155"/>
                  </a:lnTo>
                  <a:lnTo>
                    <a:pt x="68" y="155"/>
                  </a:lnTo>
                  <a:lnTo>
                    <a:pt x="75" y="157"/>
                  </a:lnTo>
                  <a:lnTo>
                    <a:pt x="85" y="157"/>
                  </a:lnTo>
                  <a:lnTo>
                    <a:pt x="96" y="156"/>
                  </a:lnTo>
                  <a:lnTo>
                    <a:pt x="108" y="155"/>
                  </a:lnTo>
                  <a:lnTo>
                    <a:pt x="121" y="153"/>
                  </a:lnTo>
                  <a:lnTo>
                    <a:pt x="136" y="148"/>
                  </a:lnTo>
                  <a:lnTo>
                    <a:pt x="152" y="143"/>
                  </a:lnTo>
                  <a:lnTo>
                    <a:pt x="169" y="136"/>
                  </a:lnTo>
                  <a:lnTo>
                    <a:pt x="171" y="135"/>
                  </a:lnTo>
                  <a:lnTo>
                    <a:pt x="172" y="134"/>
                  </a:lnTo>
                  <a:lnTo>
                    <a:pt x="174" y="132"/>
                  </a:lnTo>
                  <a:lnTo>
                    <a:pt x="175" y="130"/>
                  </a:lnTo>
                  <a:lnTo>
                    <a:pt x="177" y="127"/>
                  </a:lnTo>
                  <a:lnTo>
                    <a:pt x="179" y="125"/>
                  </a:lnTo>
                  <a:lnTo>
                    <a:pt x="182" y="121"/>
                  </a:lnTo>
                  <a:lnTo>
                    <a:pt x="184" y="119"/>
                  </a:lnTo>
                  <a:lnTo>
                    <a:pt x="186" y="116"/>
                  </a:lnTo>
                  <a:lnTo>
                    <a:pt x="188" y="115"/>
                  </a:lnTo>
                  <a:lnTo>
                    <a:pt x="190" y="111"/>
                  </a:lnTo>
                  <a:lnTo>
                    <a:pt x="190" y="109"/>
                  </a:lnTo>
                  <a:lnTo>
                    <a:pt x="192" y="106"/>
                  </a:lnTo>
                  <a:lnTo>
                    <a:pt x="192" y="105"/>
                  </a:lnTo>
                  <a:lnTo>
                    <a:pt x="192" y="103"/>
                  </a:lnTo>
                  <a:lnTo>
                    <a:pt x="191" y="103"/>
                  </a:lnTo>
                  <a:lnTo>
                    <a:pt x="191" y="101"/>
                  </a:lnTo>
                  <a:lnTo>
                    <a:pt x="191" y="99"/>
                  </a:lnTo>
                  <a:lnTo>
                    <a:pt x="191" y="96"/>
                  </a:lnTo>
                  <a:lnTo>
                    <a:pt x="191" y="95"/>
                  </a:lnTo>
                  <a:lnTo>
                    <a:pt x="191" y="91"/>
                  </a:lnTo>
                  <a:lnTo>
                    <a:pt x="191" y="87"/>
                  </a:lnTo>
                  <a:lnTo>
                    <a:pt x="191" y="83"/>
                  </a:lnTo>
                  <a:lnTo>
                    <a:pt x="191" y="81"/>
                  </a:lnTo>
                  <a:lnTo>
                    <a:pt x="191" y="78"/>
                  </a:lnTo>
                  <a:lnTo>
                    <a:pt x="191" y="75"/>
                  </a:lnTo>
                  <a:lnTo>
                    <a:pt x="191" y="71"/>
                  </a:lnTo>
                  <a:lnTo>
                    <a:pt x="191" y="69"/>
                  </a:lnTo>
                  <a:lnTo>
                    <a:pt x="191" y="67"/>
                  </a:lnTo>
                  <a:lnTo>
                    <a:pt x="191" y="65"/>
                  </a:lnTo>
                  <a:lnTo>
                    <a:pt x="191" y="63"/>
                  </a:lnTo>
                  <a:lnTo>
                    <a:pt x="189" y="63"/>
                  </a:lnTo>
                  <a:lnTo>
                    <a:pt x="188" y="61"/>
                  </a:lnTo>
                  <a:lnTo>
                    <a:pt x="188" y="58"/>
                  </a:lnTo>
                  <a:lnTo>
                    <a:pt x="186" y="56"/>
                  </a:lnTo>
                  <a:lnTo>
                    <a:pt x="186" y="53"/>
                  </a:lnTo>
                  <a:lnTo>
                    <a:pt x="185" y="50"/>
                  </a:lnTo>
                  <a:lnTo>
                    <a:pt x="185" y="46"/>
                  </a:lnTo>
                  <a:lnTo>
                    <a:pt x="183" y="44"/>
                  </a:lnTo>
                  <a:lnTo>
                    <a:pt x="183" y="41"/>
                  </a:lnTo>
                  <a:lnTo>
                    <a:pt x="181" y="39"/>
                  </a:lnTo>
                  <a:lnTo>
                    <a:pt x="181" y="35"/>
                  </a:lnTo>
                  <a:lnTo>
                    <a:pt x="180" y="34"/>
                  </a:lnTo>
                  <a:lnTo>
                    <a:pt x="180" y="32"/>
                  </a:lnTo>
                  <a:lnTo>
                    <a:pt x="180" y="31"/>
                  </a:lnTo>
                  <a:lnTo>
                    <a:pt x="180" y="30"/>
                  </a:lnTo>
                  <a:lnTo>
                    <a:pt x="179" y="32"/>
                  </a:lnTo>
                  <a:lnTo>
                    <a:pt x="179" y="34"/>
                  </a:lnTo>
                  <a:lnTo>
                    <a:pt x="181" y="34"/>
                  </a:lnTo>
                  <a:lnTo>
                    <a:pt x="181" y="36"/>
                  </a:lnTo>
                  <a:lnTo>
                    <a:pt x="181" y="38"/>
                  </a:lnTo>
                  <a:lnTo>
                    <a:pt x="182" y="38"/>
                  </a:lnTo>
                  <a:lnTo>
                    <a:pt x="183" y="38"/>
                  </a:lnTo>
                  <a:lnTo>
                    <a:pt x="181" y="39"/>
                  </a:lnTo>
                  <a:lnTo>
                    <a:pt x="180" y="39"/>
                  </a:lnTo>
                  <a:lnTo>
                    <a:pt x="180" y="38"/>
                  </a:lnTo>
                  <a:lnTo>
                    <a:pt x="178" y="38"/>
                  </a:lnTo>
                  <a:lnTo>
                    <a:pt x="178" y="36"/>
                  </a:lnTo>
                  <a:lnTo>
                    <a:pt x="177" y="36"/>
                  </a:lnTo>
                  <a:lnTo>
                    <a:pt x="177" y="34"/>
                  </a:lnTo>
                  <a:lnTo>
                    <a:pt x="175" y="34"/>
                  </a:lnTo>
                  <a:lnTo>
                    <a:pt x="175" y="33"/>
                  </a:lnTo>
                  <a:lnTo>
                    <a:pt x="174" y="33"/>
                  </a:lnTo>
                  <a:lnTo>
                    <a:pt x="174" y="31"/>
                  </a:lnTo>
                  <a:lnTo>
                    <a:pt x="173" y="31"/>
                  </a:lnTo>
                  <a:lnTo>
                    <a:pt x="173" y="30"/>
                  </a:lnTo>
                  <a:lnTo>
                    <a:pt x="172" y="31"/>
                  </a:lnTo>
                  <a:lnTo>
                    <a:pt x="172" y="32"/>
                  </a:lnTo>
                  <a:lnTo>
                    <a:pt x="172" y="34"/>
                  </a:lnTo>
                  <a:lnTo>
                    <a:pt x="173" y="34"/>
                  </a:lnTo>
                  <a:lnTo>
                    <a:pt x="173" y="36"/>
                  </a:lnTo>
                  <a:lnTo>
                    <a:pt x="173" y="38"/>
                  </a:lnTo>
                  <a:lnTo>
                    <a:pt x="174" y="38"/>
                  </a:lnTo>
                  <a:lnTo>
                    <a:pt x="175" y="38"/>
                  </a:lnTo>
                  <a:lnTo>
                    <a:pt x="173" y="39"/>
                  </a:lnTo>
                  <a:lnTo>
                    <a:pt x="171" y="39"/>
                  </a:lnTo>
                  <a:lnTo>
                    <a:pt x="171" y="38"/>
                  </a:lnTo>
                  <a:lnTo>
                    <a:pt x="169" y="38"/>
                  </a:lnTo>
                  <a:lnTo>
                    <a:pt x="169" y="36"/>
                  </a:lnTo>
                  <a:lnTo>
                    <a:pt x="167" y="36"/>
                  </a:lnTo>
                  <a:lnTo>
                    <a:pt x="167" y="34"/>
                  </a:lnTo>
                  <a:lnTo>
                    <a:pt x="165" y="34"/>
                  </a:lnTo>
                  <a:lnTo>
                    <a:pt x="165" y="32"/>
                  </a:lnTo>
                  <a:lnTo>
                    <a:pt x="164" y="31"/>
                  </a:lnTo>
                  <a:lnTo>
                    <a:pt x="164" y="30"/>
                  </a:lnTo>
                  <a:lnTo>
                    <a:pt x="162" y="30"/>
                  </a:lnTo>
                  <a:lnTo>
                    <a:pt x="162" y="28"/>
                  </a:lnTo>
                  <a:lnTo>
                    <a:pt x="162" y="26"/>
                  </a:lnTo>
                  <a:lnTo>
                    <a:pt x="162" y="24"/>
                  </a:lnTo>
                  <a:lnTo>
                    <a:pt x="160" y="24"/>
                  </a:lnTo>
                  <a:lnTo>
                    <a:pt x="160" y="22"/>
                  </a:lnTo>
                  <a:lnTo>
                    <a:pt x="158" y="22"/>
                  </a:lnTo>
                  <a:lnTo>
                    <a:pt x="158" y="21"/>
                  </a:lnTo>
                  <a:lnTo>
                    <a:pt x="156" y="21"/>
                  </a:lnTo>
                  <a:lnTo>
                    <a:pt x="156" y="19"/>
                  </a:lnTo>
                  <a:lnTo>
                    <a:pt x="154" y="18"/>
                  </a:lnTo>
                  <a:lnTo>
                    <a:pt x="154" y="16"/>
                  </a:lnTo>
                  <a:lnTo>
                    <a:pt x="152" y="16"/>
                  </a:lnTo>
                  <a:lnTo>
                    <a:pt x="152" y="14"/>
                  </a:lnTo>
                  <a:lnTo>
                    <a:pt x="150" y="12"/>
                  </a:lnTo>
                  <a:lnTo>
                    <a:pt x="150" y="11"/>
                  </a:lnTo>
                  <a:lnTo>
                    <a:pt x="148" y="10"/>
                  </a:lnTo>
                  <a:lnTo>
                    <a:pt x="147" y="8"/>
                  </a:lnTo>
                  <a:lnTo>
                    <a:pt x="145" y="6"/>
                  </a:lnTo>
                  <a:lnTo>
                    <a:pt x="145" y="4"/>
                  </a:lnTo>
                  <a:lnTo>
                    <a:pt x="143" y="4"/>
                  </a:lnTo>
                  <a:lnTo>
                    <a:pt x="141" y="4"/>
                  </a:lnTo>
                  <a:lnTo>
                    <a:pt x="141" y="3"/>
                  </a:lnTo>
                  <a:lnTo>
                    <a:pt x="139" y="3"/>
                  </a:lnTo>
                  <a:lnTo>
                    <a:pt x="137" y="3"/>
                  </a:lnTo>
                  <a:lnTo>
                    <a:pt x="137" y="1"/>
                  </a:lnTo>
                  <a:lnTo>
                    <a:pt x="135" y="1"/>
                  </a:lnTo>
                  <a:lnTo>
                    <a:pt x="134" y="1"/>
                  </a:lnTo>
                  <a:lnTo>
                    <a:pt x="134" y="0"/>
                  </a:lnTo>
                  <a:lnTo>
                    <a:pt x="132" y="0"/>
                  </a:lnTo>
                  <a:lnTo>
                    <a:pt x="131" y="1"/>
                  </a:lnTo>
                  <a:lnTo>
                    <a:pt x="131" y="2"/>
                  </a:lnTo>
                  <a:lnTo>
                    <a:pt x="131" y="4"/>
                  </a:lnTo>
                  <a:lnTo>
                    <a:pt x="131" y="6"/>
                  </a:lnTo>
                  <a:lnTo>
                    <a:pt x="133" y="6"/>
                  </a:lnTo>
                  <a:lnTo>
                    <a:pt x="133" y="8"/>
                  </a:lnTo>
                  <a:lnTo>
                    <a:pt x="134" y="8"/>
                  </a:lnTo>
                  <a:lnTo>
                    <a:pt x="134" y="10"/>
                  </a:lnTo>
                  <a:lnTo>
                    <a:pt x="135" y="10"/>
                  </a:lnTo>
                  <a:lnTo>
                    <a:pt x="135" y="11"/>
                  </a:lnTo>
                  <a:lnTo>
                    <a:pt x="136" y="11"/>
                  </a:lnTo>
                  <a:lnTo>
                    <a:pt x="138" y="11"/>
                  </a:lnTo>
                  <a:lnTo>
                    <a:pt x="138" y="12"/>
                  </a:lnTo>
                  <a:lnTo>
                    <a:pt x="139" y="14"/>
                  </a:lnTo>
                  <a:lnTo>
                    <a:pt x="139" y="16"/>
                  </a:lnTo>
                  <a:lnTo>
                    <a:pt x="141" y="18"/>
                  </a:lnTo>
                  <a:lnTo>
                    <a:pt x="141" y="20"/>
                  </a:lnTo>
                  <a:lnTo>
                    <a:pt x="143" y="22"/>
                  </a:lnTo>
                  <a:lnTo>
                    <a:pt x="144" y="24"/>
                  </a:lnTo>
                  <a:lnTo>
                    <a:pt x="146" y="26"/>
                  </a:lnTo>
                  <a:lnTo>
                    <a:pt x="146" y="28"/>
                  </a:lnTo>
                  <a:lnTo>
                    <a:pt x="148" y="30"/>
                  </a:lnTo>
                  <a:lnTo>
                    <a:pt x="148" y="32"/>
                  </a:lnTo>
                  <a:lnTo>
                    <a:pt x="150" y="34"/>
                  </a:lnTo>
                  <a:lnTo>
                    <a:pt x="150" y="36"/>
                  </a:lnTo>
                  <a:lnTo>
                    <a:pt x="152" y="38"/>
                  </a:lnTo>
                  <a:lnTo>
                    <a:pt x="152" y="40"/>
                  </a:lnTo>
                  <a:lnTo>
                    <a:pt x="154" y="40"/>
                  </a:lnTo>
                  <a:lnTo>
                    <a:pt x="154" y="42"/>
                  </a:lnTo>
                  <a:lnTo>
                    <a:pt x="155" y="46"/>
                  </a:lnTo>
                  <a:lnTo>
                    <a:pt x="155" y="51"/>
                  </a:lnTo>
                  <a:lnTo>
                    <a:pt x="157" y="55"/>
                  </a:lnTo>
                  <a:lnTo>
                    <a:pt x="157" y="62"/>
                  </a:lnTo>
                  <a:lnTo>
                    <a:pt x="159" y="68"/>
                  </a:lnTo>
                  <a:lnTo>
                    <a:pt x="159" y="76"/>
                  </a:lnTo>
                  <a:lnTo>
                    <a:pt x="161" y="81"/>
                  </a:lnTo>
                  <a:lnTo>
                    <a:pt x="161" y="89"/>
                  </a:lnTo>
                  <a:lnTo>
                    <a:pt x="163" y="96"/>
                  </a:lnTo>
                  <a:lnTo>
                    <a:pt x="163" y="102"/>
                  </a:lnTo>
                  <a:lnTo>
                    <a:pt x="164" y="108"/>
                  </a:lnTo>
                  <a:lnTo>
                    <a:pt x="164" y="113"/>
                  </a:lnTo>
                  <a:lnTo>
                    <a:pt x="165" y="117"/>
                  </a:lnTo>
                  <a:lnTo>
                    <a:pt x="165" y="119"/>
                  </a:lnTo>
                  <a:lnTo>
                    <a:pt x="166" y="121"/>
                  </a:lnTo>
                  <a:lnTo>
                    <a:pt x="164" y="121"/>
                  </a:lnTo>
                  <a:lnTo>
                    <a:pt x="162" y="121"/>
                  </a:lnTo>
                  <a:lnTo>
                    <a:pt x="162" y="119"/>
                  </a:lnTo>
                  <a:lnTo>
                    <a:pt x="161" y="118"/>
                  </a:lnTo>
                  <a:lnTo>
                    <a:pt x="161" y="116"/>
                  </a:lnTo>
                  <a:lnTo>
                    <a:pt x="159" y="116"/>
                  </a:lnTo>
                  <a:lnTo>
                    <a:pt x="159" y="115"/>
                  </a:lnTo>
                  <a:lnTo>
                    <a:pt x="157" y="113"/>
                  </a:lnTo>
                  <a:lnTo>
                    <a:pt x="157" y="111"/>
                  </a:lnTo>
                  <a:lnTo>
                    <a:pt x="156" y="111"/>
                  </a:lnTo>
                  <a:lnTo>
                    <a:pt x="156" y="110"/>
                  </a:lnTo>
                  <a:lnTo>
                    <a:pt x="156" y="109"/>
                  </a:lnTo>
                  <a:lnTo>
                    <a:pt x="154" y="109"/>
                  </a:lnTo>
                  <a:lnTo>
                    <a:pt x="154" y="108"/>
                  </a:lnTo>
                  <a:lnTo>
                    <a:pt x="153" y="106"/>
                  </a:lnTo>
                  <a:lnTo>
                    <a:pt x="153" y="103"/>
                  </a:lnTo>
                  <a:lnTo>
                    <a:pt x="151" y="100"/>
                  </a:lnTo>
                  <a:lnTo>
                    <a:pt x="151" y="96"/>
                  </a:lnTo>
                  <a:lnTo>
                    <a:pt x="151" y="93"/>
                  </a:lnTo>
                  <a:lnTo>
                    <a:pt x="151" y="87"/>
                  </a:lnTo>
                  <a:lnTo>
                    <a:pt x="149" y="83"/>
                  </a:lnTo>
                  <a:lnTo>
                    <a:pt x="149" y="78"/>
                  </a:lnTo>
                  <a:lnTo>
                    <a:pt x="148" y="73"/>
                  </a:lnTo>
                  <a:lnTo>
                    <a:pt x="148" y="68"/>
                  </a:lnTo>
                  <a:lnTo>
                    <a:pt x="146" y="64"/>
                  </a:lnTo>
                  <a:lnTo>
                    <a:pt x="146" y="58"/>
                  </a:lnTo>
                  <a:lnTo>
                    <a:pt x="145" y="53"/>
                  </a:lnTo>
                  <a:lnTo>
                    <a:pt x="145" y="48"/>
                  </a:lnTo>
                  <a:lnTo>
                    <a:pt x="143" y="46"/>
                  </a:lnTo>
                  <a:lnTo>
                    <a:pt x="143" y="44"/>
                  </a:lnTo>
                  <a:lnTo>
                    <a:pt x="142" y="43"/>
                  </a:lnTo>
                  <a:lnTo>
                    <a:pt x="142" y="41"/>
                  </a:lnTo>
                  <a:lnTo>
                    <a:pt x="142" y="40"/>
                  </a:lnTo>
                  <a:lnTo>
                    <a:pt x="142" y="38"/>
                  </a:lnTo>
                  <a:lnTo>
                    <a:pt x="140" y="38"/>
                  </a:lnTo>
                  <a:lnTo>
                    <a:pt x="140" y="36"/>
                  </a:lnTo>
                  <a:lnTo>
                    <a:pt x="139" y="36"/>
                  </a:lnTo>
                  <a:lnTo>
                    <a:pt x="139" y="34"/>
                  </a:lnTo>
                  <a:lnTo>
                    <a:pt x="139" y="32"/>
                  </a:lnTo>
                  <a:lnTo>
                    <a:pt x="137" y="32"/>
                  </a:lnTo>
                  <a:lnTo>
                    <a:pt x="137" y="31"/>
                  </a:lnTo>
                  <a:lnTo>
                    <a:pt x="137" y="30"/>
                  </a:lnTo>
                  <a:lnTo>
                    <a:pt x="135" y="29"/>
                  </a:lnTo>
                  <a:lnTo>
                    <a:pt x="135" y="27"/>
                  </a:lnTo>
                  <a:lnTo>
                    <a:pt x="134" y="25"/>
                  </a:lnTo>
                  <a:lnTo>
                    <a:pt x="134" y="23"/>
                  </a:lnTo>
                  <a:lnTo>
                    <a:pt x="132" y="23"/>
                  </a:lnTo>
                  <a:lnTo>
                    <a:pt x="132" y="21"/>
                  </a:lnTo>
                  <a:lnTo>
                    <a:pt x="130" y="20"/>
                  </a:lnTo>
                  <a:lnTo>
                    <a:pt x="130" y="18"/>
                  </a:lnTo>
                  <a:lnTo>
                    <a:pt x="128" y="18"/>
                  </a:lnTo>
                  <a:lnTo>
                    <a:pt x="128" y="16"/>
                  </a:lnTo>
                  <a:lnTo>
                    <a:pt x="127" y="18"/>
                  </a:lnTo>
                  <a:lnTo>
                    <a:pt x="127" y="20"/>
                  </a:lnTo>
                  <a:lnTo>
                    <a:pt x="127" y="21"/>
                  </a:lnTo>
                  <a:lnTo>
                    <a:pt x="127" y="22"/>
                  </a:lnTo>
                  <a:lnTo>
                    <a:pt x="127" y="24"/>
                  </a:lnTo>
                  <a:lnTo>
                    <a:pt x="128" y="24"/>
                  </a:lnTo>
                  <a:lnTo>
                    <a:pt x="128" y="26"/>
                  </a:lnTo>
                  <a:lnTo>
                    <a:pt x="128" y="28"/>
                  </a:lnTo>
                  <a:lnTo>
                    <a:pt x="128" y="30"/>
                  </a:lnTo>
                  <a:lnTo>
                    <a:pt x="128" y="31"/>
                  </a:lnTo>
                  <a:lnTo>
                    <a:pt x="128" y="33"/>
                  </a:lnTo>
                  <a:lnTo>
                    <a:pt x="128" y="34"/>
                  </a:lnTo>
                  <a:lnTo>
                    <a:pt x="128" y="35"/>
                  </a:lnTo>
                  <a:lnTo>
                    <a:pt x="127" y="37"/>
                  </a:lnTo>
                  <a:lnTo>
                    <a:pt x="127" y="39"/>
                  </a:lnTo>
                  <a:lnTo>
                    <a:pt x="127" y="41"/>
                  </a:lnTo>
                  <a:lnTo>
                    <a:pt x="127" y="42"/>
                  </a:lnTo>
                  <a:lnTo>
                    <a:pt x="126" y="44"/>
                  </a:lnTo>
                  <a:lnTo>
                    <a:pt x="126" y="46"/>
                  </a:lnTo>
                  <a:lnTo>
                    <a:pt x="126" y="48"/>
                  </a:lnTo>
                  <a:lnTo>
                    <a:pt x="126" y="49"/>
                  </a:lnTo>
                  <a:lnTo>
                    <a:pt x="124" y="51"/>
                  </a:lnTo>
                  <a:lnTo>
                    <a:pt x="124" y="52"/>
                  </a:lnTo>
                  <a:lnTo>
                    <a:pt x="124" y="54"/>
                  </a:lnTo>
                  <a:lnTo>
                    <a:pt x="124" y="56"/>
                  </a:lnTo>
                  <a:lnTo>
                    <a:pt x="124" y="58"/>
                  </a:lnTo>
                  <a:lnTo>
                    <a:pt x="122" y="58"/>
                  </a:lnTo>
                  <a:lnTo>
                    <a:pt x="122" y="56"/>
                  </a:lnTo>
                  <a:lnTo>
                    <a:pt x="122" y="54"/>
                  </a:lnTo>
                  <a:lnTo>
                    <a:pt x="120" y="52"/>
                  </a:lnTo>
                  <a:lnTo>
                    <a:pt x="120" y="51"/>
                  </a:lnTo>
                  <a:lnTo>
                    <a:pt x="120" y="49"/>
                  </a:lnTo>
                  <a:lnTo>
                    <a:pt x="120" y="45"/>
                  </a:lnTo>
                  <a:lnTo>
                    <a:pt x="120" y="43"/>
                  </a:lnTo>
                  <a:lnTo>
                    <a:pt x="120" y="40"/>
                  </a:lnTo>
                  <a:lnTo>
                    <a:pt x="120" y="38"/>
                  </a:lnTo>
                  <a:lnTo>
                    <a:pt x="120" y="35"/>
                  </a:lnTo>
                  <a:lnTo>
                    <a:pt x="120" y="33"/>
                  </a:lnTo>
                  <a:lnTo>
                    <a:pt x="120" y="31"/>
                  </a:lnTo>
                  <a:lnTo>
                    <a:pt x="122" y="29"/>
                  </a:lnTo>
                  <a:lnTo>
                    <a:pt x="120" y="29"/>
                  </a:lnTo>
                  <a:lnTo>
                    <a:pt x="120" y="28"/>
                  </a:lnTo>
                  <a:lnTo>
                    <a:pt x="120" y="26"/>
                  </a:lnTo>
                  <a:lnTo>
                    <a:pt x="120" y="24"/>
                  </a:lnTo>
                  <a:lnTo>
                    <a:pt x="120" y="22"/>
                  </a:lnTo>
                  <a:lnTo>
                    <a:pt x="120" y="20"/>
                  </a:lnTo>
                  <a:lnTo>
                    <a:pt x="120" y="18"/>
                  </a:lnTo>
                  <a:lnTo>
                    <a:pt x="120" y="16"/>
                  </a:lnTo>
                  <a:lnTo>
                    <a:pt x="120" y="14"/>
                  </a:lnTo>
                  <a:lnTo>
                    <a:pt x="120" y="12"/>
                  </a:lnTo>
                  <a:lnTo>
                    <a:pt x="120" y="10"/>
                  </a:lnTo>
                  <a:lnTo>
                    <a:pt x="120" y="9"/>
                  </a:lnTo>
                  <a:lnTo>
                    <a:pt x="120" y="7"/>
                  </a:lnTo>
                  <a:lnTo>
                    <a:pt x="118" y="7"/>
                  </a:lnTo>
                  <a:lnTo>
                    <a:pt x="118" y="6"/>
                  </a:lnTo>
                  <a:lnTo>
                    <a:pt x="117" y="6"/>
                  </a:lnTo>
                  <a:lnTo>
                    <a:pt x="117" y="4"/>
                  </a:lnTo>
                  <a:lnTo>
                    <a:pt x="116" y="6"/>
                  </a:lnTo>
                  <a:lnTo>
                    <a:pt x="114" y="8"/>
                  </a:lnTo>
                  <a:lnTo>
                    <a:pt x="114" y="10"/>
                  </a:lnTo>
                  <a:lnTo>
                    <a:pt x="112" y="12"/>
                  </a:lnTo>
                  <a:lnTo>
                    <a:pt x="112" y="14"/>
                  </a:lnTo>
                  <a:lnTo>
                    <a:pt x="112" y="17"/>
                  </a:lnTo>
                  <a:lnTo>
                    <a:pt x="112" y="19"/>
                  </a:lnTo>
                  <a:lnTo>
                    <a:pt x="110" y="22"/>
                  </a:lnTo>
                  <a:lnTo>
                    <a:pt x="110" y="24"/>
                  </a:lnTo>
                  <a:lnTo>
                    <a:pt x="109" y="27"/>
                  </a:lnTo>
                  <a:lnTo>
                    <a:pt x="109" y="29"/>
                  </a:lnTo>
                  <a:lnTo>
                    <a:pt x="108" y="31"/>
                  </a:lnTo>
                  <a:lnTo>
                    <a:pt x="108" y="32"/>
                  </a:lnTo>
                  <a:lnTo>
                    <a:pt x="106" y="41"/>
                  </a:lnTo>
                  <a:lnTo>
                    <a:pt x="104" y="48"/>
                  </a:lnTo>
                  <a:lnTo>
                    <a:pt x="102" y="58"/>
                  </a:lnTo>
                  <a:lnTo>
                    <a:pt x="100" y="65"/>
                  </a:lnTo>
                  <a:lnTo>
                    <a:pt x="98" y="75"/>
                  </a:lnTo>
                  <a:lnTo>
                    <a:pt x="98" y="83"/>
                  </a:lnTo>
                  <a:lnTo>
                    <a:pt x="98" y="91"/>
                  </a:lnTo>
                  <a:lnTo>
                    <a:pt x="98" y="99"/>
                  </a:lnTo>
                  <a:lnTo>
                    <a:pt x="96" y="107"/>
                  </a:lnTo>
                  <a:lnTo>
                    <a:pt x="96" y="115"/>
                  </a:lnTo>
                  <a:lnTo>
                    <a:pt x="96" y="121"/>
                  </a:lnTo>
                  <a:lnTo>
                    <a:pt x="96" y="126"/>
                  </a:lnTo>
                  <a:lnTo>
                    <a:pt x="94" y="131"/>
                  </a:lnTo>
                  <a:lnTo>
                    <a:pt x="94" y="134"/>
                  </a:lnTo>
                  <a:lnTo>
                    <a:pt x="93" y="136"/>
                  </a:lnTo>
                  <a:lnTo>
                    <a:pt x="92" y="136"/>
                  </a:lnTo>
                  <a:lnTo>
                    <a:pt x="91" y="136"/>
                  </a:lnTo>
                  <a:lnTo>
                    <a:pt x="89" y="136"/>
                  </a:lnTo>
                  <a:lnTo>
                    <a:pt x="88" y="136"/>
                  </a:lnTo>
                  <a:lnTo>
                    <a:pt x="85" y="136"/>
                  </a:lnTo>
                  <a:lnTo>
                    <a:pt x="83" y="136"/>
                  </a:lnTo>
                  <a:lnTo>
                    <a:pt x="81" y="136"/>
                  </a:lnTo>
                  <a:lnTo>
                    <a:pt x="79" y="136"/>
                  </a:lnTo>
                  <a:lnTo>
                    <a:pt x="76" y="136"/>
                  </a:lnTo>
                  <a:lnTo>
                    <a:pt x="74" y="136"/>
                  </a:lnTo>
                  <a:lnTo>
                    <a:pt x="72" y="136"/>
                  </a:lnTo>
                  <a:lnTo>
                    <a:pt x="70" y="136"/>
                  </a:lnTo>
                  <a:lnTo>
                    <a:pt x="69" y="136"/>
                  </a:lnTo>
                  <a:lnTo>
                    <a:pt x="67" y="136"/>
                  </a:lnTo>
                  <a:lnTo>
                    <a:pt x="66" y="136"/>
                  </a:lnTo>
                  <a:lnTo>
                    <a:pt x="66" y="135"/>
                  </a:lnTo>
                  <a:lnTo>
                    <a:pt x="64" y="136"/>
                  </a:lnTo>
                  <a:lnTo>
                    <a:pt x="63" y="134"/>
                  </a:lnTo>
                  <a:lnTo>
                    <a:pt x="63" y="130"/>
                  </a:lnTo>
                  <a:lnTo>
                    <a:pt x="63" y="125"/>
                  </a:lnTo>
                  <a:lnTo>
                    <a:pt x="63" y="119"/>
                  </a:lnTo>
                  <a:lnTo>
                    <a:pt x="63" y="113"/>
                  </a:lnTo>
                  <a:lnTo>
                    <a:pt x="63" y="106"/>
                  </a:lnTo>
                  <a:lnTo>
                    <a:pt x="65" y="98"/>
                  </a:lnTo>
                  <a:lnTo>
                    <a:pt x="65" y="93"/>
                  </a:lnTo>
                  <a:lnTo>
                    <a:pt x="67" y="85"/>
                  </a:lnTo>
                  <a:lnTo>
                    <a:pt x="67" y="79"/>
                  </a:lnTo>
                  <a:lnTo>
                    <a:pt x="69" y="72"/>
                  </a:lnTo>
                  <a:lnTo>
                    <a:pt x="69" y="68"/>
                  </a:lnTo>
                  <a:lnTo>
                    <a:pt x="70" y="63"/>
                  </a:lnTo>
                  <a:lnTo>
                    <a:pt x="70" y="61"/>
                  </a:lnTo>
                  <a:lnTo>
                    <a:pt x="71" y="59"/>
                  </a:lnTo>
                  <a:lnTo>
                    <a:pt x="70" y="59"/>
                  </a:lnTo>
                  <a:lnTo>
                    <a:pt x="70" y="58"/>
                  </a:lnTo>
                  <a:lnTo>
                    <a:pt x="71" y="56"/>
                  </a:lnTo>
                  <a:lnTo>
                    <a:pt x="71" y="54"/>
                  </a:lnTo>
                  <a:lnTo>
                    <a:pt x="71" y="51"/>
                  </a:lnTo>
                  <a:lnTo>
                    <a:pt x="71" y="49"/>
                  </a:lnTo>
                  <a:lnTo>
                    <a:pt x="73" y="46"/>
                  </a:lnTo>
                  <a:lnTo>
                    <a:pt x="73" y="44"/>
                  </a:lnTo>
                  <a:lnTo>
                    <a:pt x="74" y="40"/>
                  </a:lnTo>
                  <a:lnTo>
                    <a:pt x="74" y="38"/>
                  </a:lnTo>
                  <a:lnTo>
                    <a:pt x="76" y="34"/>
                  </a:lnTo>
                  <a:lnTo>
                    <a:pt x="76" y="32"/>
                  </a:lnTo>
                  <a:lnTo>
                    <a:pt x="77" y="30"/>
                  </a:lnTo>
                  <a:lnTo>
                    <a:pt x="77" y="28"/>
                  </a:lnTo>
                  <a:lnTo>
                    <a:pt x="79" y="24"/>
                  </a:lnTo>
                  <a:lnTo>
                    <a:pt x="79" y="23"/>
                  </a:lnTo>
                  <a:lnTo>
                    <a:pt x="80" y="21"/>
                  </a:lnTo>
                  <a:lnTo>
                    <a:pt x="80" y="20"/>
                  </a:lnTo>
                  <a:lnTo>
                    <a:pt x="80" y="18"/>
                  </a:lnTo>
                  <a:lnTo>
                    <a:pt x="82" y="16"/>
                  </a:lnTo>
                  <a:lnTo>
                    <a:pt x="82" y="14"/>
                  </a:lnTo>
                  <a:lnTo>
                    <a:pt x="82" y="12"/>
                  </a:lnTo>
                  <a:lnTo>
                    <a:pt x="84" y="11"/>
                  </a:lnTo>
                  <a:lnTo>
                    <a:pt x="84" y="10"/>
                  </a:lnTo>
                  <a:lnTo>
                    <a:pt x="85" y="8"/>
                  </a:lnTo>
                  <a:lnTo>
                    <a:pt x="83" y="9"/>
                  </a:lnTo>
                  <a:lnTo>
                    <a:pt x="82" y="9"/>
                  </a:lnTo>
                  <a:lnTo>
                    <a:pt x="80" y="11"/>
                  </a:lnTo>
                  <a:lnTo>
                    <a:pt x="79" y="11"/>
                  </a:lnTo>
                  <a:lnTo>
                    <a:pt x="77" y="12"/>
                  </a:lnTo>
                  <a:lnTo>
                    <a:pt x="75" y="14"/>
                  </a:lnTo>
                  <a:lnTo>
                    <a:pt x="75" y="16"/>
                  </a:lnTo>
                  <a:lnTo>
                    <a:pt x="75" y="14"/>
                  </a:lnTo>
                  <a:lnTo>
                    <a:pt x="75" y="12"/>
                  </a:lnTo>
                  <a:lnTo>
                    <a:pt x="75" y="11"/>
                  </a:lnTo>
                  <a:lnTo>
                    <a:pt x="73" y="11"/>
                  </a:lnTo>
                  <a:lnTo>
                    <a:pt x="73" y="10"/>
                  </a:lnTo>
                  <a:lnTo>
                    <a:pt x="71" y="10"/>
                  </a:lnTo>
                  <a:lnTo>
                    <a:pt x="71" y="9"/>
                  </a:lnTo>
                  <a:lnTo>
                    <a:pt x="71" y="8"/>
                  </a:lnTo>
                  <a:lnTo>
                    <a:pt x="70" y="9"/>
                  </a:lnTo>
                  <a:lnTo>
                    <a:pt x="68" y="10"/>
                  </a:lnTo>
                  <a:lnTo>
                    <a:pt x="66" y="11"/>
                  </a:lnTo>
                  <a:lnTo>
                    <a:pt x="66" y="12"/>
                  </a:lnTo>
                  <a:lnTo>
                    <a:pt x="64" y="14"/>
                  </a:lnTo>
                  <a:lnTo>
                    <a:pt x="63" y="15"/>
                  </a:lnTo>
                  <a:lnTo>
                    <a:pt x="61" y="16"/>
                  </a:lnTo>
                  <a:lnTo>
                    <a:pt x="60" y="18"/>
                  </a:lnTo>
                  <a:lnTo>
                    <a:pt x="59" y="20"/>
                  </a:lnTo>
                  <a:lnTo>
                    <a:pt x="57" y="22"/>
                  </a:lnTo>
                  <a:lnTo>
                    <a:pt x="57" y="26"/>
                  </a:lnTo>
                  <a:lnTo>
                    <a:pt x="55" y="31"/>
                  </a:lnTo>
                  <a:lnTo>
                    <a:pt x="53" y="36"/>
                  </a:lnTo>
                  <a:lnTo>
                    <a:pt x="51" y="41"/>
                  </a:lnTo>
                  <a:lnTo>
                    <a:pt x="51" y="46"/>
                  </a:lnTo>
                  <a:lnTo>
                    <a:pt x="50" y="52"/>
                  </a:lnTo>
                  <a:lnTo>
                    <a:pt x="48" y="58"/>
                  </a:lnTo>
                  <a:lnTo>
                    <a:pt x="46" y="63"/>
                  </a:lnTo>
                  <a:lnTo>
                    <a:pt x="45" y="67"/>
                  </a:lnTo>
                  <a:lnTo>
                    <a:pt x="43" y="71"/>
                  </a:lnTo>
                  <a:lnTo>
                    <a:pt x="43" y="73"/>
                  </a:lnTo>
                  <a:lnTo>
                    <a:pt x="43" y="75"/>
                  </a:lnTo>
                  <a:lnTo>
                    <a:pt x="43" y="74"/>
                  </a:lnTo>
                  <a:lnTo>
                    <a:pt x="43" y="72"/>
                  </a:lnTo>
                  <a:lnTo>
                    <a:pt x="43" y="68"/>
                  </a:lnTo>
                  <a:lnTo>
                    <a:pt x="43" y="65"/>
                  </a:lnTo>
                  <a:lnTo>
                    <a:pt x="43" y="61"/>
                  </a:lnTo>
                  <a:lnTo>
                    <a:pt x="43" y="58"/>
                  </a:lnTo>
                  <a:lnTo>
                    <a:pt x="45" y="52"/>
                  </a:lnTo>
                  <a:lnTo>
                    <a:pt x="45" y="49"/>
                  </a:lnTo>
                  <a:lnTo>
                    <a:pt x="45" y="45"/>
                  </a:lnTo>
                  <a:lnTo>
                    <a:pt x="45" y="41"/>
                  </a:lnTo>
                  <a:lnTo>
                    <a:pt x="45" y="38"/>
                  </a:lnTo>
                  <a:lnTo>
                    <a:pt x="45" y="36"/>
                  </a:lnTo>
                  <a:lnTo>
                    <a:pt x="45" y="32"/>
                  </a:lnTo>
                  <a:lnTo>
                    <a:pt x="45" y="31"/>
                  </a:lnTo>
                  <a:lnTo>
                    <a:pt x="47" y="30"/>
                  </a:lnTo>
                  <a:lnTo>
                    <a:pt x="47" y="28"/>
                  </a:lnTo>
                  <a:lnTo>
                    <a:pt x="47" y="26"/>
                  </a:lnTo>
                  <a:lnTo>
                    <a:pt x="49" y="24"/>
                  </a:lnTo>
                  <a:lnTo>
                    <a:pt x="49" y="22"/>
                  </a:lnTo>
                  <a:lnTo>
                    <a:pt x="50" y="19"/>
                  </a:lnTo>
                  <a:lnTo>
                    <a:pt x="52" y="17"/>
                  </a:lnTo>
                  <a:lnTo>
                    <a:pt x="54" y="13"/>
                  </a:lnTo>
                  <a:lnTo>
                    <a:pt x="54" y="11"/>
                  </a:lnTo>
                  <a:lnTo>
                    <a:pt x="56" y="9"/>
                  </a:lnTo>
                  <a:lnTo>
                    <a:pt x="57" y="7"/>
                  </a:lnTo>
                  <a:lnTo>
                    <a:pt x="59" y="4"/>
                  </a:lnTo>
                  <a:lnTo>
                    <a:pt x="59" y="3"/>
                  </a:lnTo>
                  <a:lnTo>
                    <a:pt x="60" y="1"/>
                  </a:lnTo>
                  <a:lnTo>
                    <a:pt x="61" y="0"/>
                  </a:lnTo>
                  <a:lnTo>
                    <a:pt x="60" y="1"/>
                  </a:lnTo>
                  <a:lnTo>
                    <a:pt x="58" y="2"/>
                  </a:lnTo>
                  <a:lnTo>
                    <a:pt x="58" y="3"/>
                  </a:lnTo>
                  <a:lnTo>
                    <a:pt x="56" y="5"/>
                  </a:lnTo>
                  <a:lnTo>
                    <a:pt x="54" y="7"/>
                  </a:lnTo>
                  <a:lnTo>
                    <a:pt x="52" y="9"/>
                  </a:lnTo>
                  <a:lnTo>
                    <a:pt x="52" y="10"/>
                  </a:lnTo>
                  <a:lnTo>
                    <a:pt x="50" y="12"/>
                  </a:lnTo>
                  <a:lnTo>
                    <a:pt x="49" y="14"/>
                  </a:lnTo>
                  <a:lnTo>
                    <a:pt x="47" y="16"/>
                  </a:lnTo>
                  <a:lnTo>
                    <a:pt x="45" y="18"/>
                  </a:lnTo>
                  <a:lnTo>
                    <a:pt x="43" y="20"/>
                  </a:lnTo>
                  <a:lnTo>
                    <a:pt x="43" y="22"/>
                  </a:lnTo>
                  <a:lnTo>
                    <a:pt x="41" y="24"/>
                  </a:lnTo>
                  <a:lnTo>
                    <a:pt x="40" y="27"/>
                  </a:lnTo>
                  <a:lnTo>
                    <a:pt x="39" y="30"/>
                  </a:lnTo>
                  <a:lnTo>
                    <a:pt x="37" y="34"/>
                  </a:lnTo>
                  <a:lnTo>
                    <a:pt x="37" y="39"/>
                  </a:lnTo>
                  <a:lnTo>
                    <a:pt x="35" y="45"/>
                  </a:lnTo>
                  <a:lnTo>
                    <a:pt x="33" y="51"/>
                  </a:lnTo>
                  <a:lnTo>
                    <a:pt x="32" y="58"/>
                  </a:lnTo>
                  <a:lnTo>
                    <a:pt x="30" y="63"/>
                  </a:lnTo>
                  <a:lnTo>
                    <a:pt x="29" y="71"/>
                  </a:lnTo>
                  <a:lnTo>
                    <a:pt x="27" y="78"/>
                  </a:lnTo>
                  <a:lnTo>
                    <a:pt x="25" y="84"/>
                  </a:lnTo>
                  <a:lnTo>
                    <a:pt x="23" y="89"/>
                  </a:lnTo>
                  <a:lnTo>
                    <a:pt x="22" y="95"/>
                  </a:lnTo>
                  <a:lnTo>
                    <a:pt x="21" y="99"/>
                  </a:lnTo>
                  <a:lnTo>
                    <a:pt x="20" y="102"/>
                  </a:lnTo>
                  <a:lnTo>
                    <a:pt x="20" y="103"/>
                  </a:lnTo>
                  <a:lnTo>
                    <a:pt x="19" y="104"/>
                  </a:lnTo>
                  <a:lnTo>
                    <a:pt x="19" y="103"/>
                  </a:lnTo>
                  <a:lnTo>
                    <a:pt x="19" y="100"/>
                  </a:lnTo>
                  <a:lnTo>
                    <a:pt x="19" y="98"/>
                  </a:lnTo>
                  <a:lnTo>
                    <a:pt x="19" y="95"/>
                  </a:lnTo>
                  <a:lnTo>
                    <a:pt x="19" y="91"/>
                  </a:lnTo>
                  <a:lnTo>
                    <a:pt x="19" y="87"/>
                  </a:lnTo>
                  <a:lnTo>
                    <a:pt x="19" y="84"/>
                  </a:lnTo>
                  <a:lnTo>
                    <a:pt x="19" y="80"/>
                  </a:lnTo>
                  <a:lnTo>
                    <a:pt x="19" y="78"/>
                  </a:lnTo>
                  <a:lnTo>
                    <a:pt x="20" y="74"/>
                  </a:lnTo>
                  <a:lnTo>
                    <a:pt x="20" y="72"/>
                  </a:lnTo>
                  <a:lnTo>
                    <a:pt x="20" y="70"/>
                  </a:lnTo>
                  <a:lnTo>
                    <a:pt x="22" y="69"/>
                  </a:lnTo>
                  <a:lnTo>
                    <a:pt x="22" y="68"/>
                  </a:lnTo>
                  <a:lnTo>
                    <a:pt x="22" y="66"/>
                  </a:lnTo>
                  <a:lnTo>
                    <a:pt x="23" y="63"/>
                  </a:lnTo>
                  <a:lnTo>
                    <a:pt x="23" y="61"/>
                  </a:lnTo>
                  <a:lnTo>
                    <a:pt x="23" y="58"/>
                  </a:lnTo>
                  <a:lnTo>
                    <a:pt x="23" y="54"/>
                  </a:lnTo>
                  <a:lnTo>
                    <a:pt x="25" y="51"/>
                  </a:lnTo>
                  <a:lnTo>
                    <a:pt x="25" y="49"/>
                  </a:lnTo>
                  <a:lnTo>
                    <a:pt x="25" y="45"/>
                  </a:lnTo>
                  <a:lnTo>
                    <a:pt x="25" y="42"/>
                  </a:lnTo>
                  <a:lnTo>
                    <a:pt x="25" y="38"/>
                  </a:lnTo>
                  <a:lnTo>
                    <a:pt x="25" y="36"/>
                  </a:lnTo>
                  <a:lnTo>
                    <a:pt x="25" y="34"/>
                  </a:lnTo>
                  <a:lnTo>
                    <a:pt x="25" y="33"/>
                  </a:lnTo>
                  <a:lnTo>
                    <a:pt x="26" y="31"/>
                  </a:lnTo>
                  <a:lnTo>
                    <a:pt x="25" y="33"/>
                  </a:lnTo>
                  <a:lnTo>
                    <a:pt x="25" y="34"/>
                  </a:lnTo>
                  <a:lnTo>
                    <a:pt x="24" y="36"/>
                  </a:lnTo>
                  <a:lnTo>
                    <a:pt x="22" y="38"/>
                  </a:lnTo>
                  <a:lnTo>
                    <a:pt x="22" y="39"/>
                  </a:lnTo>
                  <a:lnTo>
                    <a:pt x="20" y="41"/>
                  </a:lnTo>
                  <a:lnTo>
                    <a:pt x="19" y="42"/>
                  </a:lnTo>
                  <a:lnTo>
                    <a:pt x="17" y="44"/>
                  </a:lnTo>
                  <a:lnTo>
                    <a:pt x="15" y="46"/>
                  </a:lnTo>
                  <a:lnTo>
                    <a:pt x="13" y="48"/>
                  </a:lnTo>
                  <a:lnTo>
                    <a:pt x="11" y="49"/>
                  </a:lnTo>
                  <a:lnTo>
                    <a:pt x="11" y="50"/>
                  </a:lnTo>
                  <a:lnTo>
                    <a:pt x="11" y="52"/>
                  </a:lnTo>
                  <a:lnTo>
                    <a:pt x="10" y="54"/>
                  </a:lnTo>
                  <a:lnTo>
                    <a:pt x="10" y="56"/>
                  </a:lnTo>
                  <a:lnTo>
                    <a:pt x="10" y="58"/>
                  </a:lnTo>
                  <a:lnTo>
                    <a:pt x="10" y="60"/>
                  </a:lnTo>
                  <a:lnTo>
                    <a:pt x="8" y="62"/>
                  </a:lnTo>
                  <a:lnTo>
                    <a:pt x="8" y="64"/>
                  </a:lnTo>
                  <a:lnTo>
                    <a:pt x="8" y="66"/>
                  </a:lnTo>
                  <a:lnTo>
                    <a:pt x="8" y="68"/>
                  </a:lnTo>
                  <a:lnTo>
                    <a:pt x="8" y="69"/>
                  </a:lnTo>
                  <a:lnTo>
                    <a:pt x="8" y="70"/>
                  </a:lnTo>
                  <a:lnTo>
                    <a:pt x="8" y="71"/>
                  </a:lnTo>
                  <a:lnTo>
                    <a:pt x="6" y="74"/>
                  </a:lnTo>
                  <a:lnTo>
                    <a:pt x="6" y="76"/>
                  </a:lnTo>
                  <a:lnTo>
                    <a:pt x="5" y="79"/>
                  </a:lnTo>
                  <a:lnTo>
                    <a:pt x="5" y="81"/>
                  </a:lnTo>
                  <a:lnTo>
                    <a:pt x="3" y="85"/>
                  </a:lnTo>
                  <a:lnTo>
                    <a:pt x="3" y="87"/>
                  </a:lnTo>
                  <a:lnTo>
                    <a:pt x="3" y="89"/>
                  </a:lnTo>
                  <a:lnTo>
                    <a:pt x="3" y="91"/>
                  </a:lnTo>
                  <a:lnTo>
                    <a:pt x="2" y="94"/>
                  </a:lnTo>
                  <a:lnTo>
                    <a:pt x="2" y="96"/>
                  </a:lnTo>
                  <a:lnTo>
                    <a:pt x="2" y="98"/>
                  </a:lnTo>
                  <a:lnTo>
                    <a:pt x="2" y="99"/>
                  </a:lnTo>
                  <a:lnTo>
                    <a:pt x="2" y="101"/>
                  </a:lnTo>
                  <a:lnTo>
                    <a:pt x="2" y="102"/>
                  </a:lnTo>
                  <a:lnTo>
                    <a:pt x="1" y="104"/>
                  </a:lnTo>
                  <a:lnTo>
                    <a:pt x="1" y="105"/>
                  </a:lnTo>
                  <a:lnTo>
                    <a:pt x="1" y="107"/>
                  </a:lnTo>
                  <a:lnTo>
                    <a:pt x="1" y="109"/>
                  </a:lnTo>
                  <a:lnTo>
                    <a:pt x="0" y="111"/>
                  </a:lnTo>
                  <a:lnTo>
                    <a:pt x="0" y="113"/>
                  </a:lnTo>
                  <a:lnTo>
                    <a:pt x="0" y="115"/>
                  </a:lnTo>
                </a:path>
              </a:pathLst>
            </a:custGeom>
            <a:solidFill>
              <a:srgbClr val="BFBF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73" name="Freeform 194"/>
            <p:cNvSpPr>
              <a:spLocks/>
            </p:cNvSpPr>
            <p:nvPr/>
          </p:nvSpPr>
          <p:spPr bwMode="auto">
            <a:xfrm>
              <a:off x="4906" y="3992"/>
              <a:ext cx="108" cy="90"/>
            </a:xfrm>
            <a:custGeom>
              <a:avLst/>
              <a:gdLst>
                <a:gd name="T0" fmla="*/ 66 w 108"/>
                <a:gd name="T1" fmla="*/ 7 h 90"/>
                <a:gd name="T2" fmla="*/ 71 w 108"/>
                <a:gd name="T3" fmla="*/ 13 h 90"/>
                <a:gd name="T4" fmla="*/ 78 w 108"/>
                <a:gd name="T5" fmla="*/ 20 h 90"/>
                <a:gd name="T6" fmla="*/ 84 w 108"/>
                <a:gd name="T7" fmla="*/ 30 h 90"/>
                <a:gd name="T8" fmla="*/ 92 w 108"/>
                <a:gd name="T9" fmla="*/ 37 h 90"/>
                <a:gd name="T10" fmla="*/ 95 w 108"/>
                <a:gd name="T11" fmla="*/ 43 h 90"/>
                <a:gd name="T12" fmla="*/ 97 w 108"/>
                <a:gd name="T13" fmla="*/ 48 h 90"/>
                <a:gd name="T14" fmla="*/ 97 w 108"/>
                <a:gd name="T15" fmla="*/ 54 h 90"/>
                <a:gd name="T16" fmla="*/ 101 w 108"/>
                <a:gd name="T17" fmla="*/ 61 h 90"/>
                <a:gd name="T18" fmla="*/ 103 w 108"/>
                <a:gd name="T19" fmla="*/ 66 h 90"/>
                <a:gd name="T20" fmla="*/ 107 w 108"/>
                <a:gd name="T21" fmla="*/ 69 h 90"/>
                <a:gd name="T22" fmla="*/ 102 w 108"/>
                <a:gd name="T23" fmla="*/ 70 h 90"/>
                <a:gd name="T24" fmla="*/ 96 w 108"/>
                <a:gd name="T25" fmla="*/ 70 h 90"/>
                <a:gd name="T26" fmla="*/ 91 w 108"/>
                <a:gd name="T27" fmla="*/ 70 h 90"/>
                <a:gd name="T28" fmla="*/ 85 w 108"/>
                <a:gd name="T29" fmla="*/ 70 h 90"/>
                <a:gd name="T30" fmla="*/ 83 w 108"/>
                <a:gd name="T31" fmla="*/ 70 h 90"/>
                <a:gd name="T32" fmla="*/ 81 w 108"/>
                <a:gd name="T33" fmla="*/ 72 h 90"/>
                <a:gd name="T34" fmla="*/ 73 w 108"/>
                <a:gd name="T35" fmla="*/ 77 h 90"/>
                <a:gd name="T36" fmla="*/ 62 w 108"/>
                <a:gd name="T37" fmla="*/ 81 h 90"/>
                <a:gd name="T38" fmla="*/ 48 w 108"/>
                <a:gd name="T39" fmla="*/ 87 h 90"/>
                <a:gd name="T40" fmla="*/ 36 w 108"/>
                <a:gd name="T41" fmla="*/ 89 h 90"/>
                <a:gd name="T42" fmla="*/ 27 w 108"/>
                <a:gd name="T43" fmla="*/ 87 h 90"/>
                <a:gd name="T44" fmla="*/ 22 w 108"/>
                <a:gd name="T45" fmla="*/ 83 h 90"/>
                <a:gd name="T46" fmla="*/ 14 w 108"/>
                <a:gd name="T47" fmla="*/ 79 h 90"/>
                <a:gd name="T48" fmla="*/ 8 w 108"/>
                <a:gd name="T49" fmla="*/ 72 h 90"/>
                <a:gd name="T50" fmla="*/ 2 w 108"/>
                <a:gd name="T51" fmla="*/ 64 h 90"/>
                <a:gd name="T52" fmla="*/ 1 w 108"/>
                <a:gd name="T53" fmla="*/ 58 h 90"/>
                <a:gd name="T54" fmla="*/ 0 w 108"/>
                <a:gd name="T55" fmla="*/ 52 h 90"/>
                <a:gd name="T56" fmla="*/ 3 w 108"/>
                <a:gd name="T57" fmla="*/ 43 h 90"/>
                <a:gd name="T58" fmla="*/ 7 w 108"/>
                <a:gd name="T59" fmla="*/ 35 h 90"/>
                <a:gd name="T60" fmla="*/ 12 w 108"/>
                <a:gd name="T61" fmla="*/ 26 h 90"/>
                <a:gd name="T62" fmla="*/ 17 w 108"/>
                <a:gd name="T63" fmla="*/ 20 h 90"/>
                <a:gd name="T64" fmla="*/ 20 w 108"/>
                <a:gd name="T65" fmla="*/ 15 h 90"/>
                <a:gd name="T66" fmla="*/ 26 w 108"/>
                <a:gd name="T67" fmla="*/ 13 h 90"/>
                <a:gd name="T68" fmla="*/ 32 w 108"/>
                <a:gd name="T69" fmla="*/ 7 h 90"/>
                <a:gd name="T70" fmla="*/ 36 w 108"/>
                <a:gd name="T71" fmla="*/ 5 h 90"/>
                <a:gd name="T72" fmla="*/ 40 w 108"/>
                <a:gd name="T73" fmla="*/ 1 h 90"/>
                <a:gd name="T74" fmla="*/ 41 w 108"/>
                <a:gd name="T75" fmla="*/ 1 h 90"/>
                <a:gd name="T76" fmla="*/ 46 w 108"/>
                <a:gd name="T77" fmla="*/ 1 h 90"/>
                <a:gd name="T78" fmla="*/ 52 w 108"/>
                <a:gd name="T79" fmla="*/ 1 h 90"/>
                <a:gd name="T80" fmla="*/ 56 w 108"/>
                <a:gd name="T81" fmla="*/ 3 h 90"/>
                <a:gd name="T82" fmla="*/ 60 w 108"/>
                <a:gd name="T83" fmla="*/ 5 h 90"/>
                <a:gd name="T84" fmla="*/ 65 w 108"/>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8" h="90">
                  <a:moveTo>
                    <a:pt x="65" y="5"/>
                  </a:moveTo>
                  <a:lnTo>
                    <a:pt x="65" y="6"/>
                  </a:lnTo>
                  <a:lnTo>
                    <a:pt x="66" y="7"/>
                  </a:lnTo>
                  <a:lnTo>
                    <a:pt x="67" y="9"/>
                  </a:lnTo>
                  <a:lnTo>
                    <a:pt x="69" y="10"/>
                  </a:lnTo>
                  <a:lnTo>
                    <a:pt x="71" y="13"/>
                  </a:lnTo>
                  <a:lnTo>
                    <a:pt x="73" y="15"/>
                  </a:lnTo>
                  <a:lnTo>
                    <a:pt x="74" y="18"/>
                  </a:lnTo>
                  <a:lnTo>
                    <a:pt x="78" y="20"/>
                  </a:lnTo>
                  <a:lnTo>
                    <a:pt x="80" y="23"/>
                  </a:lnTo>
                  <a:lnTo>
                    <a:pt x="83" y="26"/>
                  </a:lnTo>
                  <a:lnTo>
                    <a:pt x="84" y="30"/>
                  </a:lnTo>
                  <a:lnTo>
                    <a:pt x="88" y="32"/>
                  </a:lnTo>
                  <a:lnTo>
                    <a:pt x="90" y="35"/>
                  </a:lnTo>
                  <a:lnTo>
                    <a:pt x="92" y="37"/>
                  </a:lnTo>
                  <a:lnTo>
                    <a:pt x="94" y="39"/>
                  </a:lnTo>
                  <a:lnTo>
                    <a:pt x="95" y="41"/>
                  </a:lnTo>
                  <a:lnTo>
                    <a:pt x="95" y="43"/>
                  </a:lnTo>
                  <a:lnTo>
                    <a:pt x="95" y="44"/>
                  </a:lnTo>
                  <a:lnTo>
                    <a:pt x="95" y="46"/>
                  </a:lnTo>
                  <a:lnTo>
                    <a:pt x="97" y="48"/>
                  </a:lnTo>
                  <a:lnTo>
                    <a:pt x="97" y="50"/>
                  </a:lnTo>
                  <a:lnTo>
                    <a:pt x="97" y="52"/>
                  </a:lnTo>
                  <a:lnTo>
                    <a:pt x="97" y="54"/>
                  </a:lnTo>
                  <a:lnTo>
                    <a:pt x="100" y="56"/>
                  </a:lnTo>
                  <a:lnTo>
                    <a:pt x="100" y="59"/>
                  </a:lnTo>
                  <a:lnTo>
                    <a:pt x="101" y="61"/>
                  </a:lnTo>
                  <a:lnTo>
                    <a:pt x="101" y="63"/>
                  </a:lnTo>
                  <a:lnTo>
                    <a:pt x="103" y="64"/>
                  </a:lnTo>
                  <a:lnTo>
                    <a:pt x="103" y="66"/>
                  </a:lnTo>
                  <a:lnTo>
                    <a:pt x="104" y="68"/>
                  </a:lnTo>
                  <a:lnTo>
                    <a:pt x="105" y="69"/>
                  </a:lnTo>
                  <a:lnTo>
                    <a:pt x="107" y="69"/>
                  </a:lnTo>
                  <a:lnTo>
                    <a:pt x="105" y="70"/>
                  </a:lnTo>
                  <a:lnTo>
                    <a:pt x="104" y="70"/>
                  </a:lnTo>
                  <a:lnTo>
                    <a:pt x="102" y="70"/>
                  </a:lnTo>
                  <a:lnTo>
                    <a:pt x="101" y="70"/>
                  </a:lnTo>
                  <a:lnTo>
                    <a:pt x="98" y="70"/>
                  </a:lnTo>
                  <a:lnTo>
                    <a:pt x="96" y="70"/>
                  </a:lnTo>
                  <a:lnTo>
                    <a:pt x="94" y="70"/>
                  </a:lnTo>
                  <a:lnTo>
                    <a:pt x="93" y="70"/>
                  </a:lnTo>
                  <a:lnTo>
                    <a:pt x="91" y="70"/>
                  </a:lnTo>
                  <a:lnTo>
                    <a:pt x="89" y="70"/>
                  </a:lnTo>
                  <a:lnTo>
                    <a:pt x="87" y="70"/>
                  </a:lnTo>
                  <a:lnTo>
                    <a:pt x="85" y="70"/>
                  </a:lnTo>
                  <a:lnTo>
                    <a:pt x="84" y="70"/>
                  </a:lnTo>
                  <a:lnTo>
                    <a:pt x="83" y="70"/>
                  </a:lnTo>
                  <a:lnTo>
                    <a:pt x="83" y="69"/>
                  </a:lnTo>
                  <a:lnTo>
                    <a:pt x="82" y="71"/>
                  </a:lnTo>
                  <a:lnTo>
                    <a:pt x="81" y="72"/>
                  </a:lnTo>
                  <a:lnTo>
                    <a:pt x="78" y="74"/>
                  </a:lnTo>
                  <a:lnTo>
                    <a:pt x="76" y="75"/>
                  </a:lnTo>
                  <a:lnTo>
                    <a:pt x="73" y="77"/>
                  </a:lnTo>
                  <a:lnTo>
                    <a:pt x="69" y="79"/>
                  </a:lnTo>
                  <a:lnTo>
                    <a:pt x="66" y="81"/>
                  </a:lnTo>
                  <a:lnTo>
                    <a:pt x="62" y="81"/>
                  </a:lnTo>
                  <a:lnTo>
                    <a:pt x="56" y="83"/>
                  </a:lnTo>
                  <a:lnTo>
                    <a:pt x="53" y="85"/>
                  </a:lnTo>
                  <a:lnTo>
                    <a:pt x="48" y="87"/>
                  </a:lnTo>
                  <a:lnTo>
                    <a:pt x="44" y="87"/>
                  </a:lnTo>
                  <a:lnTo>
                    <a:pt x="40" y="89"/>
                  </a:lnTo>
                  <a:lnTo>
                    <a:pt x="36" y="89"/>
                  </a:lnTo>
                  <a:lnTo>
                    <a:pt x="33" y="89"/>
                  </a:lnTo>
                  <a:lnTo>
                    <a:pt x="31" y="87"/>
                  </a:lnTo>
                  <a:lnTo>
                    <a:pt x="27" y="87"/>
                  </a:lnTo>
                  <a:lnTo>
                    <a:pt x="26" y="86"/>
                  </a:lnTo>
                  <a:lnTo>
                    <a:pt x="24" y="85"/>
                  </a:lnTo>
                  <a:lnTo>
                    <a:pt x="22" y="83"/>
                  </a:lnTo>
                  <a:lnTo>
                    <a:pt x="18" y="82"/>
                  </a:lnTo>
                  <a:lnTo>
                    <a:pt x="16" y="80"/>
                  </a:lnTo>
                  <a:lnTo>
                    <a:pt x="14" y="79"/>
                  </a:lnTo>
                  <a:lnTo>
                    <a:pt x="12" y="76"/>
                  </a:lnTo>
                  <a:lnTo>
                    <a:pt x="10" y="74"/>
                  </a:lnTo>
                  <a:lnTo>
                    <a:pt x="8" y="72"/>
                  </a:lnTo>
                  <a:lnTo>
                    <a:pt x="6" y="70"/>
                  </a:lnTo>
                  <a:lnTo>
                    <a:pt x="4" y="66"/>
                  </a:lnTo>
                  <a:lnTo>
                    <a:pt x="2" y="64"/>
                  </a:lnTo>
                  <a:lnTo>
                    <a:pt x="2" y="63"/>
                  </a:lnTo>
                  <a:lnTo>
                    <a:pt x="1" y="61"/>
                  </a:lnTo>
                  <a:lnTo>
                    <a:pt x="1" y="58"/>
                  </a:lnTo>
                  <a:lnTo>
                    <a:pt x="0" y="56"/>
                  </a:lnTo>
                  <a:lnTo>
                    <a:pt x="0" y="54"/>
                  </a:lnTo>
                  <a:lnTo>
                    <a:pt x="0" y="52"/>
                  </a:lnTo>
                  <a:lnTo>
                    <a:pt x="1" y="49"/>
                  </a:lnTo>
                  <a:lnTo>
                    <a:pt x="1" y="47"/>
                  </a:lnTo>
                  <a:lnTo>
                    <a:pt x="3" y="43"/>
                  </a:lnTo>
                  <a:lnTo>
                    <a:pt x="4" y="41"/>
                  </a:lnTo>
                  <a:lnTo>
                    <a:pt x="6" y="37"/>
                  </a:lnTo>
                  <a:lnTo>
                    <a:pt x="7" y="35"/>
                  </a:lnTo>
                  <a:lnTo>
                    <a:pt x="9" y="32"/>
                  </a:lnTo>
                  <a:lnTo>
                    <a:pt x="10" y="30"/>
                  </a:lnTo>
                  <a:lnTo>
                    <a:pt x="12" y="26"/>
                  </a:lnTo>
                  <a:lnTo>
                    <a:pt x="14" y="24"/>
                  </a:lnTo>
                  <a:lnTo>
                    <a:pt x="16" y="22"/>
                  </a:lnTo>
                  <a:lnTo>
                    <a:pt x="17" y="20"/>
                  </a:lnTo>
                  <a:lnTo>
                    <a:pt x="19" y="17"/>
                  </a:lnTo>
                  <a:lnTo>
                    <a:pt x="20" y="15"/>
                  </a:lnTo>
                  <a:lnTo>
                    <a:pt x="22" y="15"/>
                  </a:lnTo>
                  <a:lnTo>
                    <a:pt x="24" y="13"/>
                  </a:lnTo>
                  <a:lnTo>
                    <a:pt x="26" y="13"/>
                  </a:lnTo>
                  <a:lnTo>
                    <a:pt x="27" y="11"/>
                  </a:lnTo>
                  <a:lnTo>
                    <a:pt x="29" y="9"/>
                  </a:lnTo>
                  <a:lnTo>
                    <a:pt x="32" y="7"/>
                  </a:lnTo>
                  <a:lnTo>
                    <a:pt x="33" y="7"/>
                  </a:lnTo>
                  <a:lnTo>
                    <a:pt x="35" y="5"/>
                  </a:lnTo>
                  <a:lnTo>
                    <a:pt x="36" y="5"/>
                  </a:lnTo>
                  <a:lnTo>
                    <a:pt x="38" y="3"/>
                  </a:lnTo>
                  <a:lnTo>
                    <a:pt x="40" y="1"/>
                  </a:lnTo>
                  <a:lnTo>
                    <a:pt x="41" y="0"/>
                  </a:lnTo>
                  <a:lnTo>
                    <a:pt x="41" y="1"/>
                  </a:lnTo>
                  <a:lnTo>
                    <a:pt x="43" y="1"/>
                  </a:lnTo>
                  <a:lnTo>
                    <a:pt x="44" y="1"/>
                  </a:lnTo>
                  <a:lnTo>
                    <a:pt x="46" y="1"/>
                  </a:lnTo>
                  <a:lnTo>
                    <a:pt x="48" y="1"/>
                  </a:lnTo>
                  <a:lnTo>
                    <a:pt x="50" y="1"/>
                  </a:lnTo>
                  <a:lnTo>
                    <a:pt x="52" y="1"/>
                  </a:lnTo>
                  <a:lnTo>
                    <a:pt x="54" y="1"/>
                  </a:lnTo>
                  <a:lnTo>
                    <a:pt x="54" y="3"/>
                  </a:lnTo>
                  <a:lnTo>
                    <a:pt x="56" y="3"/>
                  </a:lnTo>
                  <a:lnTo>
                    <a:pt x="58" y="3"/>
                  </a:lnTo>
                  <a:lnTo>
                    <a:pt x="60" y="3"/>
                  </a:lnTo>
                  <a:lnTo>
                    <a:pt x="60" y="5"/>
                  </a:lnTo>
                  <a:lnTo>
                    <a:pt x="62" y="5"/>
                  </a:lnTo>
                  <a:lnTo>
                    <a:pt x="63" y="5"/>
                  </a:lnTo>
                  <a:lnTo>
                    <a:pt x="65" y="5"/>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sp>
          <p:nvSpPr>
            <p:cNvPr id="12374" name="Freeform 195"/>
            <p:cNvSpPr>
              <a:spLocks/>
            </p:cNvSpPr>
            <p:nvPr/>
          </p:nvSpPr>
          <p:spPr bwMode="auto">
            <a:xfrm>
              <a:off x="5229" y="3733"/>
              <a:ext cx="151" cy="51"/>
            </a:xfrm>
            <a:custGeom>
              <a:avLst/>
              <a:gdLst>
                <a:gd name="T0" fmla="*/ 150 w 151"/>
                <a:gd name="T1" fmla="*/ 4 h 51"/>
                <a:gd name="T2" fmla="*/ 129 w 151"/>
                <a:gd name="T3" fmla="*/ 25 h 51"/>
                <a:gd name="T4" fmla="*/ 129 w 151"/>
                <a:gd name="T5" fmla="*/ 33 h 51"/>
                <a:gd name="T6" fmla="*/ 124 w 151"/>
                <a:gd name="T7" fmla="*/ 46 h 51"/>
                <a:gd name="T8" fmla="*/ 114 w 151"/>
                <a:gd name="T9" fmla="*/ 50 h 51"/>
                <a:gd name="T10" fmla="*/ 102 w 151"/>
                <a:gd name="T11" fmla="*/ 50 h 51"/>
                <a:gd name="T12" fmla="*/ 92 w 151"/>
                <a:gd name="T13" fmla="*/ 50 h 51"/>
                <a:gd name="T14" fmla="*/ 82 w 151"/>
                <a:gd name="T15" fmla="*/ 50 h 51"/>
                <a:gd name="T16" fmla="*/ 74 w 151"/>
                <a:gd name="T17" fmla="*/ 35 h 51"/>
                <a:gd name="T18" fmla="*/ 52 w 151"/>
                <a:gd name="T19" fmla="*/ 35 h 51"/>
                <a:gd name="T20" fmla="*/ 48 w 151"/>
                <a:gd name="T21" fmla="*/ 46 h 51"/>
                <a:gd name="T22" fmla="*/ 47 w 151"/>
                <a:gd name="T23" fmla="*/ 47 h 51"/>
                <a:gd name="T24" fmla="*/ 31 w 151"/>
                <a:gd name="T25" fmla="*/ 47 h 51"/>
                <a:gd name="T26" fmla="*/ 7 w 151"/>
                <a:gd name="T27" fmla="*/ 47 h 51"/>
                <a:gd name="T28" fmla="*/ 3 w 151"/>
                <a:gd name="T29" fmla="*/ 43 h 51"/>
                <a:gd name="T30" fmla="*/ 0 w 151"/>
                <a:gd name="T31" fmla="*/ 29 h 51"/>
                <a:gd name="T32" fmla="*/ 0 w 151"/>
                <a:gd name="T33" fmla="*/ 16 h 51"/>
                <a:gd name="T34" fmla="*/ 3 w 151"/>
                <a:gd name="T35" fmla="*/ 17 h 51"/>
                <a:gd name="T36" fmla="*/ 6 w 151"/>
                <a:gd name="T37" fmla="*/ 28 h 51"/>
                <a:gd name="T38" fmla="*/ 6 w 151"/>
                <a:gd name="T39" fmla="*/ 37 h 51"/>
                <a:gd name="T40" fmla="*/ 7 w 151"/>
                <a:gd name="T41" fmla="*/ 43 h 51"/>
                <a:gd name="T42" fmla="*/ 22 w 151"/>
                <a:gd name="T43" fmla="*/ 46 h 51"/>
                <a:gd name="T44" fmla="*/ 42 w 151"/>
                <a:gd name="T45" fmla="*/ 43 h 51"/>
                <a:gd name="T46" fmla="*/ 46 w 151"/>
                <a:gd name="T47" fmla="*/ 33 h 51"/>
                <a:gd name="T48" fmla="*/ 79 w 151"/>
                <a:gd name="T49" fmla="*/ 33 h 51"/>
                <a:gd name="T50" fmla="*/ 79 w 151"/>
                <a:gd name="T51" fmla="*/ 40 h 51"/>
                <a:gd name="T52" fmla="*/ 88 w 151"/>
                <a:gd name="T53" fmla="*/ 46 h 51"/>
                <a:gd name="T54" fmla="*/ 112 w 151"/>
                <a:gd name="T55" fmla="*/ 46 h 51"/>
                <a:gd name="T56" fmla="*/ 124 w 151"/>
                <a:gd name="T57" fmla="*/ 35 h 51"/>
                <a:gd name="T58" fmla="*/ 124 w 151"/>
                <a:gd name="T59" fmla="*/ 22 h 51"/>
                <a:gd name="T60" fmla="*/ 146 w 151"/>
                <a:gd name="T61" fmla="*/ 0 h 51"/>
                <a:gd name="T62" fmla="*/ 150 w 151"/>
                <a:gd name="T63" fmla="*/ 4 h 51"/>
                <a:gd name="T64" fmla="*/ 150 w 151"/>
                <a:gd name="T65" fmla="*/ 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51">
                  <a:moveTo>
                    <a:pt x="150" y="4"/>
                  </a:moveTo>
                  <a:lnTo>
                    <a:pt x="129" y="25"/>
                  </a:lnTo>
                  <a:lnTo>
                    <a:pt x="129" y="33"/>
                  </a:lnTo>
                  <a:lnTo>
                    <a:pt x="124" y="46"/>
                  </a:lnTo>
                  <a:lnTo>
                    <a:pt x="114" y="50"/>
                  </a:lnTo>
                  <a:lnTo>
                    <a:pt x="102" y="50"/>
                  </a:lnTo>
                  <a:lnTo>
                    <a:pt x="92" y="50"/>
                  </a:lnTo>
                  <a:lnTo>
                    <a:pt x="82" y="50"/>
                  </a:lnTo>
                  <a:lnTo>
                    <a:pt x="74" y="35"/>
                  </a:lnTo>
                  <a:lnTo>
                    <a:pt x="52" y="35"/>
                  </a:lnTo>
                  <a:lnTo>
                    <a:pt x="48" y="46"/>
                  </a:lnTo>
                  <a:lnTo>
                    <a:pt x="47" y="47"/>
                  </a:lnTo>
                  <a:lnTo>
                    <a:pt x="31" y="47"/>
                  </a:lnTo>
                  <a:lnTo>
                    <a:pt x="7" y="47"/>
                  </a:lnTo>
                  <a:lnTo>
                    <a:pt x="3" y="43"/>
                  </a:lnTo>
                  <a:lnTo>
                    <a:pt x="0" y="29"/>
                  </a:lnTo>
                  <a:lnTo>
                    <a:pt x="0" y="16"/>
                  </a:lnTo>
                  <a:lnTo>
                    <a:pt x="3" y="17"/>
                  </a:lnTo>
                  <a:lnTo>
                    <a:pt x="6" y="28"/>
                  </a:lnTo>
                  <a:lnTo>
                    <a:pt x="6" y="37"/>
                  </a:lnTo>
                  <a:lnTo>
                    <a:pt x="7" y="43"/>
                  </a:lnTo>
                  <a:lnTo>
                    <a:pt x="22" y="46"/>
                  </a:lnTo>
                  <a:lnTo>
                    <a:pt x="42" y="43"/>
                  </a:lnTo>
                  <a:lnTo>
                    <a:pt x="46" y="33"/>
                  </a:lnTo>
                  <a:lnTo>
                    <a:pt x="79" y="33"/>
                  </a:lnTo>
                  <a:lnTo>
                    <a:pt x="79" y="40"/>
                  </a:lnTo>
                  <a:lnTo>
                    <a:pt x="88" y="46"/>
                  </a:lnTo>
                  <a:lnTo>
                    <a:pt x="112" y="46"/>
                  </a:lnTo>
                  <a:lnTo>
                    <a:pt x="124" y="35"/>
                  </a:lnTo>
                  <a:lnTo>
                    <a:pt x="124" y="22"/>
                  </a:lnTo>
                  <a:lnTo>
                    <a:pt x="146" y="0"/>
                  </a:lnTo>
                  <a:lnTo>
                    <a:pt x="150"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endParaRPr>
            </a:p>
          </p:txBody>
        </p:sp>
      </p:grpSp>
      <p:sp>
        <p:nvSpPr>
          <p:cNvPr id="12485" name="Text Box 197"/>
          <p:cNvSpPr txBox="1">
            <a:spLocks noChangeArrowheads="1"/>
          </p:cNvSpPr>
          <p:nvPr/>
        </p:nvSpPr>
        <p:spPr bwMode="auto">
          <a:xfrm>
            <a:off x="649433" y="2269192"/>
            <a:ext cx="5175251" cy="43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a:defRPr sz="2400">
                <a:solidFill>
                  <a:schemeClr val="tx1"/>
                </a:solidFill>
                <a:latin typeface="Times New Roman" charset="0"/>
              </a:defRPr>
            </a:lvl1pPr>
            <a:lvl2pPr marL="114300" indent="342900" defTabSz="458788">
              <a:defRPr sz="2400">
                <a:solidFill>
                  <a:schemeClr val="tx1"/>
                </a:solidFill>
                <a:latin typeface="Times New Roman" charset="0"/>
              </a:defRPr>
            </a:lvl2pPr>
            <a:lvl3pPr marL="571500" indent="342900" defTabSz="458788">
              <a:defRPr sz="2400">
                <a:solidFill>
                  <a:schemeClr val="tx1"/>
                </a:solidFill>
                <a:latin typeface="Times New Roman" charset="0"/>
              </a:defRPr>
            </a:lvl3pPr>
            <a:lvl4pPr marL="1028700" indent="342900" defTabSz="458788">
              <a:defRPr sz="2400">
                <a:solidFill>
                  <a:schemeClr val="tx1"/>
                </a:solidFill>
                <a:latin typeface="Times New Roman" charset="0"/>
              </a:defRPr>
            </a:lvl4pPr>
            <a:lvl5pPr defTabSz="458788">
              <a:defRPr sz="2400">
                <a:solidFill>
                  <a:schemeClr val="tx1"/>
                </a:solidFill>
                <a:latin typeface="Times New Roman" charset="0"/>
              </a:defRPr>
            </a:lvl5pPr>
            <a:lvl6pPr defTabSz="458788" fontAlgn="base">
              <a:spcBef>
                <a:spcPct val="0"/>
              </a:spcBef>
              <a:spcAft>
                <a:spcPct val="0"/>
              </a:spcAft>
              <a:defRPr sz="2400">
                <a:solidFill>
                  <a:schemeClr val="tx1"/>
                </a:solidFill>
                <a:latin typeface="Times New Roman" charset="0"/>
              </a:defRPr>
            </a:lvl6pPr>
            <a:lvl7pPr defTabSz="458788" fontAlgn="base">
              <a:spcBef>
                <a:spcPct val="0"/>
              </a:spcBef>
              <a:spcAft>
                <a:spcPct val="0"/>
              </a:spcAft>
              <a:defRPr sz="2400">
                <a:solidFill>
                  <a:schemeClr val="tx1"/>
                </a:solidFill>
                <a:latin typeface="Times New Roman" charset="0"/>
              </a:defRPr>
            </a:lvl7pPr>
            <a:lvl8pPr defTabSz="458788" fontAlgn="base">
              <a:spcBef>
                <a:spcPct val="0"/>
              </a:spcBef>
              <a:spcAft>
                <a:spcPct val="0"/>
              </a:spcAft>
              <a:defRPr sz="2400">
                <a:solidFill>
                  <a:schemeClr val="tx1"/>
                </a:solidFill>
                <a:latin typeface="Times New Roman" charset="0"/>
              </a:defRPr>
            </a:lvl8pPr>
            <a:lvl9pPr defTabSz="458788" fontAlgn="base">
              <a:spcBef>
                <a:spcPct val="0"/>
              </a:spcBef>
              <a:spcAft>
                <a:spcPct val="0"/>
              </a:spcAft>
              <a:defRPr sz="2400">
                <a:solidFill>
                  <a:schemeClr val="tx1"/>
                </a:solidFill>
                <a:latin typeface="Times New Roman" charset="0"/>
              </a:defRPr>
            </a:lvl9pPr>
          </a:lstStyle>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James G. McConnell</a:t>
            </a:r>
          </a:p>
          <a:p>
            <a:pPr algn="ctr">
              <a:buClr>
                <a:srgbClr val="FFFF00"/>
              </a:buClr>
              <a:buSzPct val="90000"/>
              <a:buFont typeface="Monotype Sorts" pitchFamily="2" charset="2"/>
              <a:buNone/>
              <a:defRPr/>
            </a:pPr>
            <a:endParaRPr lang="en-US" altLang="en-US" sz="900" dirty="0">
              <a:solidFill>
                <a:srgbClr val="FFFFFF"/>
              </a:solidFill>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Attorney at Law</a:t>
            </a:r>
          </a:p>
          <a:p>
            <a:pPr algn="ctr">
              <a:buClr>
                <a:srgbClr val="FFFF00"/>
              </a:buClr>
              <a:buSzPct val="90000"/>
              <a:buFont typeface="Monotype Sorts" pitchFamily="2" charset="2"/>
              <a:buNone/>
              <a:defRPr/>
            </a:pPr>
            <a:endParaRPr lang="en-US" altLang="en-US" sz="900" cap="small" dirty="0">
              <a:solidFill>
                <a:srgbClr val="FFFFFF"/>
              </a:solidFill>
              <a:latin typeface="Arial Rounded MT Bold" panose="020F0704030504030204" pitchFamily="34" charset="0"/>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Suite 208</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11966 H Oak Creek Parkway</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Huntley, Illinois 60142</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Phone (630) 748-8036</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Fax (630) 243-5682</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Worldwide Cellular (312) 287-1343</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rPr>
              <a:t>E-mail</a:t>
            </a:r>
          </a:p>
          <a:p>
            <a:pPr algn="ctr">
              <a:buClr>
                <a:srgbClr val="FFFF00"/>
              </a:buClr>
              <a:buSzPct val="90000"/>
              <a:buFont typeface="Monotype Sorts" pitchFamily="2" charset="2"/>
              <a:buNone/>
              <a:defRPr/>
            </a:pPr>
            <a:r>
              <a:rPr lang="en-US" altLang="en-US" sz="1800" dirty="0">
                <a:solidFill>
                  <a:srgbClr val="FFFFFF"/>
                </a:solidFill>
                <a:latin typeface="Arial Rounded MT Bold" panose="020F0704030504030204" pitchFamily="34" charset="0"/>
              </a:rPr>
              <a:t>james.mcconnell@james-g-mcconnell.com</a:t>
            </a: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endParaRP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endParaRPr>
          </a:p>
        </p:txBody>
      </p:sp>
      <p:pic>
        <p:nvPicPr>
          <p:cNvPr id="4" name="Voice Over Audio.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234980" y="6950369"/>
            <a:ext cx="487363" cy="487363"/>
          </a:xfrm>
          <a:prstGeom prst="rect">
            <a:avLst/>
          </a:prstGeom>
        </p:spPr>
      </p:pic>
    </p:spTree>
    <p:custDataLst>
      <p:tags r:id="rId1"/>
    </p:custDataLst>
    <p:extLst>
      <p:ext uri="{BB962C8B-B14F-4D97-AF65-F5344CB8AC3E}">
        <p14:creationId xmlns:p14="http://schemas.microsoft.com/office/powerpoint/2010/main" val="962780093"/>
      </p:ext>
    </p:extLst>
  </p:cSld>
  <p:clrMapOvr>
    <a:masterClrMapping/>
  </p:clrMapOvr>
  <p:transition advTm="8699">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402"/>
                                        </p:tgtEl>
                                        <p:attrNameLst>
                                          <p:attrName>style.visibility</p:attrName>
                                        </p:attrNameLst>
                                      </p:cBhvr>
                                      <p:to>
                                        <p:strVal val="visible"/>
                                      </p:to>
                                    </p:set>
                                    <p:anim calcmode="lin" valueType="num">
                                      <p:cBhvr>
                                        <p:cTn id="7" dur="500" fill="hold"/>
                                        <p:tgtEl>
                                          <p:spTgt spid="12402"/>
                                        </p:tgtEl>
                                        <p:attrNameLst>
                                          <p:attrName>ppt_w</p:attrName>
                                        </p:attrNameLst>
                                      </p:cBhvr>
                                      <p:tavLst>
                                        <p:tav tm="0">
                                          <p:val>
                                            <p:fltVal val="0"/>
                                          </p:val>
                                        </p:tav>
                                        <p:tav tm="100000">
                                          <p:val>
                                            <p:strVal val="#ppt_w"/>
                                          </p:val>
                                        </p:tav>
                                      </p:tavLst>
                                    </p:anim>
                                    <p:anim calcmode="lin" valueType="num">
                                      <p:cBhvr>
                                        <p:cTn id="8" dur="500" fill="hold"/>
                                        <p:tgtEl>
                                          <p:spTgt spid="124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484"/>
                                        </p:tgtEl>
                                        <p:attrNameLst>
                                          <p:attrName>style.visibility</p:attrName>
                                        </p:attrNameLst>
                                      </p:cBhvr>
                                      <p:to>
                                        <p:strVal val="visible"/>
                                      </p:to>
                                    </p:set>
                                    <p:anim calcmode="lin" valueType="num">
                                      <p:cBhvr additive="base">
                                        <p:cTn id="13" dur="500" fill="hold"/>
                                        <p:tgtEl>
                                          <p:spTgt spid="12484"/>
                                        </p:tgtEl>
                                        <p:attrNameLst>
                                          <p:attrName>ppt_x</p:attrName>
                                        </p:attrNameLst>
                                      </p:cBhvr>
                                      <p:tavLst>
                                        <p:tav tm="0">
                                          <p:val>
                                            <p:strVal val="1+#ppt_w/2"/>
                                          </p:val>
                                        </p:tav>
                                        <p:tav tm="100000">
                                          <p:val>
                                            <p:strVal val="#ppt_x"/>
                                          </p:val>
                                        </p:tav>
                                      </p:tavLst>
                                    </p:anim>
                                    <p:anim calcmode="lin" valueType="num">
                                      <p:cBhvr additive="base">
                                        <p:cTn id="14" dur="500" fill="hold"/>
                                        <p:tgtEl>
                                          <p:spTgt spid="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40260"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t>SE Corner Grove &amp; Main</a:t>
            </a:r>
            <a:endParaRPr lang="en-US" sz="1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17245"/>
            <a:ext cx="5111750" cy="3964723"/>
          </a:xfrm>
        </p:spPr>
      </p:pic>
      <p:sp>
        <p:nvSpPr>
          <p:cNvPr id="4" name="Text Placeholder 3"/>
          <p:cNvSpPr>
            <a:spLocks noGrp="1"/>
          </p:cNvSpPr>
          <p:nvPr>
            <p:ph type="body" sz="half" idx="2"/>
          </p:nvPr>
        </p:nvSpPr>
        <p:spPr/>
        <p:txBody>
          <a:bodyPr/>
          <a:lstStyle/>
          <a:p>
            <a:pPr marL="285750" indent="-285750">
              <a:spcBef>
                <a:spcPts val="0"/>
              </a:spcBef>
              <a:spcAft>
                <a:spcPts val="1200"/>
              </a:spcAft>
              <a:buFont typeface="Courier New" panose="02070309020205020404" pitchFamily="49" charset="0"/>
              <a:buChar char="o"/>
            </a:pPr>
            <a:endParaRPr lang="en-US" b="1" dirty="0" smtClean="0"/>
          </a:p>
          <a:p>
            <a:pPr marL="285750" indent="-285750">
              <a:spcBef>
                <a:spcPts val="0"/>
              </a:spcBef>
              <a:spcAft>
                <a:spcPts val="1200"/>
              </a:spcAft>
              <a:buFont typeface="Courier New" panose="02070309020205020404" pitchFamily="49" charset="0"/>
              <a:buChar char="o"/>
            </a:pPr>
            <a:r>
              <a:rPr lang="en-US" b="1" dirty="0" smtClean="0"/>
              <a:t>Property </a:t>
            </a:r>
            <a:r>
              <a:rPr lang="en-US" b="1" dirty="0"/>
              <a:t>already rezoned for use as a dental office</a:t>
            </a:r>
          </a:p>
          <a:p>
            <a:pPr marL="285750" indent="-285750">
              <a:spcBef>
                <a:spcPts val="0"/>
              </a:spcBef>
              <a:spcAft>
                <a:spcPts val="1200"/>
              </a:spcAft>
              <a:buFont typeface="Courier New" panose="02070309020205020404" pitchFamily="49" charset="0"/>
              <a:buChar char="o"/>
            </a:pPr>
            <a:r>
              <a:rPr lang="en-US" b="1" dirty="0" smtClean="0"/>
              <a:t>Single Family Residence with Garage to be razed</a:t>
            </a:r>
          </a:p>
          <a:p>
            <a:pPr marL="285750" indent="-285750">
              <a:spcBef>
                <a:spcPts val="0"/>
              </a:spcBef>
              <a:spcAft>
                <a:spcPts val="1200"/>
              </a:spcAft>
              <a:buFont typeface="Courier New" panose="02070309020205020404" pitchFamily="49" charset="0"/>
              <a:buChar char="o"/>
            </a:pPr>
            <a:r>
              <a:rPr lang="en-US" b="1" dirty="0" smtClean="0"/>
              <a:t>One story dental office building to be constructed</a:t>
            </a:r>
            <a:endParaRPr lang="en-US" b="1" dirty="0"/>
          </a:p>
        </p:txBody>
      </p:sp>
      <p:sp>
        <p:nvSpPr>
          <p:cNvPr id="5" name="Footer Placeholder 4"/>
          <p:cNvSpPr>
            <a:spLocks noGrp="1"/>
          </p:cNvSpPr>
          <p:nvPr>
            <p:ph type="ftr" sz="quarter" idx="11"/>
          </p:nvPr>
        </p:nvSpPr>
        <p:spPr/>
        <p:txBody>
          <a:bodyPr/>
          <a:lstStyle/>
          <a:p>
            <a:pPr>
              <a:defRPr/>
            </a:pPr>
            <a:r>
              <a:rPr lang="en-US" smtClean="0"/>
              <a:t>Copyright James G. McConnell</a:t>
            </a:r>
            <a:endParaRPr lang="en-US"/>
          </a:p>
        </p:txBody>
      </p:sp>
    </p:spTree>
    <p:extLst>
      <p:ext uri="{BB962C8B-B14F-4D97-AF65-F5344CB8AC3E}">
        <p14:creationId xmlns:p14="http://schemas.microsoft.com/office/powerpoint/2010/main" val="32694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Faubl</a:t>
            </a:r>
            <a:r>
              <a:rPr lang="en-US" dirty="0" smtClean="0"/>
              <a:t> Family Dentistry</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001138"/>
            <a:ext cx="5111750" cy="4396936"/>
          </a:xfrm>
        </p:spPr>
      </p:pic>
      <p:sp>
        <p:nvSpPr>
          <p:cNvPr id="4" name="Text Placeholder 3"/>
          <p:cNvSpPr>
            <a:spLocks noGrp="1"/>
          </p:cNvSpPr>
          <p:nvPr>
            <p:ph type="body" sz="half" idx="2"/>
          </p:nvPr>
        </p:nvSpPr>
        <p:spPr/>
        <p:txBody>
          <a:bodyPr/>
          <a:lstStyle/>
          <a:p>
            <a:pPr algn="ctr"/>
            <a:endParaRPr lang="en-US" dirty="0" smtClean="0"/>
          </a:p>
          <a:p>
            <a:pPr algn="ctr"/>
            <a:r>
              <a:rPr lang="en-US" b="1" dirty="0" smtClean="0"/>
              <a:t>CONTACTS:</a:t>
            </a:r>
          </a:p>
          <a:p>
            <a:pPr algn="ctr"/>
            <a:endParaRPr lang="en-US" b="1" dirty="0"/>
          </a:p>
          <a:p>
            <a:r>
              <a:rPr lang="en-US" b="1" dirty="0" smtClean="0"/>
              <a:t>OWNER:</a:t>
            </a:r>
          </a:p>
          <a:p>
            <a:endParaRPr lang="en-US" b="1" dirty="0" smtClean="0"/>
          </a:p>
          <a:p>
            <a:pPr>
              <a:spcBef>
                <a:spcPts val="0"/>
              </a:spcBef>
            </a:pPr>
            <a:r>
              <a:rPr lang="en-US" b="1" dirty="0" smtClean="0"/>
              <a:t>John R. </a:t>
            </a:r>
            <a:r>
              <a:rPr lang="en-US" b="1" dirty="0" err="1" smtClean="0"/>
              <a:t>Faubl</a:t>
            </a:r>
            <a:r>
              <a:rPr lang="en-US" b="1" dirty="0" smtClean="0"/>
              <a:t> DDS</a:t>
            </a:r>
          </a:p>
          <a:p>
            <a:pPr>
              <a:spcBef>
                <a:spcPts val="0"/>
              </a:spcBef>
            </a:pPr>
            <a:r>
              <a:rPr lang="en-US" b="1" dirty="0" err="1" smtClean="0"/>
              <a:t>Faubl</a:t>
            </a:r>
            <a:r>
              <a:rPr lang="en-US" b="1" dirty="0" smtClean="0"/>
              <a:t> Family Dentistry</a:t>
            </a:r>
            <a:endParaRPr lang="en-US" b="1" dirty="0"/>
          </a:p>
          <a:p>
            <a:pPr>
              <a:spcBef>
                <a:spcPts val="0"/>
              </a:spcBef>
            </a:pPr>
            <a:r>
              <a:rPr lang="en-US" b="1" dirty="0" smtClean="0"/>
              <a:t>10399 Vine Street</a:t>
            </a:r>
          </a:p>
          <a:p>
            <a:pPr>
              <a:spcBef>
                <a:spcPts val="0"/>
              </a:spcBef>
            </a:pPr>
            <a:r>
              <a:rPr lang="en-US" b="1" dirty="0" smtClean="0"/>
              <a:t>Huntley, Illinois 60142</a:t>
            </a:r>
          </a:p>
          <a:p>
            <a:pPr>
              <a:spcBef>
                <a:spcPts val="0"/>
              </a:spcBef>
            </a:pPr>
            <a:endParaRPr lang="en-US" b="1" dirty="0"/>
          </a:p>
          <a:p>
            <a:pPr>
              <a:spcBef>
                <a:spcPts val="0"/>
              </a:spcBef>
            </a:pPr>
            <a:r>
              <a:rPr lang="en-US" b="1" dirty="0" smtClean="0"/>
              <a:t>847-515-2400</a:t>
            </a:r>
          </a:p>
          <a:p>
            <a:pPr>
              <a:spcBef>
                <a:spcPts val="0"/>
              </a:spcBef>
            </a:pPr>
            <a:endParaRPr lang="en-US" b="1" dirty="0"/>
          </a:p>
          <a:p>
            <a:pPr>
              <a:spcBef>
                <a:spcPts val="0"/>
              </a:spcBef>
            </a:pPr>
            <a:r>
              <a:rPr lang="en-US" b="1" dirty="0" smtClean="0"/>
              <a:t>ARCHITECT:</a:t>
            </a:r>
          </a:p>
          <a:p>
            <a:pPr>
              <a:spcBef>
                <a:spcPts val="0"/>
              </a:spcBef>
            </a:pPr>
            <a:endParaRPr lang="en-US" b="1" dirty="0"/>
          </a:p>
          <a:p>
            <a:pPr>
              <a:spcBef>
                <a:spcPts val="0"/>
              </a:spcBef>
            </a:pPr>
            <a:r>
              <a:rPr lang="en-US" b="1" dirty="0" smtClean="0"/>
              <a:t>Angus Young Architecture</a:t>
            </a:r>
          </a:p>
          <a:p>
            <a:pPr>
              <a:spcBef>
                <a:spcPts val="0"/>
              </a:spcBef>
            </a:pPr>
            <a:r>
              <a:rPr lang="en-US" b="1" dirty="0" smtClean="0"/>
              <a:t>555 South River Street</a:t>
            </a:r>
          </a:p>
          <a:p>
            <a:pPr>
              <a:spcBef>
                <a:spcPts val="0"/>
              </a:spcBef>
            </a:pPr>
            <a:r>
              <a:rPr lang="en-US" b="1" dirty="0" smtClean="0"/>
              <a:t>Janesville, Wisconsin 53548-4783</a:t>
            </a:r>
          </a:p>
          <a:p>
            <a:pPr>
              <a:spcBef>
                <a:spcPts val="0"/>
              </a:spcBef>
            </a:pPr>
            <a:endParaRPr lang="en-US" b="1" dirty="0"/>
          </a:p>
          <a:p>
            <a:pPr>
              <a:spcBef>
                <a:spcPts val="0"/>
              </a:spcBef>
            </a:pPr>
            <a:r>
              <a:rPr lang="en-US" b="1" dirty="0" smtClean="0"/>
              <a:t>608-756-2326</a:t>
            </a:r>
            <a:endParaRPr lang="en-US" b="1" dirty="0"/>
          </a:p>
        </p:txBody>
      </p:sp>
      <p:sp>
        <p:nvSpPr>
          <p:cNvPr id="5" name="Footer Placeholder 4"/>
          <p:cNvSpPr>
            <a:spLocks noGrp="1"/>
          </p:cNvSpPr>
          <p:nvPr>
            <p:ph type="ftr" sz="quarter" idx="11"/>
          </p:nvPr>
        </p:nvSpPr>
        <p:spPr/>
        <p:txBody>
          <a:bodyPr/>
          <a:lstStyle/>
          <a:p>
            <a:pPr>
              <a:defRPr/>
            </a:pPr>
            <a:r>
              <a:rPr lang="en-US" smtClean="0"/>
              <a:t>Copyright James G. McConnell</a:t>
            </a:r>
            <a:endParaRPr lang="en-US"/>
          </a:p>
        </p:txBody>
      </p:sp>
    </p:spTree>
    <p:extLst>
      <p:ext uri="{BB962C8B-B14F-4D97-AF65-F5344CB8AC3E}">
        <p14:creationId xmlns:p14="http://schemas.microsoft.com/office/powerpoint/2010/main" val="40710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Huntley Library</a:t>
            </a:r>
            <a:br>
              <a:rPr lang="en-US" dirty="0" smtClean="0"/>
            </a:br>
            <a:r>
              <a:rPr lang="en-US" dirty="0" smtClean="0"/>
              <a:t>Expansion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1661"/>
            <a:ext cx="5111750" cy="3835891"/>
          </a:xfrm>
        </p:spPr>
      </p:pic>
      <p:sp>
        <p:nvSpPr>
          <p:cNvPr id="4" name="Text Placeholder 3"/>
          <p:cNvSpPr>
            <a:spLocks noGrp="1"/>
          </p:cNvSpPr>
          <p:nvPr>
            <p:ph type="body" sz="half" idx="2"/>
          </p:nvPr>
        </p:nvSpPr>
        <p:spPr/>
        <p:txBody>
          <a:bodyPr/>
          <a:lstStyle/>
          <a:p>
            <a:pPr marL="285750" indent="-285750">
              <a:spcBef>
                <a:spcPts val="0"/>
              </a:spcBef>
              <a:spcAft>
                <a:spcPts val="1200"/>
              </a:spcAft>
              <a:buFont typeface="Arial" panose="020B0604020202020204" pitchFamily="34" charset="0"/>
              <a:buChar char="•"/>
            </a:pPr>
            <a:r>
              <a:rPr lang="en-US" sz="2400" dirty="0" smtClean="0"/>
              <a:t>2005 Bond Issue defeated</a:t>
            </a:r>
          </a:p>
          <a:p>
            <a:pPr marL="285750" indent="-285750">
              <a:spcBef>
                <a:spcPts val="0"/>
              </a:spcBef>
              <a:spcAft>
                <a:spcPts val="1200"/>
              </a:spcAft>
              <a:buFont typeface="Arial" panose="020B0604020202020204" pitchFamily="34" charset="0"/>
              <a:buChar char="•"/>
            </a:pPr>
            <a:r>
              <a:rPr lang="en-US" sz="2400" dirty="0" smtClean="0"/>
              <a:t>2008 $9.5 million Bond Issue defeated</a:t>
            </a:r>
          </a:p>
          <a:p>
            <a:pPr marL="285750" indent="-285750">
              <a:spcBef>
                <a:spcPts val="0"/>
              </a:spcBef>
              <a:spcAft>
                <a:spcPts val="1200"/>
              </a:spcAft>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pPr>
              <a:defRPr/>
            </a:pPr>
            <a:r>
              <a:rPr lang="en-US" smtClean="0"/>
              <a:t>Copyright James G. McConnell</a:t>
            </a:r>
            <a:endParaRPr lang="en-US"/>
          </a:p>
        </p:txBody>
      </p:sp>
    </p:spTree>
    <p:extLst>
      <p:ext uri="{BB962C8B-B14F-4D97-AF65-F5344CB8AC3E}">
        <p14:creationId xmlns:p14="http://schemas.microsoft.com/office/powerpoint/2010/main" val="367772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Huntley Library</a:t>
            </a:r>
            <a:br>
              <a:rPr lang="en-US" dirty="0" smtClean="0"/>
            </a:br>
            <a:r>
              <a:rPr lang="en-US" dirty="0" smtClean="0"/>
              <a:t>Expansion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1661"/>
            <a:ext cx="5111750" cy="3835891"/>
          </a:xfrm>
        </p:spPr>
      </p:pic>
      <p:sp>
        <p:nvSpPr>
          <p:cNvPr id="4" name="Text Placeholder 3"/>
          <p:cNvSpPr>
            <a:spLocks noGrp="1"/>
          </p:cNvSpPr>
          <p:nvPr>
            <p:ph type="body" sz="half" idx="2"/>
          </p:nvPr>
        </p:nvSpPr>
        <p:spPr/>
        <p:txBody>
          <a:bodyPr/>
          <a:lstStyle/>
          <a:p>
            <a:pPr marL="285750" indent="-285750">
              <a:spcBef>
                <a:spcPts val="0"/>
              </a:spcBef>
              <a:spcAft>
                <a:spcPts val="1200"/>
              </a:spcAft>
              <a:buFont typeface="Arial" panose="020B0604020202020204" pitchFamily="34" charset="0"/>
              <a:buChar char="•"/>
            </a:pPr>
            <a:r>
              <a:rPr lang="en-US" sz="2000" dirty="0" smtClean="0"/>
              <a:t>East wing with meeting room and children’s area is in trailers</a:t>
            </a:r>
          </a:p>
          <a:p>
            <a:pPr marL="285750" indent="-285750">
              <a:spcBef>
                <a:spcPts val="0"/>
              </a:spcBef>
              <a:spcAft>
                <a:spcPts val="1200"/>
              </a:spcAft>
              <a:buFont typeface="Arial" panose="020B0604020202020204" pitchFamily="34" charset="0"/>
              <a:buChar char="•"/>
            </a:pPr>
            <a:r>
              <a:rPr lang="en-US" sz="2000" dirty="0" smtClean="0"/>
              <a:t>$9.5 million would have tripled building size</a:t>
            </a:r>
          </a:p>
          <a:p>
            <a:pPr marL="285750" indent="-285750">
              <a:spcBef>
                <a:spcPts val="0"/>
              </a:spcBef>
              <a:spcAft>
                <a:spcPts val="1200"/>
              </a:spcAft>
              <a:buFont typeface="Arial" panose="020B0604020202020204" pitchFamily="34" charset="0"/>
              <a:buChar char="•"/>
            </a:pPr>
            <a:r>
              <a:rPr lang="en-US" sz="2000" dirty="0" smtClean="0"/>
              <a:t>New library director Frank Novak wants to find a way to fund the expansion</a:t>
            </a:r>
            <a:endParaRPr lang="en-US" sz="2000" dirty="0"/>
          </a:p>
        </p:txBody>
      </p:sp>
      <p:sp>
        <p:nvSpPr>
          <p:cNvPr id="5" name="Footer Placeholder 4"/>
          <p:cNvSpPr>
            <a:spLocks noGrp="1"/>
          </p:cNvSpPr>
          <p:nvPr>
            <p:ph type="ftr" sz="quarter" idx="11"/>
          </p:nvPr>
        </p:nvSpPr>
        <p:spPr/>
        <p:txBody>
          <a:bodyPr/>
          <a:lstStyle/>
          <a:p>
            <a:pPr>
              <a:defRPr/>
            </a:pPr>
            <a:r>
              <a:rPr lang="en-US" smtClean="0"/>
              <a:t>Copyright James G. McConnell</a:t>
            </a:r>
            <a:endParaRPr lang="en-US"/>
          </a:p>
        </p:txBody>
      </p:sp>
    </p:spTree>
    <p:extLst>
      <p:ext uri="{BB962C8B-B14F-4D97-AF65-F5344CB8AC3E}">
        <p14:creationId xmlns:p14="http://schemas.microsoft.com/office/powerpoint/2010/main" val="16349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12402" name="Group 114"/>
          <p:cNvGrpSpPr>
            <a:grpSpLocks/>
          </p:cNvGrpSpPr>
          <p:nvPr/>
        </p:nvGrpSpPr>
        <p:grpSpPr bwMode="auto">
          <a:xfrm>
            <a:off x="254002" y="848846"/>
            <a:ext cx="8380557" cy="5044048"/>
            <a:chOff x="176" y="606"/>
            <a:chExt cx="5807" cy="3601"/>
          </a:xfrm>
        </p:grpSpPr>
        <p:grpSp>
          <p:nvGrpSpPr>
            <p:cNvPr id="12375" name="Group 52"/>
            <p:cNvGrpSpPr>
              <a:grpSpLocks/>
            </p:cNvGrpSpPr>
            <p:nvPr/>
          </p:nvGrpSpPr>
          <p:grpSpPr bwMode="auto">
            <a:xfrm>
              <a:off x="351" y="634"/>
              <a:ext cx="5631" cy="3573"/>
              <a:chOff x="351" y="634"/>
              <a:chExt cx="5631" cy="3573"/>
            </a:xfrm>
          </p:grpSpPr>
          <p:sp>
            <p:nvSpPr>
              <p:cNvPr id="12437" name="Freeform 4"/>
              <p:cNvSpPr>
                <a:spLocks/>
              </p:cNvSpPr>
              <p:nvPr/>
            </p:nvSpPr>
            <p:spPr bwMode="auto">
              <a:xfrm>
                <a:off x="351" y="1143"/>
                <a:ext cx="2088" cy="3034"/>
              </a:xfrm>
              <a:custGeom>
                <a:avLst/>
                <a:gdLst>
                  <a:gd name="T0" fmla="*/ 87 w 2088"/>
                  <a:gd name="T1" fmla="*/ 271 h 3034"/>
                  <a:gd name="T2" fmla="*/ 69 w 2088"/>
                  <a:gd name="T3" fmla="*/ 380 h 3034"/>
                  <a:gd name="T4" fmla="*/ 94 w 2088"/>
                  <a:gd name="T5" fmla="*/ 447 h 3034"/>
                  <a:gd name="T6" fmla="*/ 122 w 2088"/>
                  <a:gd name="T7" fmla="*/ 530 h 3034"/>
                  <a:gd name="T8" fmla="*/ 159 w 2088"/>
                  <a:gd name="T9" fmla="*/ 511 h 3034"/>
                  <a:gd name="T10" fmla="*/ 263 w 2088"/>
                  <a:gd name="T11" fmla="*/ 384 h 3034"/>
                  <a:gd name="T12" fmla="*/ 342 w 2088"/>
                  <a:gd name="T13" fmla="*/ 371 h 3034"/>
                  <a:gd name="T14" fmla="*/ 495 w 2088"/>
                  <a:gd name="T15" fmla="*/ 459 h 3034"/>
                  <a:gd name="T16" fmla="*/ 631 w 2088"/>
                  <a:gd name="T17" fmla="*/ 626 h 3034"/>
                  <a:gd name="T18" fmla="*/ 695 w 2088"/>
                  <a:gd name="T19" fmla="*/ 794 h 3034"/>
                  <a:gd name="T20" fmla="*/ 825 w 2088"/>
                  <a:gd name="T21" fmla="*/ 1183 h 3034"/>
                  <a:gd name="T22" fmla="*/ 837 w 2088"/>
                  <a:gd name="T23" fmla="*/ 1135 h 3034"/>
                  <a:gd name="T24" fmla="*/ 990 w 2088"/>
                  <a:gd name="T25" fmla="*/ 1370 h 3034"/>
                  <a:gd name="T26" fmla="*/ 1225 w 2088"/>
                  <a:gd name="T27" fmla="*/ 1528 h 3034"/>
                  <a:gd name="T28" fmla="*/ 1374 w 2088"/>
                  <a:gd name="T29" fmla="*/ 1663 h 3034"/>
                  <a:gd name="T30" fmla="*/ 1383 w 2088"/>
                  <a:gd name="T31" fmla="*/ 1796 h 3034"/>
                  <a:gd name="T32" fmla="*/ 1538 w 2088"/>
                  <a:gd name="T33" fmla="*/ 2258 h 3034"/>
                  <a:gd name="T34" fmla="*/ 1499 w 2088"/>
                  <a:gd name="T35" fmla="*/ 2794 h 3034"/>
                  <a:gd name="T36" fmla="*/ 1497 w 2088"/>
                  <a:gd name="T37" fmla="*/ 2999 h 3034"/>
                  <a:gd name="T38" fmla="*/ 1573 w 2088"/>
                  <a:gd name="T39" fmla="*/ 2930 h 3034"/>
                  <a:gd name="T40" fmla="*/ 1659 w 2088"/>
                  <a:gd name="T41" fmla="*/ 2698 h 3034"/>
                  <a:gd name="T42" fmla="*/ 1801 w 2088"/>
                  <a:gd name="T43" fmla="*/ 2528 h 3034"/>
                  <a:gd name="T44" fmla="*/ 2028 w 2088"/>
                  <a:gd name="T45" fmla="*/ 2082 h 3034"/>
                  <a:gd name="T46" fmla="*/ 1900 w 2088"/>
                  <a:gd name="T47" fmla="*/ 1825 h 3034"/>
                  <a:gd name="T48" fmla="*/ 1745 w 2088"/>
                  <a:gd name="T49" fmla="*/ 1693 h 3034"/>
                  <a:gd name="T50" fmla="*/ 1518 w 2088"/>
                  <a:gd name="T51" fmla="*/ 1588 h 3034"/>
                  <a:gd name="T52" fmla="*/ 1364 w 2088"/>
                  <a:gd name="T53" fmla="*/ 1628 h 3034"/>
                  <a:gd name="T54" fmla="*/ 1260 w 2088"/>
                  <a:gd name="T55" fmla="*/ 1436 h 3034"/>
                  <a:gd name="T56" fmla="*/ 1107 w 2088"/>
                  <a:gd name="T57" fmla="*/ 1349 h 3034"/>
                  <a:gd name="T58" fmla="*/ 1237 w 2088"/>
                  <a:gd name="T59" fmla="*/ 1175 h 3034"/>
                  <a:gd name="T60" fmla="*/ 1375 w 2088"/>
                  <a:gd name="T61" fmla="*/ 1283 h 3034"/>
                  <a:gd name="T62" fmla="*/ 1451 w 2088"/>
                  <a:gd name="T63" fmla="*/ 1013 h 3034"/>
                  <a:gd name="T64" fmla="*/ 1587 w 2088"/>
                  <a:gd name="T65" fmla="*/ 830 h 3034"/>
                  <a:gd name="T66" fmla="*/ 1614 w 2088"/>
                  <a:gd name="T67" fmla="*/ 859 h 3034"/>
                  <a:gd name="T68" fmla="*/ 1637 w 2088"/>
                  <a:gd name="T69" fmla="*/ 797 h 3034"/>
                  <a:gd name="T70" fmla="*/ 1560 w 2088"/>
                  <a:gd name="T71" fmla="*/ 723 h 3034"/>
                  <a:gd name="T72" fmla="*/ 1741 w 2088"/>
                  <a:gd name="T73" fmla="*/ 577 h 3034"/>
                  <a:gd name="T74" fmla="*/ 1670 w 2088"/>
                  <a:gd name="T75" fmla="*/ 478 h 3034"/>
                  <a:gd name="T76" fmla="*/ 1597 w 2088"/>
                  <a:gd name="T77" fmla="*/ 441 h 3034"/>
                  <a:gd name="T78" fmla="*/ 1546 w 2088"/>
                  <a:gd name="T79" fmla="*/ 374 h 3034"/>
                  <a:gd name="T80" fmla="*/ 1412 w 2088"/>
                  <a:gd name="T81" fmla="*/ 346 h 3034"/>
                  <a:gd name="T82" fmla="*/ 1434 w 2088"/>
                  <a:gd name="T83" fmla="*/ 517 h 3034"/>
                  <a:gd name="T84" fmla="*/ 1373 w 2088"/>
                  <a:gd name="T85" fmla="*/ 645 h 3034"/>
                  <a:gd name="T86" fmla="*/ 1183 w 2088"/>
                  <a:gd name="T87" fmla="*/ 500 h 3034"/>
                  <a:gd name="T88" fmla="*/ 1217 w 2088"/>
                  <a:gd name="T89" fmla="*/ 313 h 3034"/>
                  <a:gd name="T90" fmla="*/ 1242 w 2088"/>
                  <a:gd name="T91" fmla="*/ 236 h 3034"/>
                  <a:gd name="T92" fmla="*/ 1343 w 2088"/>
                  <a:gd name="T93" fmla="*/ 128 h 3034"/>
                  <a:gd name="T94" fmla="*/ 1260 w 2088"/>
                  <a:gd name="T95" fmla="*/ 134 h 3034"/>
                  <a:gd name="T96" fmla="*/ 1202 w 2088"/>
                  <a:gd name="T97" fmla="*/ 68 h 3034"/>
                  <a:gd name="T98" fmla="*/ 1172 w 2088"/>
                  <a:gd name="T99" fmla="*/ 124 h 3034"/>
                  <a:gd name="T100" fmla="*/ 1032 w 2088"/>
                  <a:gd name="T101" fmla="*/ 155 h 3034"/>
                  <a:gd name="T102" fmla="*/ 956 w 2088"/>
                  <a:gd name="T103" fmla="*/ 175 h 3034"/>
                  <a:gd name="T104" fmla="*/ 684 w 2088"/>
                  <a:gd name="T105" fmla="*/ 98 h 3034"/>
                  <a:gd name="T106" fmla="*/ 526 w 2088"/>
                  <a:gd name="T107" fmla="*/ 107 h 3034"/>
                  <a:gd name="T108" fmla="*/ 178 w 2088"/>
                  <a:gd name="T109" fmla="*/ 23 h 3034"/>
                  <a:gd name="T110" fmla="*/ 20 w 2088"/>
                  <a:gd name="T111" fmla="*/ 132 h 3034"/>
                  <a:gd name="T112" fmla="*/ 55 w 2088"/>
                  <a:gd name="T113" fmla="*/ 194 h 3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8" h="3034">
                    <a:moveTo>
                      <a:pt x="0" y="227"/>
                    </a:moveTo>
                    <a:lnTo>
                      <a:pt x="30" y="237"/>
                    </a:lnTo>
                    <a:lnTo>
                      <a:pt x="19" y="242"/>
                    </a:lnTo>
                    <a:lnTo>
                      <a:pt x="31" y="261"/>
                    </a:lnTo>
                    <a:lnTo>
                      <a:pt x="78" y="259"/>
                    </a:lnTo>
                    <a:lnTo>
                      <a:pt x="87" y="271"/>
                    </a:lnTo>
                    <a:lnTo>
                      <a:pt x="106" y="264"/>
                    </a:lnTo>
                    <a:lnTo>
                      <a:pt x="111" y="296"/>
                    </a:lnTo>
                    <a:lnTo>
                      <a:pt x="47" y="327"/>
                    </a:lnTo>
                    <a:lnTo>
                      <a:pt x="34" y="363"/>
                    </a:lnTo>
                    <a:lnTo>
                      <a:pt x="45" y="376"/>
                    </a:lnTo>
                    <a:lnTo>
                      <a:pt x="69" y="380"/>
                    </a:lnTo>
                    <a:lnTo>
                      <a:pt x="57" y="398"/>
                    </a:lnTo>
                    <a:lnTo>
                      <a:pt x="67" y="415"/>
                    </a:lnTo>
                    <a:lnTo>
                      <a:pt x="79" y="416"/>
                    </a:lnTo>
                    <a:lnTo>
                      <a:pt x="90" y="396"/>
                    </a:lnTo>
                    <a:lnTo>
                      <a:pt x="101" y="433"/>
                    </a:lnTo>
                    <a:lnTo>
                      <a:pt x="94" y="447"/>
                    </a:lnTo>
                    <a:lnTo>
                      <a:pt x="122" y="427"/>
                    </a:lnTo>
                    <a:lnTo>
                      <a:pt x="144" y="454"/>
                    </a:lnTo>
                    <a:lnTo>
                      <a:pt x="178" y="435"/>
                    </a:lnTo>
                    <a:lnTo>
                      <a:pt x="147" y="502"/>
                    </a:lnTo>
                    <a:lnTo>
                      <a:pt x="123" y="514"/>
                    </a:lnTo>
                    <a:lnTo>
                      <a:pt x="122" y="530"/>
                    </a:lnTo>
                    <a:lnTo>
                      <a:pt x="94" y="531"/>
                    </a:lnTo>
                    <a:lnTo>
                      <a:pt x="74" y="556"/>
                    </a:lnTo>
                    <a:lnTo>
                      <a:pt x="101" y="536"/>
                    </a:lnTo>
                    <a:lnTo>
                      <a:pt x="132" y="537"/>
                    </a:lnTo>
                    <a:lnTo>
                      <a:pt x="140" y="516"/>
                    </a:lnTo>
                    <a:lnTo>
                      <a:pt x="159" y="511"/>
                    </a:lnTo>
                    <a:lnTo>
                      <a:pt x="219" y="461"/>
                    </a:lnTo>
                    <a:lnTo>
                      <a:pt x="231" y="441"/>
                    </a:lnTo>
                    <a:lnTo>
                      <a:pt x="220" y="426"/>
                    </a:lnTo>
                    <a:lnTo>
                      <a:pt x="274" y="367"/>
                    </a:lnTo>
                    <a:lnTo>
                      <a:pt x="283" y="372"/>
                    </a:lnTo>
                    <a:lnTo>
                      <a:pt x="263" y="384"/>
                    </a:lnTo>
                    <a:lnTo>
                      <a:pt x="255" y="415"/>
                    </a:lnTo>
                    <a:lnTo>
                      <a:pt x="268" y="414"/>
                    </a:lnTo>
                    <a:lnTo>
                      <a:pt x="256" y="431"/>
                    </a:lnTo>
                    <a:lnTo>
                      <a:pt x="307" y="407"/>
                    </a:lnTo>
                    <a:lnTo>
                      <a:pt x="316" y="379"/>
                    </a:lnTo>
                    <a:lnTo>
                      <a:pt x="342" y="371"/>
                    </a:lnTo>
                    <a:lnTo>
                      <a:pt x="335" y="384"/>
                    </a:lnTo>
                    <a:lnTo>
                      <a:pt x="377" y="407"/>
                    </a:lnTo>
                    <a:lnTo>
                      <a:pt x="456" y="411"/>
                    </a:lnTo>
                    <a:lnTo>
                      <a:pt x="462" y="433"/>
                    </a:lnTo>
                    <a:lnTo>
                      <a:pt x="478" y="449"/>
                    </a:lnTo>
                    <a:lnTo>
                      <a:pt x="495" y="459"/>
                    </a:lnTo>
                    <a:lnTo>
                      <a:pt x="523" y="455"/>
                    </a:lnTo>
                    <a:lnTo>
                      <a:pt x="548" y="470"/>
                    </a:lnTo>
                    <a:lnTo>
                      <a:pt x="545" y="491"/>
                    </a:lnTo>
                    <a:lnTo>
                      <a:pt x="581" y="521"/>
                    </a:lnTo>
                    <a:lnTo>
                      <a:pt x="592" y="570"/>
                    </a:lnTo>
                    <a:lnTo>
                      <a:pt x="631" y="626"/>
                    </a:lnTo>
                    <a:lnTo>
                      <a:pt x="635" y="661"/>
                    </a:lnTo>
                    <a:lnTo>
                      <a:pt x="683" y="693"/>
                    </a:lnTo>
                    <a:lnTo>
                      <a:pt x="707" y="699"/>
                    </a:lnTo>
                    <a:lnTo>
                      <a:pt x="715" y="742"/>
                    </a:lnTo>
                    <a:lnTo>
                      <a:pt x="683" y="741"/>
                    </a:lnTo>
                    <a:lnTo>
                      <a:pt x="695" y="794"/>
                    </a:lnTo>
                    <a:lnTo>
                      <a:pt x="688" y="936"/>
                    </a:lnTo>
                    <a:lnTo>
                      <a:pt x="720" y="1013"/>
                    </a:lnTo>
                    <a:lnTo>
                      <a:pt x="748" y="1074"/>
                    </a:lnTo>
                    <a:lnTo>
                      <a:pt x="780" y="1086"/>
                    </a:lnTo>
                    <a:lnTo>
                      <a:pt x="803" y="1121"/>
                    </a:lnTo>
                    <a:lnTo>
                      <a:pt x="825" y="1183"/>
                    </a:lnTo>
                    <a:lnTo>
                      <a:pt x="865" y="1245"/>
                    </a:lnTo>
                    <a:lnTo>
                      <a:pt x="880" y="1293"/>
                    </a:lnTo>
                    <a:lnTo>
                      <a:pt x="915" y="1335"/>
                    </a:lnTo>
                    <a:lnTo>
                      <a:pt x="923" y="1321"/>
                    </a:lnTo>
                    <a:lnTo>
                      <a:pt x="842" y="1175"/>
                    </a:lnTo>
                    <a:lnTo>
                      <a:pt x="837" y="1135"/>
                    </a:lnTo>
                    <a:lnTo>
                      <a:pt x="854" y="1143"/>
                    </a:lnTo>
                    <a:lnTo>
                      <a:pt x="885" y="1208"/>
                    </a:lnTo>
                    <a:lnTo>
                      <a:pt x="927" y="1258"/>
                    </a:lnTo>
                    <a:lnTo>
                      <a:pt x="925" y="1275"/>
                    </a:lnTo>
                    <a:lnTo>
                      <a:pt x="983" y="1342"/>
                    </a:lnTo>
                    <a:lnTo>
                      <a:pt x="990" y="1370"/>
                    </a:lnTo>
                    <a:lnTo>
                      <a:pt x="984" y="1389"/>
                    </a:lnTo>
                    <a:lnTo>
                      <a:pt x="996" y="1414"/>
                    </a:lnTo>
                    <a:lnTo>
                      <a:pt x="1109" y="1482"/>
                    </a:lnTo>
                    <a:lnTo>
                      <a:pt x="1159" y="1477"/>
                    </a:lnTo>
                    <a:lnTo>
                      <a:pt x="1192" y="1510"/>
                    </a:lnTo>
                    <a:lnTo>
                      <a:pt x="1225" y="1528"/>
                    </a:lnTo>
                    <a:lnTo>
                      <a:pt x="1261" y="1534"/>
                    </a:lnTo>
                    <a:lnTo>
                      <a:pt x="1293" y="1583"/>
                    </a:lnTo>
                    <a:lnTo>
                      <a:pt x="1295" y="1605"/>
                    </a:lnTo>
                    <a:lnTo>
                      <a:pt x="1306" y="1602"/>
                    </a:lnTo>
                    <a:lnTo>
                      <a:pt x="1336" y="1639"/>
                    </a:lnTo>
                    <a:lnTo>
                      <a:pt x="1374" y="1663"/>
                    </a:lnTo>
                    <a:lnTo>
                      <a:pt x="1376" y="1644"/>
                    </a:lnTo>
                    <a:lnTo>
                      <a:pt x="1395" y="1626"/>
                    </a:lnTo>
                    <a:lnTo>
                      <a:pt x="1414" y="1638"/>
                    </a:lnTo>
                    <a:lnTo>
                      <a:pt x="1417" y="1661"/>
                    </a:lnTo>
                    <a:lnTo>
                      <a:pt x="1424" y="1730"/>
                    </a:lnTo>
                    <a:lnTo>
                      <a:pt x="1383" y="1796"/>
                    </a:lnTo>
                    <a:lnTo>
                      <a:pt x="1371" y="1858"/>
                    </a:lnTo>
                    <a:lnTo>
                      <a:pt x="1367" y="1931"/>
                    </a:lnTo>
                    <a:lnTo>
                      <a:pt x="1401" y="1980"/>
                    </a:lnTo>
                    <a:lnTo>
                      <a:pt x="1441" y="2105"/>
                    </a:lnTo>
                    <a:lnTo>
                      <a:pt x="1533" y="2187"/>
                    </a:lnTo>
                    <a:lnTo>
                      <a:pt x="1538" y="2258"/>
                    </a:lnTo>
                    <a:lnTo>
                      <a:pt x="1516" y="2423"/>
                    </a:lnTo>
                    <a:lnTo>
                      <a:pt x="1517" y="2508"/>
                    </a:lnTo>
                    <a:lnTo>
                      <a:pt x="1484" y="2611"/>
                    </a:lnTo>
                    <a:lnTo>
                      <a:pt x="1480" y="2709"/>
                    </a:lnTo>
                    <a:lnTo>
                      <a:pt x="1505" y="2716"/>
                    </a:lnTo>
                    <a:lnTo>
                      <a:pt x="1499" y="2794"/>
                    </a:lnTo>
                    <a:lnTo>
                      <a:pt x="1474" y="2845"/>
                    </a:lnTo>
                    <a:lnTo>
                      <a:pt x="1470" y="2875"/>
                    </a:lnTo>
                    <a:lnTo>
                      <a:pt x="1481" y="2917"/>
                    </a:lnTo>
                    <a:lnTo>
                      <a:pt x="1476" y="2955"/>
                    </a:lnTo>
                    <a:lnTo>
                      <a:pt x="1495" y="2970"/>
                    </a:lnTo>
                    <a:lnTo>
                      <a:pt x="1497" y="2999"/>
                    </a:lnTo>
                    <a:lnTo>
                      <a:pt x="1505" y="3025"/>
                    </a:lnTo>
                    <a:lnTo>
                      <a:pt x="1523" y="3033"/>
                    </a:lnTo>
                    <a:lnTo>
                      <a:pt x="1527" y="3003"/>
                    </a:lnTo>
                    <a:lnTo>
                      <a:pt x="1566" y="2992"/>
                    </a:lnTo>
                    <a:lnTo>
                      <a:pt x="1549" y="2972"/>
                    </a:lnTo>
                    <a:lnTo>
                      <a:pt x="1573" y="2930"/>
                    </a:lnTo>
                    <a:lnTo>
                      <a:pt x="1609" y="2864"/>
                    </a:lnTo>
                    <a:lnTo>
                      <a:pt x="1580" y="2824"/>
                    </a:lnTo>
                    <a:lnTo>
                      <a:pt x="1611" y="2800"/>
                    </a:lnTo>
                    <a:lnTo>
                      <a:pt x="1638" y="2726"/>
                    </a:lnTo>
                    <a:lnTo>
                      <a:pt x="1617" y="2695"/>
                    </a:lnTo>
                    <a:lnTo>
                      <a:pt x="1659" y="2698"/>
                    </a:lnTo>
                    <a:lnTo>
                      <a:pt x="1661" y="2646"/>
                    </a:lnTo>
                    <a:lnTo>
                      <a:pt x="1728" y="2636"/>
                    </a:lnTo>
                    <a:lnTo>
                      <a:pt x="1749" y="2602"/>
                    </a:lnTo>
                    <a:lnTo>
                      <a:pt x="1721" y="2534"/>
                    </a:lnTo>
                    <a:lnTo>
                      <a:pt x="1777" y="2556"/>
                    </a:lnTo>
                    <a:lnTo>
                      <a:pt x="1801" y="2528"/>
                    </a:lnTo>
                    <a:lnTo>
                      <a:pt x="1876" y="2405"/>
                    </a:lnTo>
                    <a:lnTo>
                      <a:pt x="1880" y="2341"/>
                    </a:lnTo>
                    <a:lnTo>
                      <a:pt x="1941" y="2288"/>
                    </a:lnTo>
                    <a:lnTo>
                      <a:pt x="1993" y="2267"/>
                    </a:lnTo>
                    <a:lnTo>
                      <a:pt x="2022" y="2175"/>
                    </a:lnTo>
                    <a:lnTo>
                      <a:pt x="2028" y="2082"/>
                    </a:lnTo>
                    <a:lnTo>
                      <a:pt x="2087" y="1995"/>
                    </a:lnTo>
                    <a:lnTo>
                      <a:pt x="2082" y="1918"/>
                    </a:lnTo>
                    <a:lnTo>
                      <a:pt x="2021" y="1874"/>
                    </a:lnTo>
                    <a:lnTo>
                      <a:pt x="1942" y="1867"/>
                    </a:lnTo>
                    <a:lnTo>
                      <a:pt x="1935" y="1841"/>
                    </a:lnTo>
                    <a:lnTo>
                      <a:pt x="1900" y="1825"/>
                    </a:lnTo>
                    <a:lnTo>
                      <a:pt x="1832" y="1853"/>
                    </a:lnTo>
                    <a:lnTo>
                      <a:pt x="1833" y="1820"/>
                    </a:lnTo>
                    <a:lnTo>
                      <a:pt x="1857" y="1778"/>
                    </a:lnTo>
                    <a:lnTo>
                      <a:pt x="1830" y="1728"/>
                    </a:lnTo>
                    <a:lnTo>
                      <a:pt x="1792" y="1697"/>
                    </a:lnTo>
                    <a:lnTo>
                      <a:pt x="1745" y="1693"/>
                    </a:lnTo>
                    <a:lnTo>
                      <a:pt x="1700" y="1640"/>
                    </a:lnTo>
                    <a:lnTo>
                      <a:pt x="1682" y="1619"/>
                    </a:lnTo>
                    <a:lnTo>
                      <a:pt x="1652" y="1598"/>
                    </a:lnTo>
                    <a:lnTo>
                      <a:pt x="1572" y="1595"/>
                    </a:lnTo>
                    <a:lnTo>
                      <a:pt x="1541" y="1559"/>
                    </a:lnTo>
                    <a:lnTo>
                      <a:pt x="1518" y="1588"/>
                    </a:lnTo>
                    <a:lnTo>
                      <a:pt x="1516" y="1555"/>
                    </a:lnTo>
                    <a:lnTo>
                      <a:pt x="1462" y="1585"/>
                    </a:lnTo>
                    <a:lnTo>
                      <a:pt x="1433" y="1646"/>
                    </a:lnTo>
                    <a:lnTo>
                      <a:pt x="1424" y="1634"/>
                    </a:lnTo>
                    <a:lnTo>
                      <a:pt x="1395" y="1613"/>
                    </a:lnTo>
                    <a:lnTo>
                      <a:pt x="1364" y="1628"/>
                    </a:lnTo>
                    <a:lnTo>
                      <a:pt x="1343" y="1612"/>
                    </a:lnTo>
                    <a:lnTo>
                      <a:pt x="1326" y="1586"/>
                    </a:lnTo>
                    <a:lnTo>
                      <a:pt x="1332" y="1501"/>
                    </a:lnTo>
                    <a:lnTo>
                      <a:pt x="1304" y="1481"/>
                    </a:lnTo>
                    <a:lnTo>
                      <a:pt x="1243" y="1481"/>
                    </a:lnTo>
                    <a:lnTo>
                      <a:pt x="1260" y="1436"/>
                    </a:lnTo>
                    <a:lnTo>
                      <a:pt x="1276" y="1370"/>
                    </a:lnTo>
                    <a:lnTo>
                      <a:pt x="1257" y="1359"/>
                    </a:lnTo>
                    <a:lnTo>
                      <a:pt x="1220" y="1372"/>
                    </a:lnTo>
                    <a:lnTo>
                      <a:pt x="1201" y="1427"/>
                    </a:lnTo>
                    <a:lnTo>
                      <a:pt x="1137" y="1421"/>
                    </a:lnTo>
                    <a:lnTo>
                      <a:pt x="1107" y="1349"/>
                    </a:lnTo>
                    <a:lnTo>
                      <a:pt x="1117" y="1270"/>
                    </a:lnTo>
                    <a:lnTo>
                      <a:pt x="1112" y="1227"/>
                    </a:lnTo>
                    <a:lnTo>
                      <a:pt x="1148" y="1183"/>
                    </a:lnTo>
                    <a:lnTo>
                      <a:pt x="1196" y="1181"/>
                    </a:lnTo>
                    <a:lnTo>
                      <a:pt x="1236" y="1200"/>
                    </a:lnTo>
                    <a:lnTo>
                      <a:pt x="1237" y="1175"/>
                    </a:lnTo>
                    <a:lnTo>
                      <a:pt x="1257" y="1157"/>
                    </a:lnTo>
                    <a:lnTo>
                      <a:pt x="1324" y="1177"/>
                    </a:lnTo>
                    <a:lnTo>
                      <a:pt x="1339" y="1198"/>
                    </a:lnTo>
                    <a:lnTo>
                      <a:pt x="1342" y="1235"/>
                    </a:lnTo>
                    <a:lnTo>
                      <a:pt x="1364" y="1284"/>
                    </a:lnTo>
                    <a:lnTo>
                      <a:pt x="1375" y="1283"/>
                    </a:lnTo>
                    <a:lnTo>
                      <a:pt x="1381" y="1245"/>
                    </a:lnTo>
                    <a:lnTo>
                      <a:pt x="1361" y="1157"/>
                    </a:lnTo>
                    <a:lnTo>
                      <a:pt x="1373" y="1120"/>
                    </a:lnTo>
                    <a:lnTo>
                      <a:pt x="1451" y="1049"/>
                    </a:lnTo>
                    <a:lnTo>
                      <a:pt x="1441" y="995"/>
                    </a:lnTo>
                    <a:lnTo>
                      <a:pt x="1451" y="1013"/>
                    </a:lnTo>
                    <a:lnTo>
                      <a:pt x="1465" y="970"/>
                    </a:lnTo>
                    <a:lnTo>
                      <a:pt x="1480" y="924"/>
                    </a:lnTo>
                    <a:lnTo>
                      <a:pt x="1542" y="904"/>
                    </a:lnTo>
                    <a:lnTo>
                      <a:pt x="1526" y="890"/>
                    </a:lnTo>
                    <a:lnTo>
                      <a:pt x="1538" y="854"/>
                    </a:lnTo>
                    <a:lnTo>
                      <a:pt x="1587" y="830"/>
                    </a:lnTo>
                    <a:lnTo>
                      <a:pt x="1588" y="817"/>
                    </a:lnTo>
                    <a:lnTo>
                      <a:pt x="1626" y="798"/>
                    </a:lnTo>
                    <a:lnTo>
                      <a:pt x="1623" y="814"/>
                    </a:lnTo>
                    <a:lnTo>
                      <a:pt x="1646" y="812"/>
                    </a:lnTo>
                    <a:lnTo>
                      <a:pt x="1603" y="834"/>
                    </a:lnTo>
                    <a:lnTo>
                      <a:pt x="1614" y="859"/>
                    </a:lnTo>
                    <a:lnTo>
                      <a:pt x="1633" y="832"/>
                    </a:lnTo>
                    <a:lnTo>
                      <a:pt x="1681" y="814"/>
                    </a:lnTo>
                    <a:lnTo>
                      <a:pt x="1699" y="791"/>
                    </a:lnTo>
                    <a:lnTo>
                      <a:pt x="1688" y="770"/>
                    </a:lnTo>
                    <a:lnTo>
                      <a:pt x="1678" y="807"/>
                    </a:lnTo>
                    <a:lnTo>
                      <a:pt x="1637" y="797"/>
                    </a:lnTo>
                    <a:lnTo>
                      <a:pt x="1616" y="769"/>
                    </a:lnTo>
                    <a:lnTo>
                      <a:pt x="1623" y="750"/>
                    </a:lnTo>
                    <a:lnTo>
                      <a:pt x="1596" y="743"/>
                    </a:lnTo>
                    <a:lnTo>
                      <a:pt x="1632" y="730"/>
                    </a:lnTo>
                    <a:lnTo>
                      <a:pt x="1611" y="712"/>
                    </a:lnTo>
                    <a:lnTo>
                      <a:pt x="1560" y="723"/>
                    </a:lnTo>
                    <a:lnTo>
                      <a:pt x="1599" y="685"/>
                    </a:lnTo>
                    <a:lnTo>
                      <a:pt x="1697" y="685"/>
                    </a:lnTo>
                    <a:lnTo>
                      <a:pt x="1766" y="634"/>
                    </a:lnTo>
                    <a:lnTo>
                      <a:pt x="1763" y="595"/>
                    </a:lnTo>
                    <a:lnTo>
                      <a:pt x="1741" y="599"/>
                    </a:lnTo>
                    <a:lnTo>
                      <a:pt x="1741" y="577"/>
                    </a:lnTo>
                    <a:lnTo>
                      <a:pt x="1693" y="602"/>
                    </a:lnTo>
                    <a:lnTo>
                      <a:pt x="1681" y="591"/>
                    </a:lnTo>
                    <a:lnTo>
                      <a:pt x="1739" y="565"/>
                    </a:lnTo>
                    <a:lnTo>
                      <a:pt x="1693" y="533"/>
                    </a:lnTo>
                    <a:lnTo>
                      <a:pt x="1670" y="508"/>
                    </a:lnTo>
                    <a:lnTo>
                      <a:pt x="1670" y="478"/>
                    </a:lnTo>
                    <a:lnTo>
                      <a:pt x="1649" y="465"/>
                    </a:lnTo>
                    <a:lnTo>
                      <a:pt x="1653" y="447"/>
                    </a:lnTo>
                    <a:lnTo>
                      <a:pt x="1645" y="429"/>
                    </a:lnTo>
                    <a:lnTo>
                      <a:pt x="1626" y="398"/>
                    </a:lnTo>
                    <a:lnTo>
                      <a:pt x="1610" y="415"/>
                    </a:lnTo>
                    <a:lnTo>
                      <a:pt x="1597" y="441"/>
                    </a:lnTo>
                    <a:lnTo>
                      <a:pt x="1568" y="463"/>
                    </a:lnTo>
                    <a:lnTo>
                      <a:pt x="1565" y="441"/>
                    </a:lnTo>
                    <a:lnTo>
                      <a:pt x="1527" y="454"/>
                    </a:lnTo>
                    <a:lnTo>
                      <a:pt x="1553" y="427"/>
                    </a:lnTo>
                    <a:lnTo>
                      <a:pt x="1549" y="406"/>
                    </a:lnTo>
                    <a:lnTo>
                      <a:pt x="1546" y="374"/>
                    </a:lnTo>
                    <a:lnTo>
                      <a:pt x="1516" y="371"/>
                    </a:lnTo>
                    <a:lnTo>
                      <a:pt x="1516" y="358"/>
                    </a:lnTo>
                    <a:lnTo>
                      <a:pt x="1480" y="330"/>
                    </a:lnTo>
                    <a:lnTo>
                      <a:pt x="1461" y="339"/>
                    </a:lnTo>
                    <a:lnTo>
                      <a:pt x="1418" y="329"/>
                    </a:lnTo>
                    <a:lnTo>
                      <a:pt x="1412" y="346"/>
                    </a:lnTo>
                    <a:lnTo>
                      <a:pt x="1424" y="358"/>
                    </a:lnTo>
                    <a:lnTo>
                      <a:pt x="1412" y="382"/>
                    </a:lnTo>
                    <a:lnTo>
                      <a:pt x="1430" y="419"/>
                    </a:lnTo>
                    <a:lnTo>
                      <a:pt x="1402" y="443"/>
                    </a:lnTo>
                    <a:lnTo>
                      <a:pt x="1423" y="459"/>
                    </a:lnTo>
                    <a:lnTo>
                      <a:pt x="1434" y="517"/>
                    </a:lnTo>
                    <a:lnTo>
                      <a:pt x="1388" y="566"/>
                    </a:lnTo>
                    <a:lnTo>
                      <a:pt x="1404" y="624"/>
                    </a:lnTo>
                    <a:lnTo>
                      <a:pt x="1417" y="632"/>
                    </a:lnTo>
                    <a:lnTo>
                      <a:pt x="1387" y="663"/>
                    </a:lnTo>
                    <a:lnTo>
                      <a:pt x="1366" y="664"/>
                    </a:lnTo>
                    <a:lnTo>
                      <a:pt x="1373" y="645"/>
                    </a:lnTo>
                    <a:lnTo>
                      <a:pt x="1347" y="610"/>
                    </a:lnTo>
                    <a:lnTo>
                      <a:pt x="1347" y="550"/>
                    </a:lnTo>
                    <a:lnTo>
                      <a:pt x="1298" y="543"/>
                    </a:lnTo>
                    <a:lnTo>
                      <a:pt x="1239" y="502"/>
                    </a:lnTo>
                    <a:lnTo>
                      <a:pt x="1209" y="489"/>
                    </a:lnTo>
                    <a:lnTo>
                      <a:pt x="1183" y="500"/>
                    </a:lnTo>
                    <a:lnTo>
                      <a:pt x="1176" y="445"/>
                    </a:lnTo>
                    <a:lnTo>
                      <a:pt x="1160" y="452"/>
                    </a:lnTo>
                    <a:lnTo>
                      <a:pt x="1155" y="364"/>
                    </a:lnTo>
                    <a:lnTo>
                      <a:pt x="1185" y="342"/>
                    </a:lnTo>
                    <a:lnTo>
                      <a:pt x="1188" y="319"/>
                    </a:lnTo>
                    <a:lnTo>
                      <a:pt x="1217" y="313"/>
                    </a:lnTo>
                    <a:lnTo>
                      <a:pt x="1173" y="278"/>
                    </a:lnTo>
                    <a:lnTo>
                      <a:pt x="1217" y="297"/>
                    </a:lnTo>
                    <a:lnTo>
                      <a:pt x="1229" y="276"/>
                    </a:lnTo>
                    <a:lnTo>
                      <a:pt x="1253" y="277"/>
                    </a:lnTo>
                    <a:lnTo>
                      <a:pt x="1276" y="240"/>
                    </a:lnTo>
                    <a:lnTo>
                      <a:pt x="1242" y="236"/>
                    </a:lnTo>
                    <a:lnTo>
                      <a:pt x="1225" y="217"/>
                    </a:lnTo>
                    <a:lnTo>
                      <a:pt x="1278" y="228"/>
                    </a:lnTo>
                    <a:lnTo>
                      <a:pt x="1281" y="195"/>
                    </a:lnTo>
                    <a:lnTo>
                      <a:pt x="1332" y="201"/>
                    </a:lnTo>
                    <a:lnTo>
                      <a:pt x="1362" y="177"/>
                    </a:lnTo>
                    <a:lnTo>
                      <a:pt x="1343" y="128"/>
                    </a:lnTo>
                    <a:lnTo>
                      <a:pt x="1364" y="123"/>
                    </a:lnTo>
                    <a:lnTo>
                      <a:pt x="1297" y="80"/>
                    </a:lnTo>
                    <a:lnTo>
                      <a:pt x="1310" y="118"/>
                    </a:lnTo>
                    <a:lnTo>
                      <a:pt x="1292" y="122"/>
                    </a:lnTo>
                    <a:lnTo>
                      <a:pt x="1269" y="171"/>
                    </a:lnTo>
                    <a:lnTo>
                      <a:pt x="1260" y="134"/>
                    </a:lnTo>
                    <a:lnTo>
                      <a:pt x="1235" y="101"/>
                    </a:lnTo>
                    <a:lnTo>
                      <a:pt x="1221" y="134"/>
                    </a:lnTo>
                    <a:lnTo>
                      <a:pt x="1204" y="98"/>
                    </a:lnTo>
                    <a:lnTo>
                      <a:pt x="1183" y="85"/>
                    </a:lnTo>
                    <a:lnTo>
                      <a:pt x="1188" y="68"/>
                    </a:lnTo>
                    <a:lnTo>
                      <a:pt x="1202" y="68"/>
                    </a:lnTo>
                    <a:lnTo>
                      <a:pt x="1179" y="26"/>
                    </a:lnTo>
                    <a:lnTo>
                      <a:pt x="1145" y="0"/>
                    </a:lnTo>
                    <a:lnTo>
                      <a:pt x="1127" y="27"/>
                    </a:lnTo>
                    <a:lnTo>
                      <a:pt x="1123" y="70"/>
                    </a:lnTo>
                    <a:lnTo>
                      <a:pt x="1168" y="91"/>
                    </a:lnTo>
                    <a:lnTo>
                      <a:pt x="1172" y="124"/>
                    </a:lnTo>
                    <a:lnTo>
                      <a:pt x="1138" y="142"/>
                    </a:lnTo>
                    <a:lnTo>
                      <a:pt x="1143" y="171"/>
                    </a:lnTo>
                    <a:lnTo>
                      <a:pt x="1126" y="160"/>
                    </a:lnTo>
                    <a:lnTo>
                      <a:pt x="1121" y="143"/>
                    </a:lnTo>
                    <a:lnTo>
                      <a:pt x="1095" y="152"/>
                    </a:lnTo>
                    <a:lnTo>
                      <a:pt x="1032" y="155"/>
                    </a:lnTo>
                    <a:lnTo>
                      <a:pt x="1017" y="139"/>
                    </a:lnTo>
                    <a:lnTo>
                      <a:pt x="972" y="110"/>
                    </a:lnTo>
                    <a:lnTo>
                      <a:pt x="931" y="132"/>
                    </a:lnTo>
                    <a:lnTo>
                      <a:pt x="944" y="139"/>
                    </a:lnTo>
                    <a:lnTo>
                      <a:pt x="976" y="120"/>
                    </a:lnTo>
                    <a:lnTo>
                      <a:pt x="956" y="175"/>
                    </a:lnTo>
                    <a:lnTo>
                      <a:pt x="911" y="143"/>
                    </a:lnTo>
                    <a:lnTo>
                      <a:pt x="824" y="145"/>
                    </a:lnTo>
                    <a:lnTo>
                      <a:pt x="849" y="127"/>
                    </a:lnTo>
                    <a:lnTo>
                      <a:pt x="792" y="112"/>
                    </a:lnTo>
                    <a:lnTo>
                      <a:pt x="713" y="78"/>
                    </a:lnTo>
                    <a:lnTo>
                      <a:pt x="684" y="98"/>
                    </a:lnTo>
                    <a:lnTo>
                      <a:pt x="686" y="68"/>
                    </a:lnTo>
                    <a:lnTo>
                      <a:pt x="664" y="98"/>
                    </a:lnTo>
                    <a:lnTo>
                      <a:pt x="635" y="65"/>
                    </a:lnTo>
                    <a:lnTo>
                      <a:pt x="582" y="103"/>
                    </a:lnTo>
                    <a:lnTo>
                      <a:pt x="581" y="92"/>
                    </a:lnTo>
                    <a:lnTo>
                      <a:pt x="526" y="107"/>
                    </a:lnTo>
                    <a:lnTo>
                      <a:pt x="532" y="125"/>
                    </a:lnTo>
                    <a:lnTo>
                      <a:pt x="426" y="84"/>
                    </a:lnTo>
                    <a:lnTo>
                      <a:pt x="258" y="56"/>
                    </a:lnTo>
                    <a:lnTo>
                      <a:pt x="251" y="42"/>
                    </a:lnTo>
                    <a:lnTo>
                      <a:pt x="198" y="31"/>
                    </a:lnTo>
                    <a:lnTo>
                      <a:pt x="178" y="23"/>
                    </a:lnTo>
                    <a:lnTo>
                      <a:pt x="160" y="42"/>
                    </a:lnTo>
                    <a:lnTo>
                      <a:pt x="124" y="52"/>
                    </a:lnTo>
                    <a:lnTo>
                      <a:pt x="90" y="72"/>
                    </a:lnTo>
                    <a:lnTo>
                      <a:pt x="71" y="105"/>
                    </a:lnTo>
                    <a:lnTo>
                      <a:pt x="30" y="113"/>
                    </a:lnTo>
                    <a:lnTo>
                      <a:pt x="20" y="132"/>
                    </a:lnTo>
                    <a:lnTo>
                      <a:pt x="70" y="176"/>
                    </a:lnTo>
                    <a:lnTo>
                      <a:pt x="95" y="192"/>
                    </a:lnTo>
                    <a:lnTo>
                      <a:pt x="113" y="205"/>
                    </a:lnTo>
                    <a:lnTo>
                      <a:pt x="71" y="212"/>
                    </a:lnTo>
                    <a:lnTo>
                      <a:pt x="71" y="193"/>
                    </a:lnTo>
                    <a:lnTo>
                      <a:pt x="55" y="194"/>
                    </a:lnTo>
                    <a:lnTo>
                      <a:pt x="0" y="22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8" name="Freeform 5"/>
              <p:cNvSpPr>
                <a:spLocks/>
              </p:cNvSpPr>
              <p:nvPr/>
            </p:nvSpPr>
            <p:spPr bwMode="auto">
              <a:xfrm>
                <a:off x="1659" y="2472"/>
                <a:ext cx="167" cy="71"/>
              </a:xfrm>
              <a:custGeom>
                <a:avLst/>
                <a:gdLst>
                  <a:gd name="T0" fmla="*/ 0 w 167"/>
                  <a:gd name="T1" fmla="*/ 28 h 71"/>
                  <a:gd name="T2" fmla="*/ 22 w 167"/>
                  <a:gd name="T3" fmla="*/ 4 h 71"/>
                  <a:gd name="T4" fmla="*/ 64 w 167"/>
                  <a:gd name="T5" fmla="*/ 0 h 71"/>
                  <a:gd name="T6" fmla="*/ 166 w 167"/>
                  <a:gd name="T7" fmla="*/ 60 h 71"/>
                  <a:gd name="T8" fmla="*/ 112 w 167"/>
                  <a:gd name="T9" fmla="*/ 70 h 71"/>
                  <a:gd name="T10" fmla="*/ 96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0"/>
                    </a:lnTo>
                    <a:lnTo>
                      <a:pt x="112" y="70"/>
                    </a:lnTo>
                    <a:lnTo>
                      <a:pt x="96" y="34"/>
                    </a:lnTo>
                    <a:lnTo>
                      <a:pt x="45" y="20"/>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9" name="Freeform 6"/>
              <p:cNvSpPr>
                <a:spLocks/>
              </p:cNvSpPr>
              <p:nvPr/>
            </p:nvSpPr>
            <p:spPr bwMode="auto">
              <a:xfrm>
                <a:off x="1823" y="2543"/>
                <a:ext cx="95" cy="38"/>
              </a:xfrm>
              <a:custGeom>
                <a:avLst/>
                <a:gdLst>
                  <a:gd name="T0" fmla="*/ 0 w 95"/>
                  <a:gd name="T1" fmla="*/ 28 h 38"/>
                  <a:gd name="T2" fmla="*/ 31 w 95"/>
                  <a:gd name="T3" fmla="*/ 26 h 38"/>
                  <a:gd name="T4" fmla="*/ 16 w 95"/>
                  <a:gd name="T5" fmla="*/ 0 h 38"/>
                  <a:gd name="T6" fmla="*/ 69 w 95"/>
                  <a:gd name="T7" fmla="*/ 3 h 38"/>
                  <a:gd name="T8" fmla="*/ 94 w 95"/>
                  <a:gd name="T9" fmla="*/ 23 h 38"/>
                  <a:gd name="T10" fmla="*/ 42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1" y="26"/>
                    </a:lnTo>
                    <a:lnTo>
                      <a:pt x="16" y="0"/>
                    </a:lnTo>
                    <a:lnTo>
                      <a:pt x="69" y="3"/>
                    </a:lnTo>
                    <a:lnTo>
                      <a:pt x="94" y="23"/>
                    </a:lnTo>
                    <a:lnTo>
                      <a:pt x="42" y="37"/>
                    </a:lnTo>
                    <a:lnTo>
                      <a:pt x="0" y="2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0" name="Freeform 7"/>
              <p:cNvSpPr>
                <a:spLocks/>
              </p:cNvSpPr>
              <p:nvPr/>
            </p:nvSpPr>
            <p:spPr bwMode="auto">
              <a:xfrm>
                <a:off x="1871" y="4144"/>
                <a:ext cx="99" cy="63"/>
              </a:xfrm>
              <a:custGeom>
                <a:avLst/>
                <a:gdLst>
                  <a:gd name="T0" fmla="*/ 0 w 99"/>
                  <a:gd name="T1" fmla="*/ 51 h 63"/>
                  <a:gd name="T2" fmla="*/ 0 w 99"/>
                  <a:gd name="T3" fmla="*/ 51 h 63"/>
                  <a:gd name="T4" fmla="*/ 6 w 99"/>
                  <a:gd name="T5" fmla="*/ 40 h 63"/>
                  <a:gd name="T6" fmla="*/ 15 w 99"/>
                  <a:gd name="T7" fmla="*/ 19 h 63"/>
                  <a:gd name="T8" fmla="*/ 42 w 99"/>
                  <a:gd name="T9" fmla="*/ 0 h 63"/>
                  <a:gd name="T10" fmla="*/ 54 w 99"/>
                  <a:gd name="T11" fmla="*/ 29 h 63"/>
                  <a:gd name="T12" fmla="*/ 98 w 99"/>
                  <a:gd name="T13" fmla="*/ 58 h 63"/>
                  <a:gd name="T14" fmla="*/ 44 w 99"/>
                  <a:gd name="T15" fmla="*/ 62 h 63"/>
                  <a:gd name="T16" fmla="*/ 0 w 99"/>
                  <a:gd name="T17" fmla="*/ 51 h 63"/>
                  <a:gd name="T18" fmla="*/ 0 w 99"/>
                  <a:gd name="T19" fmla="*/ 5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3">
                    <a:moveTo>
                      <a:pt x="0" y="51"/>
                    </a:moveTo>
                    <a:lnTo>
                      <a:pt x="0" y="51"/>
                    </a:lnTo>
                    <a:lnTo>
                      <a:pt x="6" y="40"/>
                    </a:lnTo>
                    <a:lnTo>
                      <a:pt x="15" y="19"/>
                    </a:lnTo>
                    <a:lnTo>
                      <a:pt x="42" y="0"/>
                    </a:lnTo>
                    <a:lnTo>
                      <a:pt x="54" y="29"/>
                    </a:lnTo>
                    <a:lnTo>
                      <a:pt x="98" y="58"/>
                    </a:lnTo>
                    <a:lnTo>
                      <a:pt x="44" y="62"/>
                    </a:lnTo>
                    <a:lnTo>
                      <a:pt x="0" y="5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1" name="Freeform 8"/>
              <p:cNvSpPr>
                <a:spLocks/>
              </p:cNvSpPr>
              <p:nvPr/>
            </p:nvSpPr>
            <p:spPr bwMode="auto">
              <a:xfrm>
                <a:off x="2060" y="1791"/>
                <a:ext cx="105" cy="127"/>
              </a:xfrm>
              <a:custGeom>
                <a:avLst/>
                <a:gdLst>
                  <a:gd name="T0" fmla="*/ 0 w 105"/>
                  <a:gd name="T1" fmla="*/ 104 h 127"/>
                  <a:gd name="T2" fmla="*/ 43 w 105"/>
                  <a:gd name="T3" fmla="*/ 8 h 127"/>
                  <a:gd name="T4" fmla="*/ 60 w 105"/>
                  <a:gd name="T5" fmla="*/ 0 h 127"/>
                  <a:gd name="T6" fmla="*/ 52 w 105"/>
                  <a:gd name="T7" fmla="*/ 41 h 127"/>
                  <a:gd name="T8" fmla="*/ 63 w 105"/>
                  <a:gd name="T9" fmla="*/ 64 h 127"/>
                  <a:gd name="T10" fmla="*/ 92 w 105"/>
                  <a:gd name="T11" fmla="*/ 63 h 127"/>
                  <a:gd name="T12" fmla="*/ 101 w 105"/>
                  <a:gd name="T13" fmla="*/ 92 h 127"/>
                  <a:gd name="T14" fmla="*/ 104 w 105"/>
                  <a:gd name="T15" fmla="*/ 111 h 127"/>
                  <a:gd name="T16" fmla="*/ 82 w 105"/>
                  <a:gd name="T17" fmla="*/ 126 h 127"/>
                  <a:gd name="T18" fmla="*/ 82 w 105"/>
                  <a:gd name="T19" fmla="*/ 99 h 127"/>
                  <a:gd name="T20" fmla="*/ 49 w 105"/>
                  <a:gd name="T21" fmla="*/ 110 h 127"/>
                  <a:gd name="T22" fmla="*/ 0 w 105"/>
                  <a:gd name="T23" fmla="*/ 104 h 127"/>
                  <a:gd name="T24" fmla="*/ 0 w 105"/>
                  <a:gd name="T25" fmla="*/ 104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4"/>
                    </a:moveTo>
                    <a:lnTo>
                      <a:pt x="43" y="8"/>
                    </a:lnTo>
                    <a:lnTo>
                      <a:pt x="60" y="0"/>
                    </a:lnTo>
                    <a:lnTo>
                      <a:pt x="52" y="41"/>
                    </a:lnTo>
                    <a:lnTo>
                      <a:pt x="63" y="64"/>
                    </a:lnTo>
                    <a:lnTo>
                      <a:pt x="92" y="63"/>
                    </a:lnTo>
                    <a:lnTo>
                      <a:pt x="101" y="92"/>
                    </a:lnTo>
                    <a:lnTo>
                      <a:pt x="104" y="111"/>
                    </a:lnTo>
                    <a:lnTo>
                      <a:pt x="82" y="126"/>
                    </a:lnTo>
                    <a:lnTo>
                      <a:pt x="82" y="99"/>
                    </a:lnTo>
                    <a:lnTo>
                      <a:pt x="49" y="110"/>
                    </a:lnTo>
                    <a:lnTo>
                      <a:pt x="0" y="10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2" name="Freeform 9"/>
              <p:cNvSpPr>
                <a:spLocks/>
              </p:cNvSpPr>
              <p:nvPr/>
            </p:nvSpPr>
            <p:spPr bwMode="auto">
              <a:xfrm>
                <a:off x="560" y="1615"/>
                <a:ext cx="42" cy="32"/>
              </a:xfrm>
              <a:custGeom>
                <a:avLst/>
                <a:gdLst>
                  <a:gd name="T0" fmla="*/ 0 w 42"/>
                  <a:gd name="T1" fmla="*/ 14 h 32"/>
                  <a:gd name="T2" fmla="*/ 0 w 42"/>
                  <a:gd name="T3" fmla="*/ 14 h 32"/>
                  <a:gd name="T4" fmla="*/ 12 w 42"/>
                  <a:gd name="T5" fmla="*/ 31 h 32"/>
                  <a:gd name="T6" fmla="*/ 41 w 42"/>
                  <a:gd name="T7" fmla="*/ 7 h 32"/>
                  <a:gd name="T8" fmla="*/ 14 w 42"/>
                  <a:gd name="T9" fmla="*/ 0 h 32"/>
                  <a:gd name="T10" fmla="*/ 15 w 42"/>
                  <a:gd name="T11" fmla="*/ 12 h 32"/>
                  <a:gd name="T12" fmla="*/ 0 w 42"/>
                  <a:gd name="T13" fmla="*/ 14 h 32"/>
                  <a:gd name="T14" fmla="*/ 0 w 42"/>
                  <a:gd name="T15" fmla="*/ 14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2">
                    <a:moveTo>
                      <a:pt x="0" y="14"/>
                    </a:moveTo>
                    <a:lnTo>
                      <a:pt x="0" y="14"/>
                    </a:lnTo>
                    <a:lnTo>
                      <a:pt x="12" y="31"/>
                    </a:lnTo>
                    <a:lnTo>
                      <a:pt x="41" y="7"/>
                    </a:lnTo>
                    <a:lnTo>
                      <a:pt x="14" y="0"/>
                    </a:lnTo>
                    <a:lnTo>
                      <a:pt x="15" y="12"/>
                    </a:lnTo>
                    <a:lnTo>
                      <a:pt x="0" y="1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3" name="Freeform 10"/>
              <p:cNvSpPr>
                <a:spLocks/>
              </p:cNvSpPr>
              <p:nvPr/>
            </p:nvSpPr>
            <p:spPr bwMode="auto">
              <a:xfrm>
                <a:off x="2606" y="1341"/>
                <a:ext cx="174" cy="104"/>
              </a:xfrm>
              <a:custGeom>
                <a:avLst/>
                <a:gdLst>
                  <a:gd name="T0" fmla="*/ 0 w 174"/>
                  <a:gd name="T1" fmla="*/ 35 h 104"/>
                  <a:gd name="T2" fmla="*/ 23 w 174"/>
                  <a:gd name="T3" fmla="*/ 0 h 104"/>
                  <a:gd name="T4" fmla="*/ 52 w 174"/>
                  <a:gd name="T5" fmla="*/ 42 h 104"/>
                  <a:gd name="T6" fmla="*/ 99 w 174"/>
                  <a:gd name="T7" fmla="*/ 10 h 104"/>
                  <a:gd name="T8" fmla="*/ 156 w 174"/>
                  <a:gd name="T9" fmla="*/ 4 h 104"/>
                  <a:gd name="T10" fmla="*/ 173 w 174"/>
                  <a:gd name="T11" fmla="*/ 46 h 104"/>
                  <a:gd name="T12" fmla="*/ 87 w 174"/>
                  <a:gd name="T13" fmla="*/ 103 h 104"/>
                  <a:gd name="T14" fmla="*/ 30 w 174"/>
                  <a:gd name="T15" fmla="*/ 89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3" y="0"/>
                    </a:lnTo>
                    <a:lnTo>
                      <a:pt x="52" y="42"/>
                    </a:lnTo>
                    <a:lnTo>
                      <a:pt x="99" y="10"/>
                    </a:lnTo>
                    <a:lnTo>
                      <a:pt x="156" y="4"/>
                    </a:lnTo>
                    <a:lnTo>
                      <a:pt x="173" y="46"/>
                    </a:lnTo>
                    <a:lnTo>
                      <a:pt x="87" y="103"/>
                    </a:lnTo>
                    <a:lnTo>
                      <a:pt x="30" y="89"/>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4" name="Freeform 11"/>
              <p:cNvSpPr>
                <a:spLocks/>
              </p:cNvSpPr>
              <p:nvPr/>
            </p:nvSpPr>
            <p:spPr bwMode="auto">
              <a:xfrm>
                <a:off x="1621" y="1360"/>
                <a:ext cx="100" cy="92"/>
              </a:xfrm>
              <a:custGeom>
                <a:avLst/>
                <a:gdLst>
                  <a:gd name="T0" fmla="*/ 0 w 100"/>
                  <a:gd name="T1" fmla="*/ 75 h 92"/>
                  <a:gd name="T2" fmla="*/ 0 w 100"/>
                  <a:gd name="T3" fmla="*/ 75 h 92"/>
                  <a:gd name="T4" fmla="*/ 16 w 100"/>
                  <a:gd name="T5" fmla="*/ 57 h 92"/>
                  <a:gd name="T6" fmla="*/ 27 w 100"/>
                  <a:gd name="T7" fmla="*/ 0 h 92"/>
                  <a:gd name="T8" fmla="*/ 99 w 100"/>
                  <a:gd name="T9" fmla="*/ 80 h 92"/>
                  <a:gd name="T10" fmla="*/ 31 w 100"/>
                  <a:gd name="T11" fmla="*/ 91 h 92"/>
                  <a:gd name="T12" fmla="*/ 0 w 100"/>
                  <a:gd name="T13" fmla="*/ 75 h 92"/>
                  <a:gd name="T14" fmla="*/ 0 w 100"/>
                  <a:gd name="T15" fmla="*/ 75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5"/>
                    </a:moveTo>
                    <a:lnTo>
                      <a:pt x="0" y="75"/>
                    </a:lnTo>
                    <a:lnTo>
                      <a:pt x="16" y="57"/>
                    </a:lnTo>
                    <a:lnTo>
                      <a:pt x="27" y="0"/>
                    </a:lnTo>
                    <a:lnTo>
                      <a:pt x="99" y="80"/>
                    </a:lnTo>
                    <a:lnTo>
                      <a:pt x="31" y="91"/>
                    </a:lnTo>
                    <a:lnTo>
                      <a:pt x="0" y="7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5" name="Freeform 12"/>
              <p:cNvSpPr>
                <a:spLocks/>
              </p:cNvSpPr>
              <p:nvPr/>
            </p:nvSpPr>
            <p:spPr bwMode="auto">
              <a:xfrm>
                <a:off x="1014" y="1040"/>
                <a:ext cx="167" cy="135"/>
              </a:xfrm>
              <a:custGeom>
                <a:avLst/>
                <a:gdLst>
                  <a:gd name="T0" fmla="*/ 0 w 167"/>
                  <a:gd name="T1" fmla="*/ 102 h 135"/>
                  <a:gd name="T2" fmla="*/ 0 w 167"/>
                  <a:gd name="T3" fmla="*/ 102 h 135"/>
                  <a:gd name="T4" fmla="*/ 33 w 167"/>
                  <a:gd name="T5" fmla="*/ 31 h 135"/>
                  <a:gd name="T6" fmla="*/ 20 w 167"/>
                  <a:gd name="T7" fmla="*/ 7 h 135"/>
                  <a:gd name="T8" fmla="*/ 69 w 167"/>
                  <a:gd name="T9" fmla="*/ 0 h 135"/>
                  <a:gd name="T10" fmla="*/ 105 w 167"/>
                  <a:gd name="T11" fmla="*/ 23 h 135"/>
                  <a:gd name="T12" fmla="*/ 129 w 167"/>
                  <a:gd name="T13" fmla="*/ 13 h 135"/>
                  <a:gd name="T14" fmla="*/ 166 w 167"/>
                  <a:gd name="T15" fmla="*/ 40 h 135"/>
                  <a:gd name="T16" fmla="*/ 90 w 167"/>
                  <a:gd name="T17" fmla="*/ 91 h 135"/>
                  <a:gd name="T18" fmla="*/ 82 w 167"/>
                  <a:gd name="T19" fmla="*/ 119 h 135"/>
                  <a:gd name="T20" fmla="*/ 46 w 167"/>
                  <a:gd name="T21" fmla="*/ 134 h 135"/>
                  <a:gd name="T22" fmla="*/ 0 w 167"/>
                  <a:gd name="T23" fmla="*/ 102 h 135"/>
                  <a:gd name="T24" fmla="*/ 0 w 167"/>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135">
                    <a:moveTo>
                      <a:pt x="0" y="102"/>
                    </a:moveTo>
                    <a:lnTo>
                      <a:pt x="0" y="102"/>
                    </a:lnTo>
                    <a:lnTo>
                      <a:pt x="33" y="31"/>
                    </a:lnTo>
                    <a:lnTo>
                      <a:pt x="20" y="7"/>
                    </a:lnTo>
                    <a:lnTo>
                      <a:pt x="69" y="0"/>
                    </a:lnTo>
                    <a:lnTo>
                      <a:pt x="105" y="23"/>
                    </a:lnTo>
                    <a:lnTo>
                      <a:pt x="129" y="13"/>
                    </a:lnTo>
                    <a:lnTo>
                      <a:pt x="166" y="40"/>
                    </a:lnTo>
                    <a:lnTo>
                      <a:pt x="90" y="91"/>
                    </a:lnTo>
                    <a:lnTo>
                      <a:pt x="82" y="119"/>
                    </a:lnTo>
                    <a:lnTo>
                      <a:pt x="46" y="134"/>
                    </a:lnTo>
                    <a:lnTo>
                      <a:pt x="0" y="10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6" name="Freeform 13"/>
              <p:cNvSpPr>
                <a:spLocks/>
              </p:cNvSpPr>
              <p:nvPr/>
            </p:nvSpPr>
            <p:spPr bwMode="auto">
              <a:xfrm>
                <a:off x="1123" y="1091"/>
                <a:ext cx="285" cy="180"/>
              </a:xfrm>
              <a:custGeom>
                <a:avLst/>
                <a:gdLst>
                  <a:gd name="T0" fmla="*/ 0 w 285"/>
                  <a:gd name="T1" fmla="*/ 55 h 180"/>
                  <a:gd name="T2" fmla="*/ 0 w 285"/>
                  <a:gd name="T3" fmla="*/ 55 h 180"/>
                  <a:gd name="T4" fmla="*/ 41 w 285"/>
                  <a:gd name="T5" fmla="*/ 7 h 180"/>
                  <a:gd name="T6" fmla="*/ 109 w 285"/>
                  <a:gd name="T7" fmla="*/ 39 h 180"/>
                  <a:gd name="T8" fmla="*/ 169 w 285"/>
                  <a:gd name="T9" fmla="*/ 0 h 180"/>
                  <a:gd name="T10" fmla="*/ 213 w 285"/>
                  <a:gd name="T11" fmla="*/ 20 h 180"/>
                  <a:gd name="T12" fmla="*/ 228 w 285"/>
                  <a:gd name="T13" fmla="*/ 86 h 180"/>
                  <a:gd name="T14" fmla="*/ 284 w 285"/>
                  <a:gd name="T15" fmla="*/ 120 h 180"/>
                  <a:gd name="T16" fmla="*/ 252 w 285"/>
                  <a:gd name="T17" fmla="*/ 169 h 180"/>
                  <a:gd name="T18" fmla="*/ 194 w 285"/>
                  <a:gd name="T19" fmla="*/ 143 h 180"/>
                  <a:gd name="T20" fmla="*/ 90 w 285"/>
                  <a:gd name="T21" fmla="*/ 179 h 180"/>
                  <a:gd name="T22" fmla="*/ 25 w 285"/>
                  <a:gd name="T23" fmla="*/ 124 h 180"/>
                  <a:gd name="T24" fmla="*/ 23 w 285"/>
                  <a:gd name="T25" fmla="*/ 101 h 180"/>
                  <a:gd name="T26" fmla="*/ 53 w 285"/>
                  <a:gd name="T27" fmla="*/ 68 h 180"/>
                  <a:gd name="T28" fmla="*/ 13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1" y="7"/>
                    </a:lnTo>
                    <a:lnTo>
                      <a:pt x="109" y="39"/>
                    </a:lnTo>
                    <a:lnTo>
                      <a:pt x="169" y="0"/>
                    </a:lnTo>
                    <a:lnTo>
                      <a:pt x="213" y="20"/>
                    </a:lnTo>
                    <a:lnTo>
                      <a:pt x="228" y="86"/>
                    </a:lnTo>
                    <a:lnTo>
                      <a:pt x="284" y="120"/>
                    </a:lnTo>
                    <a:lnTo>
                      <a:pt x="252" y="169"/>
                    </a:lnTo>
                    <a:lnTo>
                      <a:pt x="194" y="143"/>
                    </a:lnTo>
                    <a:lnTo>
                      <a:pt x="90" y="179"/>
                    </a:lnTo>
                    <a:lnTo>
                      <a:pt x="25" y="124"/>
                    </a:lnTo>
                    <a:lnTo>
                      <a:pt x="23" y="101"/>
                    </a:lnTo>
                    <a:lnTo>
                      <a:pt x="53" y="68"/>
                    </a:lnTo>
                    <a:lnTo>
                      <a:pt x="13" y="74"/>
                    </a:lnTo>
                    <a:lnTo>
                      <a:pt x="0" y="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7" name="Freeform 14"/>
              <p:cNvSpPr>
                <a:spLocks/>
              </p:cNvSpPr>
              <p:nvPr/>
            </p:nvSpPr>
            <p:spPr bwMode="auto">
              <a:xfrm>
                <a:off x="3667" y="3203"/>
                <a:ext cx="113" cy="286"/>
              </a:xfrm>
              <a:custGeom>
                <a:avLst/>
                <a:gdLst>
                  <a:gd name="T0" fmla="*/ 0 w 113"/>
                  <a:gd name="T1" fmla="*/ 205 h 286"/>
                  <a:gd name="T2" fmla="*/ 0 w 113"/>
                  <a:gd name="T3" fmla="*/ 205 h 286"/>
                  <a:gd name="T4" fmla="*/ 10 w 113"/>
                  <a:gd name="T5" fmla="*/ 262 h 286"/>
                  <a:gd name="T6" fmla="*/ 32 w 113"/>
                  <a:gd name="T7" fmla="*/ 285 h 286"/>
                  <a:gd name="T8" fmla="*/ 65 w 113"/>
                  <a:gd name="T9" fmla="*/ 262 h 286"/>
                  <a:gd name="T10" fmla="*/ 112 w 113"/>
                  <a:gd name="T11" fmla="*/ 73 h 286"/>
                  <a:gd name="T12" fmla="*/ 93 w 113"/>
                  <a:gd name="T13" fmla="*/ 0 h 286"/>
                  <a:gd name="T14" fmla="*/ 11 w 113"/>
                  <a:gd name="T15" fmla="*/ 113 h 286"/>
                  <a:gd name="T16" fmla="*/ 20 w 113"/>
                  <a:gd name="T17" fmla="*/ 161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2" y="285"/>
                    </a:lnTo>
                    <a:lnTo>
                      <a:pt x="65" y="262"/>
                    </a:lnTo>
                    <a:lnTo>
                      <a:pt x="112" y="73"/>
                    </a:lnTo>
                    <a:lnTo>
                      <a:pt x="93" y="0"/>
                    </a:lnTo>
                    <a:lnTo>
                      <a:pt x="11" y="113"/>
                    </a:lnTo>
                    <a:lnTo>
                      <a:pt x="20" y="161"/>
                    </a:lnTo>
                    <a:lnTo>
                      <a:pt x="0" y="20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8" name="Freeform 15"/>
              <p:cNvSpPr>
                <a:spLocks/>
              </p:cNvSpPr>
              <p:nvPr/>
            </p:nvSpPr>
            <p:spPr bwMode="auto">
              <a:xfrm>
                <a:off x="4778" y="3173"/>
                <a:ext cx="624" cy="617"/>
              </a:xfrm>
              <a:custGeom>
                <a:avLst/>
                <a:gdLst>
                  <a:gd name="T0" fmla="*/ 0 w 624"/>
                  <a:gd name="T1" fmla="*/ 337 h 617"/>
                  <a:gd name="T2" fmla="*/ 3 w 624"/>
                  <a:gd name="T3" fmla="*/ 249 h 617"/>
                  <a:gd name="T4" fmla="*/ 45 w 624"/>
                  <a:gd name="T5" fmla="*/ 206 h 617"/>
                  <a:gd name="T6" fmla="*/ 111 w 624"/>
                  <a:gd name="T7" fmla="*/ 187 h 617"/>
                  <a:gd name="T8" fmla="*/ 132 w 624"/>
                  <a:gd name="T9" fmla="*/ 132 h 617"/>
                  <a:gd name="T10" fmla="*/ 191 w 624"/>
                  <a:gd name="T11" fmla="*/ 68 h 617"/>
                  <a:gd name="T12" fmla="*/ 230 w 624"/>
                  <a:gd name="T13" fmla="*/ 86 h 617"/>
                  <a:gd name="T14" fmla="*/ 257 w 624"/>
                  <a:gd name="T15" fmla="*/ 44 h 617"/>
                  <a:gd name="T16" fmla="*/ 284 w 624"/>
                  <a:gd name="T17" fmla="*/ 9 h 617"/>
                  <a:gd name="T18" fmla="*/ 355 w 624"/>
                  <a:gd name="T19" fmla="*/ 35 h 617"/>
                  <a:gd name="T20" fmla="*/ 341 w 624"/>
                  <a:gd name="T21" fmla="*/ 91 h 617"/>
                  <a:gd name="T22" fmla="*/ 411 w 624"/>
                  <a:gd name="T23" fmla="*/ 149 h 617"/>
                  <a:gd name="T24" fmla="*/ 430 w 624"/>
                  <a:gd name="T25" fmla="*/ 124 h 617"/>
                  <a:gd name="T26" fmla="*/ 438 w 624"/>
                  <a:gd name="T27" fmla="*/ 28 h 617"/>
                  <a:gd name="T28" fmla="*/ 454 w 624"/>
                  <a:gd name="T29" fmla="*/ 0 h 617"/>
                  <a:gd name="T30" fmla="*/ 495 w 624"/>
                  <a:gd name="T31" fmla="*/ 91 h 617"/>
                  <a:gd name="T32" fmla="*/ 511 w 624"/>
                  <a:gd name="T33" fmla="*/ 175 h 617"/>
                  <a:gd name="T34" fmla="*/ 550 w 624"/>
                  <a:gd name="T35" fmla="*/ 203 h 617"/>
                  <a:gd name="T36" fmla="*/ 581 w 624"/>
                  <a:gd name="T37" fmla="*/ 272 h 617"/>
                  <a:gd name="T38" fmla="*/ 612 w 624"/>
                  <a:gd name="T39" fmla="*/ 308 h 617"/>
                  <a:gd name="T40" fmla="*/ 623 w 624"/>
                  <a:gd name="T41" fmla="*/ 375 h 617"/>
                  <a:gd name="T42" fmla="*/ 616 w 624"/>
                  <a:gd name="T43" fmla="*/ 439 h 617"/>
                  <a:gd name="T44" fmla="*/ 589 w 624"/>
                  <a:gd name="T45" fmla="*/ 494 h 617"/>
                  <a:gd name="T46" fmla="*/ 568 w 624"/>
                  <a:gd name="T47" fmla="*/ 587 h 617"/>
                  <a:gd name="T48" fmla="*/ 510 w 624"/>
                  <a:gd name="T49" fmla="*/ 614 h 617"/>
                  <a:gd name="T50" fmla="*/ 488 w 624"/>
                  <a:gd name="T51" fmla="*/ 594 h 617"/>
                  <a:gd name="T52" fmla="*/ 463 w 624"/>
                  <a:gd name="T53" fmla="*/ 616 h 617"/>
                  <a:gd name="T54" fmla="*/ 410 w 624"/>
                  <a:gd name="T55" fmla="*/ 585 h 617"/>
                  <a:gd name="T56" fmla="*/ 400 w 624"/>
                  <a:gd name="T57" fmla="*/ 536 h 617"/>
                  <a:gd name="T58" fmla="*/ 375 w 624"/>
                  <a:gd name="T59" fmla="*/ 470 h 617"/>
                  <a:gd name="T60" fmla="*/ 347 w 624"/>
                  <a:gd name="T61" fmla="*/ 528 h 617"/>
                  <a:gd name="T62" fmla="*/ 320 w 624"/>
                  <a:gd name="T63" fmla="*/ 471 h 617"/>
                  <a:gd name="T64" fmla="*/ 273 w 624"/>
                  <a:gd name="T65" fmla="*/ 448 h 617"/>
                  <a:gd name="T66" fmla="*/ 189 w 624"/>
                  <a:gd name="T67" fmla="*/ 464 h 617"/>
                  <a:gd name="T68" fmla="*/ 154 w 624"/>
                  <a:gd name="T69" fmla="*/ 498 h 617"/>
                  <a:gd name="T70" fmla="*/ 96 w 624"/>
                  <a:gd name="T71" fmla="*/ 501 h 617"/>
                  <a:gd name="T72" fmla="*/ 63 w 624"/>
                  <a:gd name="T73" fmla="*/ 529 h 617"/>
                  <a:gd name="T74" fmla="*/ 19 w 624"/>
                  <a:gd name="T75" fmla="*/ 508 h 617"/>
                  <a:gd name="T76" fmla="*/ 30 w 624"/>
                  <a:gd name="T77" fmla="*/ 450 h 617"/>
                  <a:gd name="T78" fmla="*/ 0 w 624"/>
                  <a:gd name="T79" fmla="*/ 337 h 617"/>
                  <a:gd name="T80" fmla="*/ 0 w 624"/>
                  <a:gd name="T81" fmla="*/ 337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7"/>
                    </a:moveTo>
                    <a:lnTo>
                      <a:pt x="3" y="249"/>
                    </a:lnTo>
                    <a:lnTo>
                      <a:pt x="45" y="206"/>
                    </a:lnTo>
                    <a:lnTo>
                      <a:pt x="111" y="187"/>
                    </a:lnTo>
                    <a:lnTo>
                      <a:pt x="132" y="132"/>
                    </a:lnTo>
                    <a:lnTo>
                      <a:pt x="191" y="68"/>
                    </a:lnTo>
                    <a:lnTo>
                      <a:pt x="230" y="86"/>
                    </a:lnTo>
                    <a:lnTo>
                      <a:pt x="257" y="44"/>
                    </a:lnTo>
                    <a:lnTo>
                      <a:pt x="284" y="9"/>
                    </a:lnTo>
                    <a:lnTo>
                      <a:pt x="355" y="35"/>
                    </a:lnTo>
                    <a:lnTo>
                      <a:pt x="341" y="91"/>
                    </a:lnTo>
                    <a:lnTo>
                      <a:pt x="411" y="149"/>
                    </a:lnTo>
                    <a:lnTo>
                      <a:pt x="430" y="124"/>
                    </a:lnTo>
                    <a:lnTo>
                      <a:pt x="438" y="28"/>
                    </a:lnTo>
                    <a:lnTo>
                      <a:pt x="454" y="0"/>
                    </a:lnTo>
                    <a:lnTo>
                      <a:pt x="495" y="91"/>
                    </a:lnTo>
                    <a:lnTo>
                      <a:pt x="511" y="175"/>
                    </a:lnTo>
                    <a:lnTo>
                      <a:pt x="550" y="203"/>
                    </a:lnTo>
                    <a:lnTo>
                      <a:pt x="581" y="272"/>
                    </a:lnTo>
                    <a:lnTo>
                      <a:pt x="612" y="308"/>
                    </a:lnTo>
                    <a:lnTo>
                      <a:pt x="623" y="375"/>
                    </a:lnTo>
                    <a:lnTo>
                      <a:pt x="616" y="439"/>
                    </a:lnTo>
                    <a:lnTo>
                      <a:pt x="589" y="494"/>
                    </a:lnTo>
                    <a:lnTo>
                      <a:pt x="568" y="587"/>
                    </a:lnTo>
                    <a:lnTo>
                      <a:pt x="510" y="614"/>
                    </a:lnTo>
                    <a:lnTo>
                      <a:pt x="488" y="594"/>
                    </a:lnTo>
                    <a:lnTo>
                      <a:pt x="463" y="616"/>
                    </a:lnTo>
                    <a:lnTo>
                      <a:pt x="410" y="585"/>
                    </a:lnTo>
                    <a:lnTo>
                      <a:pt x="400" y="536"/>
                    </a:lnTo>
                    <a:lnTo>
                      <a:pt x="375" y="470"/>
                    </a:lnTo>
                    <a:lnTo>
                      <a:pt x="347" y="528"/>
                    </a:lnTo>
                    <a:lnTo>
                      <a:pt x="320" y="471"/>
                    </a:lnTo>
                    <a:lnTo>
                      <a:pt x="273" y="448"/>
                    </a:lnTo>
                    <a:lnTo>
                      <a:pt x="189" y="464"/>
                    </a:lnTo>
                    <a:lnTo>
                      <a:pt x="154" y="498"/>
                    </a:lnTo>
                    <a:lnTo>
                      <a:pt x="96" y="501"/>
                    </a:lnTo>
                    <a:lnTo>
                      <a:pt x="63" y="529"/>
                    </a:lnTo>
                    <a:lnTo>
                      <a:pt x="19" y="508"/>
                    </a:lnTo>
                    <a:lnTo>
                      <a:pt x="30" y="450"/>
                    </a:lnTo>
                    <a:lnTo>
                      <a:pt x="0" y="33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49" name="Freeform 16"/>
              <p:cNvSpPr>
                <a:spLocks/>
              </p:cNvSpPr>
              <p:nvPr/>
            </p:nvSpPr>
            <p:spPr bwMode="auto">
              <a:xfrm>
                <a:off x="5264" y="3835"/>
                <a:ext cx="57" cy="72"/>
              </a:xfrm>
              <a:custGeom>
                <a:avLst/>
                <a:gdLst>
                  <a:gd name="T0" fmla="*/ 0 w 57"/>
                  <a:gd name="T1" fmla="*/ 12 h 72"/>
                  <a:gd name="T2" fmla="*/ 0 w 57"/>
                  <a:gd name="T3" fmla="*/ 12 h 72"/>
                  <a:gd name="T4" fmla="*/ 1 w 57"/>
                  <a:gd name="T5" fmla="*/ 0 h 72"/>
                  <a:gd name="T6" fmla="*/ 50 w 57"/>
                  <a:gd name="T7" fmla="*/ 2 h 72"/>
                  <a:gd name="T8" fmla="*/ 56 w 57"/>
                  <a:gd name="T9" fmla="*/ 39 h 72"/>
                  <a:gd name="T10" fmla="*/ 32 w 57"/>
                  <a:gd name="T11" fmla="*/ 71 h 72"/>
                  <a:gd name="T12" fmla="*/ 0 w 57"/>
                  <a:gd name="T13" fmla="*/ 12 h 72"/>
                  <a:gd name="T14" fmla="*/ 0 w 57"/>
                  <a:gd name="T15" fmla="*/ 12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72">
                    <a:moveTo>
                      <a:pt x="0" y="12"/>
                    </a:moveTo>
                    <a:lnTo>
                      <a:pt x="0" y="12"/>
                    </a:lnTo>
                    <a:lnTo>
                      <a:pt x="1" y="0"/>
                    </a:lnTo>
                    <a:lnTo>
                      <a:pt x="50" y="2"/>
                    </a:lnTo>
                    <a:lnTo>
                      <a:pt x="56" y="39"/>
                    </a:lnTo>
                    <a:lnTo>
                      <a:pt x="32" y="71"/>
                    </a:lnTo>
                    <a:lnTo>
                      <a:pt x="0" y="1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0" name="Freeform 17"/>
              <p:cNvSpPr>
                <a:spLocks/>
              </p:cNvSpPr>
              <p:nvPr/>
            </p:nvSpPr>
            <p:spPr bwMode="auto">
              <a:xfrm>
                <a:off x="5604" y="3835"/>
                <a:ext cx="122" cy="152"/>
              </a:xfrm>
              <a:custGeom>
                <a:avLst/>
                <a:gdLst>
                  <a:gd name="T0" fmla="*/ 0 w 122"/>
                  <a:gd name="T1" fmla="*/ 131 h 152"/>
                  <a:gd name="T2" fmla="*/ 0 w 122"/>
                  <a:gd name="T3" fmla="*/ 131 h 152"/>
                  <a:gd name="T4" fmla="*/ 27 w 122"/>
                  <a:gd name="T5" fmla="*/ 85 h 152"/>
                  <a:gd name="T6" fmla="*/ 71 w 122"/>
                  <a:gd name="T7" fmla="*/ 50 h 152"/>
                  <a:gd name="T8" fmla="*/ 93 w 122"/>
                  <a:gd name="T9" fmla="*/ 0 h 152"/>
                  <a:gd name="T10" fmla="*/ 121 w 122"/>
                  <a:gd name="T11" fmla="*/ 26 h 152"/>
                  <a:gd name="T12" fmla="*/ 104 w 122"/>
                  <a:gd name="T13" fmla="*/ 78 h 152"/>
                  <a:gd name="T14" fmla="*/ 79 w 122"/>
                  <a:gd name="T15" fmla="*/ 83 h 152"/>
                  <a:gd name="T16" fmla="*/ 40 w 122"/>
                  <a:gd name="T17" fmla="*/ 151 h 152"/>
                  <a:gd name="T18" fmla="*/ 0 w 122"/>
                  <a:gd name="T19" fmla="*/ 131 h 152"/>
                  <a:gd name="T20" fmla="*/ 0 w 122"/>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52">
                    <a:moveTo>
                      <a:pt x="0" y="131"/>
                    </a:moveTo>
                    <a:lnTo>
                      <a:pt x="0" y="131"/>
                    </a:lnTo>
                    <a:lnTo>
                      <a:pt x="27" y="85"/>
                    </a:lnTo>
                    <a:lnTo>
                      <a:pt x="71" y="50"/>
                    </a:lnTo>
                    <a:lnTo>
                      <a:pt x="93" y="0"/>
                    </a:lnTo>
                    <a:lnTo>
                      <a:pt x="121" y="26"/>
                    </a:lnTo>
                    <a:lnTo>
                      <a:pt x="104" y="78"/>
                    </a:lnTo>
                    <a:lnTo>
                      <a:pt x="79" y="83"/>
                    </a:lnTo>
                    <a:lnTo>
                      <a:pt x="40" y="151"/>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1" name="Freeform 18"/>
              <p:cNvSpPr>
                <a:spLocks/>
              </p:cNvSpPr>
              <p:nvPr/>
            </p:nvSpPr>
            <p:spPr bwMode="auto">
              <a:xfrm>
                <a:off x="5701" y="3687"/>
                <a:ext cx="91" cy="165"/>
              </a:xfrm>
              <a:custGeom>
                <a:avLst/>
                <a:gdLst>
                  <a:gd name="T0" fmla="*/ 0 w 91"/>
                  <a:gd name="T1" fmla="*/ 0 h 165"/>
                  <a:gd name="T2" fmla="*/ 0 w 91"/>
                  <a:gd name="T3" fmla="*/ 0 h 165"/>
                  <a:gd name="T4" fmla="*/ 51 w 91"/>
                  <a:gd name="T5" fmla="*/ 59 h 165"/>
                  <a:gd name="T6" fmla="*/ 90 w 91"/>
                  <a:gd name="T7" fmla="*/ 75 h 165"/>
                  <a:gd name="T8" fmla="*/ 83 w 91"/>
                  <a:gd name="T9" fmla="*/ 112 h 165"/>
                  <a:gd name="T10" fmla="*/ 50 w 91"/>
                  <a:gd name="T11" fmla="*/ 164 h 165"/>
                  <a:gd name="T12" fmla="*/ 16 w 91"/>
                  <a:gd name="T13" fmla="*/ 116 h 165"/>
                  <a:gd name="T14" fmla="*/ 35 w 91"/>
                  <a:gd name="T15" fmla="*/ 85 h 165"/>
                  <a:gd name="T16" fmla="*/ 33 w 91"/>
                  <a:gd name="T17" fmla="*/ 60 h 165"/>
                  <a:gd name="T18" fmla="*/ 0 w 91"/>
                  <a:gd name="T19" fmla="*/ 0 h 165"/>
                  <a:gd name="T20" fmla="*/ 0 w 91"/>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165">
                    <a:moveTo>
                      <a:pt x="0" y="0"/>
                    </a:moveTo>
                    <a:lnTo>
                      <a:pt x="0" y="0"/>
                    </a:lnTo>
                    <a:lnTo>
                      <a:pt x="51" y="59"/>
                    </a:lnTo>
                    <a:lnTo>
                      <a:pt x="90" y="75"/>
                    </a:lnTo>
                    <a:lnTo>
                      <a:pt x="83" y="112"/>
                    </a:lnTo>
                    <a:lnTo>
                      <a:pt x="50" y="164"/>
                    </a:lnTo>
                    <a:lnTo>
                      <a:pt x="16" y="116"/>
                    </a:lnTo>
                    <a:lnTo>
                      <a:pt x="35" y="85"/>
                    </a:lnTo>
                    <a:lnTo>
                      <a:pt x="33" y="6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2" name="Freeform 19"/>
              <p:cNvSpPr>
                <a:spLocks/>
              </p:cNvSpPr>
              <p:nvPr/>
            </p:nvSpPr>
            <p:spPr bwMode="auto">
              <a:xfrm>
                <a:off x="2718" y="2158"/>
                <a:ext cx="1082" cy="1530"/>
              </a:xfrm>
              <a:custGeom>
                <a:avLst/>
                <a:gdLst>
                  <a:gd name="T0" fmla="*/ 34 w 1082"/>
                  <a:gd name="T1" fmla="*/ 555 h 1530"/>
                  <a:gd name="T2" fmla="*/ 39 w 1082"/>
                  <a:gd name="T3" fmla="*/ 570 h 1530"/>
                  <a:gd name="T4" fmla="*/ 69 w 1082"/>
                  <a:gd name="T5" fmla="*/ 608 h 1530"/>
                  <a:gd name="T6" fmla="*/ 96 w 1082"/>
                  <a:gd name="T7" fmla="*/ 650 h 1530"/>
                  <a:gd name="T8" fmla="*/ 158 w 1082"/>
                  <a:gd name="T9" fmla="*/ 704 h 1530"/>
                  <a:gd name="T10" fmla="*/ 245 w 1082"/>
                  <a:gd name="T11" fmla="*/ 699 h 1530"/>
                  <a:gd name="T12" fmla="*/ 351 w 1082"/>
                  <a:gd name="T13" fmla="*/ 670 h 1530"/>
                  <a:gd name="T14" fmla="*/ 373 w 1082"/>
                  <a:gd name="T15" fmla="*/ 709 h 1530"/>
                  <a:gd name="T16" fmla="*/ 408 w 1082"/>
                  <a:gd name="T17" fmla="*/ 698 h 1530"/>
                  <a:gd name="T18" fmla="*/ 413 w 1082"/>
                  <a:gd name="T19" fmla="*/ 810 h 1530"/>
                  <a:gd name="T20" fmla="*/ 463 w 1082"/>
                  <a:gd name="T21" fmla="*/ 898 h 1530"/>
                  <a:gd name="T22" fmla="*/ 492 w 1082"/>
                  <a:gd name="T23" fmla="*/ 1020 h 1530"/>
                  <a:gd name="T24" fmla="*/ 458 w 1082"/>
                  <a:gd name="T25" fmla="*/ 1154 h 1530"/>
                  <a:gd name="T26" fmla="*/ 502 w 1082"/>
                  <a:gd name="T27" fmla="*/ 1266 h 1530"/>
                  <a:gd name="T28" fmla="*/ 513 w 1082"/>
                  <a:gd name="T29" fmla="*/ 1371 h 1530"/>
                  <a:gd name="T30" fmla="*/ 565 w 1082"/>
                  <a:gd name="T31" fmla="*/ 1529 h 1530"/>
                  <a:gd name="T32" fmla="*/ 702 w 1082"/>
                  <a:gd name="T33" fmla="*/ 1508 h 1530"/>
                  <a:gd name="T34" fmla="*/ 784 w 1082"/>
                  <a:gd name="T35" fmla="*/ 1393 h 1530"/>
                  <a:gd name="T36" fmla="*/ 791 w 1082"/>
                  <a:gd name="T37" fmla="*/ 1330 h 1530"/>
                  <a:gd name="T38" fmla="*/ 831 w 1082"/>
                  <a:gd name="T39" fmla="*/ 1299 h 1530"/>
                  <a:gd name="T40" fmla="*/ 819 w 1082"/>
                  <a:gd name="T41" fmla="*/ 1208 h 1530"/>
                  <a:gd name="T42" fmla="*/ 910 w 1082"/>
                  <a:gd name="T43" fmla="*/ 1115 h 1530"/>
                  <a:gd name="T44" fmla="*/ 912 w 1082"/>
                  <a:gd name="T45" fmla="*/ 1010 h 1530"/>
                  <a:gd name="T46" fmla="*/ 886 w 1082"/>
                  <a:gd name="T47" fmla="*/ 923 h 1530"/>
                  <a:gd name="T48" fmla="*/ 928 w 1082"/>
                  <a:gd name="T49" fmla="*/ 828 h 1530"/>
                  <a:gd name="T50" fmla="*/ 1024 w 1082"/>
                  <a:gd name="T51" fmla="*/ 713 h 1530"/>
                  <a:gd name="T52" fmla="*/ 1081 w 1082"/>
                  <a:gd name="T53" fmla="*/ 584 h 1530"/>
                  <a:gd name="T54" fmla="*/ 1073 w 1082"/>
                  <a:gd name="T55" fmla="*/ 551 h 1530"/>
                  <a:gd name="T56" fmla="*/ 982 w 1082"/>
                  <a:gd name="T57" fmla="*/ 582 h 1530"/>
                  <a:gd name="T58" fmla="*/ 951 w 1082"/>
                  <a:gd name="T59" fmla="*/ 532 h 1530"/>
                  <a:gd name="T60" fmla="*/ 899 w 1082"/>
                  <a:gd name="T61" fmla="*/ 483 h 1530"/>
                  <a:gd name="T62" fmla="*/ 880 w 1082"/>
                  <a:gd name="T63" fmla="*/ 421 h 1530"/>
                  <a:gd name="T64" fmla="*/ 836 w 1082"/>
                  <a:gd name="T65" fmla="*/ 296 h 1530"/>
                  <a:gd name="T66" fmla="*/ 783 w 1082"/>
                  <a:gd name="T67" fmla="*/ 171 h 1530"/>
                  <a:gd name="T68" fmla="*/ 758 w 1082"/>
                  <a:gd name="T69" fmla="*/ 127 h 1530"/>
                  <a:gd name="T70" fmla="*/ 730 w 1082"/>
                  <a:gd name="T71" fmla="*/ 144 h 1530"/>
                  <a:gd name="T72" fmla="*/ 667 w 1082"/>
                  <a:gd name="T73" fmla="*/ 126 h 1530"/>
                  <a:gd name="T74" fmla="*/ 587 w 1082"/>
                  <a:gd name="T75" fmla="*/ 116 h 1530"/>
                  <a:gd name="T76" fmla="*/ 571 w 1082"/>
                  <a:gd name="T77" fmla="*/ 156 h 1530"/>
                  <a:gd name="T78" fmla="*/ 511 w 1082"/>
                  <a:gd name="T79" fmla="*/ 109 h 1530"/>
                  <a:gd name="T80" fmla="*/ 431 w 1082"/>
                  <a:gd name="T81" fmla="*/ 71 h 1530"/>
                  <a:gd name="T82" fmla="*/ 449 w 1082"/>
                  <a:gd name="T83" fmla="*/ 0 h 1530"/>
                  <a:gd name="T84" fmla="*/ 413 w 1082"/>
                  <a:gd name="T85" fmla="*/ 3 h 1530"/>
                  <a:gd name="T86" fmla="*/ 300 w 1082"/>
                  <a:gd name="T87" fmla="*/ 12 h 1530"/>
                  <a:gd name="T88" fmla="*/ 242 w 1082"/>
                  <a:gd name="T89" fmla="*/ 45 h 1530"/>
                  <a:gd name="T90" fmla="*/ 185 w 1082"/>
                  <a:gd name="T91" fmla="*/ 31 h 1530"/>
                  <a:gd name="T92" fmla="*/ 134 w 1082"/>
                  <a:gd name="T93" fmla="*/ 106 h 1530"/>
                  <a:gd name="T94" fmla="*/ 117 w 1082"/>
                  <a:gd name="T95" fmla="*/ 179 h 1530"/>
                  <a:gd name="T96" fmla="*/ 73 w 1082"/>
                  <a:gd name="T97" fmla="*/ 212 h 1530"/>
                  <a:gd name="T98" fmla="*/ 10 w 1082"/>
                  <a:gd name="T99" fmla="*/ 357 h 1530"/>
                  <a:gd name="T100" fmla="*/ 25 w 1082"/>
                  <a:gd name="T101" fmla="*/ 411 h 1530"/>
                  <a:gd name="T102" fmla="*/ 0 w 1082"/>
                  <a:gd name="T103" fmla="*/ 491 h 1530"/>
                  <a:gd name="T104" fmla="*/ 34 w 1082"/>
                  <a:gd name="T105" fmla="*/ 555 h 1530"/>
                  <a:gd name="T106" fmla="*/ 34 w 1082"/>
                  <a:gd name="T107" fmla="*/ 555 h 1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30">
                    <a:moveTo>
                      <a:pt x="34" y="555"/>
                    </a:moveTo>
                    <a:lnTo>
                      <a:pt x="39" y="570"/>
                    </a:lnTo>
                    <a:lnTo>
                      <a:pt x="69" y="608"/>
                    </a:lnTo>
                    <a:lnTo>
                      <a:pt x="96" y="650"/>
                    </a:lnTo>
                    <a:lnTo>
                      <a:pt x="158" y="704"/>
                    </a:lnTo>
                    <a:lnTo>
                      <a:pt x="245" y="699"/>
                    </a:lnTo>
                    <a:lnTo>
                      <a:pt x="351" y="670"/>
                    </a:lnTo>
                    <a:lnTo>
                      <a:pt x="373" y="709"/>
                    </a:lnTo>
                    <a:lnTo>
                      <a:pt x="408" y="698"/>
                    </a:lnTo>
                    <a:lnTo>
                      <a:pt x="413" y="810"/>
                    </a:lnTo>
                    <a:lnTo>
                      <a:pt x="463" y="898"/>
                    </a:lnTo>
                    <a:lnTo>
                      <a:pt x="492" y="1020"/>
                    </a:lnTo>
                    <a:lnTo>
                      <a:pt x="458" y="1154"/>
                    </a:lnTo>
                    <a:lnTo>
                      <a:pt x="502" y="1266"/>
                    </a:lnTo>
                    <a:lnTo>
                      <a:pt x="513" y="1371"/>
                    </a:lnTo>
                    <a:lnTo>
                      <a:pt x="565" y="1529"/>
                    </a:lnTo>
                    <a:lnTo>
                      <a:pt x="702" y="1508"/>
                    </a:lnTo>
                    <a:lnTo>
                      <a:pt x="784" y="1393"/>
                    </a:lnTo>
                    <a:lnTo>
                      <a:pt x="791" y="1330"/>
                    </a:lnTo>
                    <a:lnTo>
                      <a:pt x="831" y="1299"/>
                    </a:lnTo>
                    <a:lnTo>
                      <a:pt x="819" y="1208"/>
                    </a:lnTo>
                    <a:lnTo>
                      <a:pt x="910" y="1115"/>
                    </a:lnTo>
                    <a:lnTo>
                      <a:pt x="912" y="1010"/>
                    </a:lnTo>
                    <a:lnTo>
                      <a:pt x="886" y="923"/>
                    </a:lnTo>
                    <a:lnTo>
                      <a:pt x="928" y="828"/>
                    </a:lnTo>
                    <a:lnTo>
                      <a:pt x="1024" y="713"/>
                    </a:lnTo>
                    <a:lnTo>
                      <a:pt x="1081" y="584"/>
                    </a:lnTo>
                    <a:lnTo>
                      <a:pt x="1073" y="551"/>
                    </a:lnTo>
                    <a:lnTo>
                      <a:pt x="982" y="582"/>
                    </a:lnTo>
                    <a:lnTo>
                      <a:pt x="951" y="532"/>
                    </a:lnTo>
                    <a:lnTo>
                      <a:pt x="899" y="483"/>
                    </a:lnTo>
                    <a:lnTo>
                      <a:pt x="880" y="421"/>
                    </a:lnTo>
                    <a:lnTo>
                      <a:pt x="836" y="296"/>
                    </a:lnTo>
                    <a:lnTo>
                      <a:pt x="783" y="171"/>
                    </a:lnTo>
                    <a:lnTo>
                      <a:pt x="758" y="127"/>
                    </a:lnTo>
                    <a:lnTo>
                      <a:pt x="730" y="144"/>
                    </a:lnTo>
                    <a:lnTo>
                      <a:pt x="667" y="126"/>
                    </a:lnTo>
                    <a:lnTo>
                      <a:pt x="587" y="116"/>
                    </a:lnTo>
                    <a:lnTo>
                      <a:pt x="571" y="156"/>
                    </a:lnTo>
                    <a:lnTo>
                      <a:pt x="511" y="109"/>
                    </a:lnTo>
                    <a:lnTo>
                      <a:pt x="431" y="71"/>
                    </a:lnTo>
                    <a:lnTo>
                      <a:pt x="449" y="0"/>
                    </a:lnTo>
                    <a:lnTo>
                      <a:pt x="413" y="3"/>
                    </a:lnTo>
                    <a:lnTo>
                      <a:pt x="300" y="12"/>
                    </a:lnTo>
                    <a:lnTo>
                      <a:pt x="242" y="45"/>
                    </a:lnTo>
                    <a:lnTo>
                      <a:pt x="185" y="31"/>
                    </a:lnTo>
                    <a:lnTo>
                      <a:pt x="134" y="106"/>
                    </a:lnTo>
                    <a:lnTo>
                      <a:pt x="117" y="179"/>
                    </a:lnTo>
                    <a:lnTo>
                      <a:pt x="73" y="212"/>
                    </a:lnTo>
                    <a:lnTo>
                      <a:pt x="10" y="357"/>
                    </a:lnTo>
                    <a:lnTo>
                      <a:pt x="25" y="411"/>
                    </a:lnTo>
                    <a:lnTo>
                      <a:pt x="0" y="491"/>
                    </a:lnTo>
                    <a:lnTo>
                      <a:pt x="34" y="5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3" name="Freeform 20"/>
              <p:cNvSpPr>
                <a:spLocks/>
              </p:cNvSpPr>
              <p:nvPr/>
            </p:nvSpPr>
            <p:spPr bwMode="auto">
              <a:xfrm>
                <a:off x="5047" y="2960"/>
                <a:ext cx="315" cy="206"/>
              </a:xfrm>
              <a:custGeom>
                <a:avLst/>
                <a:gdLst>
                  <a:gd name="T0" fmla="*/ 0 w 315"/>
                  <a:gd name="T1" fmla="*/ 21 h 206"/>
                  <a:gd name="T2" fmla="*/ 0 w 315"/>
                  <a:gd name="T3" fmla="*/ 21 h 206"/>
                  <a:gd name="T4" fmla="*/ 46 w 315"/>
                  <a:gd name="T5" fmla="*/ 36 h 206"/>
                  <a:gd name="T6" fmla="*/ 30 w 315"/>
                  <a:gd name="T7" fmla="*/ 76 h 206"/>
                  <a:gd name="T8" fmla="*/ 113 w 315"/>
                  <a:gd name="T9" fmla="*/ 105 h 206"/>
                  <a:gd name="T10" fmla="*/ 109 w 315"/>
                  <a:gd name="T11" fmla="*/ 167 h 206"/>
                  <a:gd name="T12" fmla="*/ 188 w 315"/>
                  <a:gd name="T13" fmla="*/ 184 h 206"/>
                  <a:gd name="T14" fmla="*/ 212 w 315"/>
                  <a:gd name="T15" fmla="*/ 148 h 206"/>
                  <a:gd name="T16" fmla="*/ 314 w 315"/>
                  <a:gd name="T17" fmla="*/ 205 h 206"/>
                  <a:gd name="T18" fmla="*/ 263 w 315"/>
                  <a:gd name="T19" fmla="*/ 118 h 206"/>
                  <a:gd name="T20" fmla="*/ 109 w 315"/>
                  <a:gd name="T21" fmla="*/ 21 h 206"/>
                  <a:gd name="T22" fmla="*/ 23 w 315"/>
                  <a:gd name="T23" fmla="*/ 0 h 206"/>
                  <a:gd name="T24" fmla="*/ 0 w 315"/>
                  <a:gd name="T25" fmla="*/ 21 h 206"/>
                  <a:gd name="T26" fmla="*/ 0 w 315"/>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5" h="206">
                    <a:moveTo>
                      <a:pt x="0" y="21"/>
                    </a:moveTo>
                    <a:lnTo>
                      <a:pt x="0" y="21"/>
                    </a:lnTo>
                    <a:lnTo>
                      <a:pt x="46" y="36"/>
                    </a:lnTo>
                    <a:lnTo>
                      <a:pt x="30" y="76"/>
                    </a:lnTo>
                    <a:lnTo>
                      <a:pt x="113" y="105"/>
                    </a:lnTo>
                    <a:lnTo>
                      <a:pt x="109" y="167"/>
                    </a:lnTo>
                    <a:lnTo>
                      <a:pt x="188" y="184"/>
                    </a:lnTo>
                    <a:lnTo>
                      <a:pt x="212" y="148"/>
                    </a:lnTo>
                    <a:lnTo>
                      <a:pt x="314" y="205"/>
                    </a:lnTo>
                    <a:lnTo>
                      <a:pt x="263" y="118"/>
                    </a:lnTo>
                    <a:lnTo>
                      <a:pt x="109" y="21"/>
                    </a:lnTo>
                    <a:lnTo>
                      <a:pt x="23" y="0"/>
                    </a:lnTo>
                    <a:lnTo>
                      <a:pt x="0" y="2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4" name="Freeform 21"/>
              <p:cNvSpPr>
                <a:spLocks/>
              </p:cNvSpPr>
              <p:nvPr/>
            </p:nvSpPr>
            <p:spPr bwMode="auto">
              <a:xfrm>
                <a:off x="4906" y="2753"/>
                <a:ext cx="65" cy="86"/>
              </a:xfrm>
              <a:custGeom>
                <a:avLst/>
                <a:gdLst>
                  <a:gd name="T0" fmla="*/ 0 w 65"/>
                  <a:gd name="T1" fmla="*/ 58 h 86"/>
                  <a:gd name="T2" fmla="*/ 0 w 65"/>
                  <a:gd name="T3" fmla="*/ 58 h 86"/>
                  <a:gd name="T4" fmla="*/ 16 w 65"/>
                  <a:gd name="T5" fmla="*/ 28 h 86"/>
                  <a:gd name="T6" fmla="*/ 57 w 65"/>
                  <a:gd name="T7" fmla="*/ 0 h 86"/>
                  <a:gd name="T8" fmla="*/ 64 w 65"/>
                  <a:gd name="T9" fmla="*/ 51 h 86"/>
                  <a:gd name="T10" fmla="*/ 55 w 65"/>
                  <a:gd name="T11" fmla="*/ 85 h 86"/>
                  <a:gd name="T12" fmla="*/ 27 w 65"/>
                  <a:gd name="T13" fmla="*/ 39 h 86"/>
                  <a:gd name="T14" fmla="*/ 0 w 65"/>
                  <a:gd name="T15" fmla="*/ 58 h 86"/>
                  <a:gd name="T16" fmla="*/ 0 w 65"/>
                  <a:gd name="T17" fmla="*/ 58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8"/>
                    </a:moveTo>
                    <a:lnTo>
                      <a:pt x="0" y="58"/>
                    </a:lnTo>
                    <a:lnTo>
                      <a:pt x="16" y="28"/>
                    </a:lnTo>
                    <a:lnTo>
                      <a:pt x="57" y="0"/>
                    </a:lnTo>
                    <a:lnTo>
                      <a:pt x="64" y="51"/>
                    </a:lnTo>
                    <a:lnTo>
                      <a:pt x="55" y="85"/>
                    </a:lnTo>
                    <a:lnTo>
                      <a:pt x="27" y="39"/>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5" name="Freeform 22"/>
              <p:cNvSpPr>
                <a:spLocks/>
              </p:cNvSpPr>
              <p:nvPr/>
            </p:nvSpPr>
            <p:spPr bwMode="auto">
              <a:xfrm>
                <a:off x="4874" y="2568"/>
                <a:ext cx="66" cy="128"/>
              </a:xfrm>
              <a:custGeom>
                <a:avLst/>
                <a:gdLst>
                  <a:gd name="T0" fmla="*/ 0 w 66"/>
                  <a:gd name="T1" fmla="*/ 50 h 128"/>
                  <a:gd name="T2" fmla="*/ 0 w 66"/>
                  <a:gd name="T3" fmla="*/ 50 h 128"/>
                  <a:gd name="T4" fmla="*/ 12 w 66"/>
                  <a:gd name="T5" fmla="*/ 0 h 128"/>
                  <a:gd name="T6" fmla="*/ 35 w 66"/>
                  <a:gd name="T7" fmla="*/ 1 h 128"/>
                  <a:gd name="T8" fmla="*/ 40 w 66"/>
                  <a:gd name="T9" fmla="*/ 35 h 128"/>
                  <a:gd name="T10" fmla="*/ 22 w 66"/>
                  <a:gd name="T11" fmla="*/ 69 h 128"/>
                  <a:gd name="T12" fmla="*/ 65 w 66"/>
                  <a:gd name="T13" fmla="*/ 127 h 128"/>
                  <a:gd name="T14" fmla="*/ 12 w 66"/>
                  <a:gd name="T15" fmla="*/ 101 h 128"/>
                  <a:gd name="T16" fmla="*/ 0 w 66"/>
                  <a:gd name="T17" fmla="*/ 50 h 128"/>
                  <a:gd name="T18" fmla="*/ 0 w 66"/>
                  <a:gd name="T19" fmla="*/ 5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28">
                    <a:moveTo>
                      <a:pt x="0" y="50"/>
                    </a:moveTo>
                    <a:lnTo>
                      <a:pt x="0" y="50"/>
                    </a:lnTo>
                    <a:lnTo>
                      <a:pt x="12" y="0"/>
                    </a:lnTo>
                    <a:lnTo>
                      <a:pt x="35" y="1"/>
                    </a:lnTo>
                    <a:lnTo>
                      <a:pt x="40" y="35"/>
                    </a:lnTo>
                    <a:lnTo>
                      <a:pt x="22" y="69"/>
                    </a:lnTo>
                    <a:lnTo>
                      <a:pt x="65" y="127"/>
                    </a:lnTo>
                    <a:lnTo>
                      <a:pt x="12" y="101"/>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6" name="Freeform 23"/>
              <p:cNvSpPr>
                <a:spLocks/>
              </p:cNvSpPr>
              <p:nvPr/>
            </p:nvSpPr>
            <p:spPr bwMode="auto">
              <a:xfrm>
                <a:off x="4858" y="2919"/>
                <a:ext cx="98" cy="149"/>
              </a:xfrm>
              <a:custGeom>
                <a:avLst/>
                <a:gdLst>
                  <a:gd name="T0" fmla="*/ 0 w 98"/>
                  <a:gd name="T1" fmla="*/ 89 h 149"/>
                  <a:gd name="T2" fmla="*/ 0 w 98"/>
                  <a:gd name="T3" fmla="*/ 89 h 149"/>
                  <a:gd name="T4" fmla="*/ 7 w 98"/>
                  <a:gd name="T5" fmla="*/ 142 h 149"/>
                  <a:gd name="T6" fmla="*/ 38 w 98"/>
                  <a:gd name="T7" fmla="*/ 148 h 149"/>
                  <a:gd name="T8" fmla="*/ 62 w 98"/>
                  <a:gd name="T9" fmla="*/ 124 h 149"/>
                  <a:gd name="T10" fmla="*/ 38 w 98"/>
                  <a:gd name="T11" fmla="*/ 71 h 149"/>
                  <a:gd name="T12" fmla="*/ 84 w 98"/>
                  <a:gd name="T13" fmla="*/ 26 h 149"/>
                  <a:gd name="T14" fmla="*/ 97 w 98"/>
                  <a:gd name="T15" fmla="*/ 0 h 149"/>
                  <a:gd name="T16" fmla="*/ 34 w 98"/>
                  <a:gd name="T17" fmla="*/ 7 h 149"/>
                  <a:gd name="T18" fmla="*/ 18 w 98"/>
                  <a:gd name="T19" fmla="*/ 20 h 149"/>
                  <a:gd name="T20" fmla="*/ 0 w 98"/>
                  <a:gd name="T21" fmla="*/ 89 h 149"/>
                  <a:gd name="T22" fmla="*/ 0 w 98"/>
                  <a:gd name="T23" fmla="*/ 89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49">
                    <a:moveTo>
                      <a:pt x="0" y="89"/>
                    </a:moveTo>
                    <a:lnTo>
                      <a:pt x="0" y="89"/>
                    </a:lnTo>
                    <a:lnTo>
                      <a:pt x="7" y="142"/>
                    </a:lnTo>
                    <a:lnTo>
                      <a:pt x="38" y="148"/>
                    </a:lnTo>
                    <a:lnTo>
                      <a:pt x="62" y="124"/>
                    </a:lnTo>
                    <a:lnTo>
                      <a:pt x="38" y="71"/>
                    </a:lnTo>
                    <a:lnTo>
                      <a:pt x="84" y="26"/>
                    </a:lnTo>
                    <a:lnTo>
                      <a:pt x="97" y="0"/>
                    </a:lnTo>
                    <a:lnTo>
                      <a:pt x="34" y="7"/>
                    </a:lnTo>
                    <a:lnTo>
                      <a:pt x="18" y="20"/>
                    </a:lnTo>
                    <a:lnTo>
                      <a:pt x="0" y="8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7" name="Freeform 24"/>
              <p:cNvSpPr>
                <a:spLocks/>
              </p:cNvSpPr>
              <p:nvPr/>
            </p:nvSpPr>
            <p:spPr bwMode="auto">
              <a:xfrm>
                <a:off x="4703" y="2811"/>
                <a:ext cx="162" cy="227"/>
              </a:xfrm>
              <a:custGeom>
                <a:avLst/>
                <a:gdLst>
                  <a:gd name="T0" fmla="*/ 0 w 162"/>
                  <a:gd name="T1" fmla="*/ 132 h 227"/>
                  <a:gd name="T2" fmla="*/ 0 w 162"/>
                  <a:gd name="T3" fmla="*/ 132 h 227"/>
                  <a:gd name="T4" fmla="*/ 11 w 162"/>
                  <a:gd name="T5" fmla="*/ 108 h 227"/>
                  <a:gd name="T6" fmla="*/ 127 w 162"/>
                  <a:gd name="T7" fmla="*/ 0 h 227"/>
                  <a:gd name="T8" fmla="*/ 161 w 162"/>
                  <a:gd name="T9" fmla="*/ 35 h 227"/>
                  <a:gd name="T10" fmla="*/ 128 w 162"/>
                  <a:gd name="T11" fmla="*/ 70 h 227"/>
                  <a:gd name="T12" fmla="*/ 141 w 162"/>
                  <a:gd name="T13" fmla="*/ 119 h 227"/>
                  <a:gd name="T14" fmla="*/ 92 w 162"/>
                  <a:gd name="T15" fmla="*/ 226 h 227"/>
                  <a:gd name="T16" fmla="*/ 20 w 162"/>
                  <a:gd name="T17" fmla="*/ 203 h 227"/>
                  <a:gd name="T18" fmla="*/ 0 w 162"/>
                  <a:gd name="T19" fmla="*/ 132 h 227"/>
                  <a:gd name="T20" fmla="*/ 0 w 162"/>
                  <a:gd name="T21" fmla="*/ 132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7">
                    <a:moveTo>
                      <a:pt x="0" y="132"/>
                    </a:moveTo>
                    <a:lnTo>
                      <a:pt x="0" y="132"/>
                    </a:lnTo>
                    <a:lnTo>
                      <a:pt x="11" y="108"/>
                    </a:lnTo>
                    <a:lnTo>
                      <a:pt x="127" y="0"/>
                    </a:lnTo>
                    <a:lnTo>
                      <a:pt x="161" y="35"/>
                    </a:lnTo>
                    <a:lnTo>
                      <a:pt x="128" y="70"/>
                    </a:lnTo>
                    <a:lnTo>
                      <a:pt x="141" y="119"/>
                    </a:lnTo>
                    <a:lnTo>
                      <a:pt x="92" y="226"/>
                    </a:lnTo>
                    <a:lnTo>
                      <a:pt x="20" y="203"/>
                    </a:lnTo>
                    <a:lnTo>
                      <a:pt x="0" y="132"/>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8" name="Freeform 25"/>
              <p:cNvSpPr>
                <a:spLocks/>
              </p:cNvSpPr>
              <p:nvPr/>
            </p:nvSpPr>
            <p:spPr bwMode="auto">
              <a:xfrm>
                <a:off x="4647" y="3076"/>
                <a:ext cx="143" cy="60"/>
              </a:xfrm>
              <a:custGeom>
                <a:avLst/>
                <a:gdLst>
                  <a:gd name="T0" fmla="*/ 0 w 143"/>
                  <a:gd name="T1" fmla="*/ 16 h 60"/>
                  <a:gd name="T2" fmla="*/ 0 w 143"/>
                  <a:gd name="T3" fmla="*/ 16 h 60"/>
                  <a:gd name="T4" fmla="*/ 9 w 143"/>
                  <a:gd name="T5" fmla="*/ 0 h 60"/>
                  <a:gd name="T6" fmla="*/ 110 w 143"/>
                  <a:gd name="T7" fmla="*/ 17 h 60"/>
                  <a:gd name="T8" fmla="*/ 140 w 143"/>
                  <a:gd name="T9" fmla="*/ 37 h 60"/>
                  <a:gd name="T10" fmla="*/ 142 w 143"/>
                  <a:gd name="T11" fmla="*/ 59 h 60"/>
                  <a:gd name="T12" fmla="*/ 24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9" y="0"/>
                    </a:lnTo>
                    <a:lnTo>
                      <a:pt x="110" y="17"/>
                    </a:lnTo>
                    <a:lnTo>
                      <a:pt x="140" y="37"/>
                    </a:lnTo>
                    <a:lnTo>
                      <a:pt x="142" y="59"/>
                    </a:lnTo>
                    <a:lnTo>
                      <a:pt x="24" y="31"/>
                    </a:lnTo>
                    <a:lnTo>
                      <a:pt x="0" y="1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59" name="Freeform 26"/>
              <p:cNvSpPr>
                <a:spLocks/>
              </p:cNvSpPr>
              <p:nvPr/>
            </p:nvSpPr>
            <p:spPr bwMode="auto">
              <a:xfrm>
                <a:off x="4487" y="2838"/>
                <a:ext cx="171" cy="236"/>
              </a:xfrm>
              <a:custGeom>
                <a:avLst/>
                <a:gdLst>
                  <a:gd name="T0" fmla="*/ 0 w 171"/>
                  <a:gd name="T1" fmla="*/ 0 h 236"/>
                  <a:gd name="T2" fmla="*/ 0 w 171"/>
                  <a:gd name="T3" fmla="*/ 0 h 236"/>
                  <a:gd name="T4" fmla="*/ 37 w 171"/>
                  <a:gd name="T5" fmla="*/ 10 h 236"/>
                  <a:gd name="T6" fmla="*/ 124 w 171"/>
                  <a:gd name="T7" fmla="*/ 94 h 236"/>
                  <a:gd name="T8" fmla="*/ 131 w 171"/>
                  <a:gd name="T9" fmla="*/ 132 h 236"/>
                  <a:gd name="T10" fmla="*/ 170 w 171"/>
                  <a:gd name="T11" fmla="*/ 177 h 236"/>
                  <a:gd name="T12" fmla="*/ 149 w 171"/>
                  <a:gd name="T13" fmla="*/ 235 h 236"/>
                  <a:gd name="T14" fmla="*/ 113 w 171"/>
                  <a:gd name="T15" fmla="*/ 199 h 236"/>
                  <a:gd name="T16" fmla="*/ 56 w 171"/>
                  <a:gd name="T17" fmla="*/ 81 h 236"/>
                  <a:gd name="T18" fmla="*/ 0 w 171"/>
                  <a:gd name="T19" fmla="*/ 0 h 236"/>
                  <a:gd name="T20" fmla="*/ 0 w 171"/>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 h="236">
                    <a:moveTo>
                      <a:pt x="0" y="0"/>
                    </a:moveTo>
                    <a:lnTo>
                      <a:pt x="0" y="0"/>
                    </a:lnTo>
                    <a:lnTo>
                      <a:pt x="37" y="10"/>
                    </a:lnTo>
                    <a:lnTo>
                      <a:pt x="124" y="94"/>
                    </a:lnTo>
                    <a:lnTo>
                      <a:pt x="131" y="132"/>
                    </a:lnTo>
                    <a:lnTo>
                      <a:pt x="170" y="177"/>
                    </a:lnTo>
                    <a:lnTo>
                      <a:pt x="149" y="235"/>
                    </a:lnTo>
                    <a:lnTo>
                      <a:pt x="113" y="199"/>
                    </a:lnTo>
                    <a:lnTo>
                      <a:pt x="56" y="81"/>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0" name="Freeform 27"/>
              <p:cNvSpPr>
                <a:spLocks/>
              </p:cNvSpPr>
              <p:nvPr/>
            </p:nvSpPr>
            <p:spPr bwMode="auto">
              <a:xfrm>
                <a:off x="5188" y="1953"/>
                <a:ext cx="93" cy="91"/>
              </a:xfrm>
              <a:custGeom>
                <a:avLst/>
                <a:gdLst>
                  <a:gd name="T0" fmla="*/ 0 w 93"/>
                  <a:gd name="T1" fmla="*/ 74 h 91"/>
                  <a:gd name="T2" fmla="*/ 0 w 93"/>
                  <a:gd name="T3" fmla="*/ 74 h 91"/>
                  <a:gd name="T4" fmla="*/ 10 w 93"/>
                  <a:gd name="T5" fmla="*/ 75 h 91"/>
                  <a:gd name="T6" fmla="*/ 53 w 93"/>
                  <a:gd name="T7" fmla="*/ 90 h 91"/>
                  <a:gd name="T8" fmla="*/ 92 w 93"/>
                  <a:gd name="T9" fmla="*/ 55 h 91"/>
                  <a:gd name="T10" fmla="*/ 86 w 93"/>
                  <a:gd name="T11" fmla="*/ 31 h 91"/>
                  <a:gd name="T12" fmla="*/ 32 w 93"/>
                  <a:gd name="T13" fmla="*/ 0 h 91"/>
                  <a:gd name="T14" fmla="*/ 0 w 93"/>
                  <a:gd name="T15" fmla="*/ 74 h 91"/>
                  <a:gd name="T16" fmla="*/ 0 w 93"/>
                  <a:gd name="T17" fmla="*/ 74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91">
                    <a:moveTo>
                      <a:pt x="0" y="74"/>
                    </a:moveTo>
                    <a:lnTo>
                      <a:pt x="0" y="74"/>
                    </a:lnTo>
                    <a:lnTo>
                      <a:pt x="10" y="75"/>
                    </a:lnTo>
                    <a:lnTo>
                      <a:pt x="53" y="90"/>
                    </a:lnTo>
                    <a:lnTo>
                      <a:pt x="92" y="55"/>
                    </a:lnTo>
                    <a:lnTo>
                      <a:pt x="86" y="31"/>
                    </a:lnTo>
                    <a:lnTo>
                      <a:pt x="32" y="0"/>
                    </a:lnTo>
                    <a:lnTo>
                      <a:pt x="0" y="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1" name="Freeform 28"/>
              <p:cNvSpPr>
                <a:spLocks/>
              </p:cNvSpPr>
              <p:nvPr/>
            </p:nvSpPr>
            <p:spPr bwMode="auto">
              <a:xfrm>
                <a:off x="5216" y="1714"/>
                <a:ext cx="50" cy="227"/>
              </a:xfrm>
              <a:custGeom>
                <a:avLst/>
                <a:gdLst>
                  <a:gd name="T0" fmla="*/ 0 w 50"/>
                  <a:gd name="T1" fmla="*/ 57 h 227"/>
                  <a:gd name="T2" fmla="*/ 0 w 50"/>
                  <a:gd name="T3" fmla="*/ 57 h 227"/>
                  <a:gd name="T4" fmla="*/ 9 w 50"/>
                  <a:gd name="T5" fmla="*/ 226 h 227"/>
                  <a:gd name="T6" fmla="*/ 49 w 50"/>
                  <a:gd name="T7" fmla="*/ 155 h 227"/>
                  <a:gd name="T8" fmla="*/ 15 w 50"/>
                  <a:gd name="T9" fmla="*/ 0 h 227"/>
                  <a:gd name="T10" fmla="*/ 0 w 50"/>
                  <a:gd name="T11" fmla="*/ 57 h 227"/>
                  <a:gd name="T12" fmla="*/ 0 w 50"/>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27">
                    <a:moveTo>
                      <a:pt x="0" y="57"/>
                    </a:moveTo>
                    <a:lnTo>
                      <a:pt x="0" y="57"/>
                    </a:lnTo>
                    <a:lnTo>
                      <a:pt x="9" y="226"/>
                    </a:lnTo>
                    <a:lnTo>
                      <a:pt x="49" y="155"/>
                    </a:lnTo>
                    <a:lnTo>
                      <a:pt x="15" y="0"/>
                    </a:lnTo>
                    <a:lnTo>
                      <a:pt x="0" y="5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2" name="Freeform 29"/>
              <p:cNvSpPr>
                <a:spLocks/>
              </p:cNvSpPr>
              <p:nvPr/>
            </p:nvSpPr>
            <p:spPr bwMode="auto">
              <a:xfrm>
                <a:off x="5047" y="2055"/>
                <a:ext cx="178" cy="175"/>
              </a:xfrm>
              <a:custGeom>
                <a:avLst/>
                <a:gdLst>
                  <a:gd name="T0" fmla="*/ 0 w 178"/>
                  <a:gd name="T1" fmla="*/ 174 h 175"/>
                  <a:gd name="T2" fmla="*/ 0 w 178"/>
                  <a:gd name="T3" fmla="*/ 174 h 175"/>
                  <a:gd name="T4" fmla="*/ 30 w 178"/>
                  <a:gd name="T5" fmla="*/ 139 h 175"/>
                  <a:gd name="T6" fmla="*/ 76 w 178"/>
                  <a:gd name="T7" fmla="*/ 139 h 175"/>
                  <a:gd name="T8" fmla="*/ 101 w 178"/>
                  <a:gd name="T9" fmla="*/ 94 h 175"/>
                  <a:gd name="T10" fmla="*/ 140 w 178"/>
                  <a:gd name="T11" fmla="*/ 62 h 175"/>
                  <a:gd name="T12" fmla="*/ 166 w 178"/>
                  <a:gd name="T13" fmla="*/ 0 h 175"/>
                  <a:gd name="T14" fmla="*/ 177 w 178"/>
                  <a:gd name="T15" fmla="*/ 46 h 175"/>
                  <a:gd name="T16" fmla="*/ 149 w 178"/>
                  <a:gd name="T17" fmla="*/ 146 h 175"/>
                  <a:gd name="T18" fmla="*/ 94 w 178"/>
                  <a:gd name="T19" fmla="*/ 171 h 175"/>
                  <a:gd name="T20" fmla="*/ 53 w 178"/>
                  <a:gd name="T21" fmla="*/ 163 h 175"/>
                  <a:gd name="T22" fmla="*/ 0 w 178"/>
                  <a:gd name="T23" fmla="*/ 174 h 175"/>
                  <a:gd name="T24" fmla="*/ 0 w 178"/>
                  <a:gd name="T25" fmla="*/ 174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75">
                    <a:moveTo>
                      <a:pt x="0" y="174"/>
                    </a:moveTo>
                    <a:lnTo>
                      <a:pt x="0" y="174"/>
                    </a:lnTo>
                    <a:lnTo>
                      <a:pt x="30" y="139"/>
                    </a:lnTo>
                    <a:lnTo>
                      <a:pt x="76" y="139"/>
                    </a:lnTo>
                    <a:lnTo>
                      <a:pt x="101" y="94"/>
                    </a:lnTo>
                    <a:lnTo>
                      <a:pt x="140" y="62"/>
                    </a:lnTo>
                    <a:lnTo>
                      <a:pt x="166" y="0"/>
                    </a:lnTo>
                    <a:lnTo>
                      <a:pt x="177" y="46"/>
                    </a:lnTo>
                    <a:lnTo>
                      <a:pt x="149" y="146"/>
                    </a:lnTo>
                    <a:lnTo>
                      <a:pt x="94" y="171"/>
                    </a:lnTo>
                    <a:lnTo>
                      <a:pt x="53" y="163"/>
                    </a:lnTo>
                    <a:lnTo>
                      <a:pt x="0" y="174"/>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3" name="Freeform 30"/>
              <p:cNvSpPr>
                <a:spLocks/>
              </p:cNvSpPr>
              <p:nvPr/>
            </p:nvSpPr>
            <p:spPr bwMode="auto">
              <a:xfrm>
                <a:off x="4246" y="2753"/>
                <a:ext cx="30" cy="77"/>
              </a:xfrm>
              <a:custGeom>
                <a:avLst/>
                <a:gdLst>
                  <a:gd name="T0" fmla="*/ 0 w 30"/>
                  <a:gd name="T1" fmla="*/ 0 h 77"/>
                  <a:gd name="T2" fmla="*/ 0 w 30"/>
                  <a:gd name="T3" fmla="*/ 0 h 77"/>
                  <a:gd name="T4" fmla="*/ 5 w 30"/>
                  <a:gd name="T5" fmla="*/ 76 h 77"/>
                  <a:gd name="T6" fmla="*/ 29 w 30"/>
                  <a:gd name="T7" fmla="*/ 62 h 77"/>
                  <a:gd name="T8" fmla="*/ 16 w 30"/>
                  <a:gd name="T9" fmla="*/ 16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6" y="16"/>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4" name="Freeform 31"/>
              <p:cNvSpPr>
                <a:spLocks/>
              </p:cNvSpPr>
              <p:nvPr/>
            </p:nvSpPr>
            <p:spPr bwMode="auto">
              <a:xfrm>
                <a:off x="3161" y="800"/>
                <a:ext cx="166" cy="156"/>
              </a:xfrm>
              <a:custGeom>
                <a:avLst/>
                <a:gdLst>
                  <a:gd name="T0" fmla="*/ 0 w 166"/>
                  <a:gd name="T1" fmla="*/ 19 h 156"/>
                  <a:gd name="T2" fmla="*/ 0 w 166"/>
                  <a:gd name="T3" fmla="*/ 19 h 156"/>
                  <a:gd name="T4" fmla="*/ 0 w 166"/>
                  <a:gd name="T5" fmla="*/ 38 h 156"/>
                  <a:gd name="T6" fmla="*/ 29 w 166"/>
                  <a:gd name="T7" fmla="*/ 86 h 156"/>
                  <a:gd name="T8" fmla="*/ 76 w 166"/>
                  <a:gd name="T9" fmla="*/ 76 h 156"/>
                  <a:gd name="T10" fmla="*/ 45 w 166"/>
                  <a:gd name="T11" fmla="*/ 95 h 156"/>
                  <a:gd name="T12" fmla="*/ 81 w 166"/>
                  <a:gd name="T13" fmla="*/ 118 h 156"/>
                  <a:gd name="T14" fmla="*/ 50 w 166"/>
                  <a:gd name="T15" fmla="*/ 122 h 156"/>
                  <a:gd name="T16" fmla="*/ 98 w 166"/>
                  <a:gd name="T17" fmla="*/ 155 h 156"/>
                  <a:gd name="T18" fmla="*/ 165 w 166"/>
                  <a:gd name="T19" fmla="*/ 57 h 156"/>
                  <a:gd name="T20" fmla="*/ 86 w 166"/>
                  <a:gd name="T21" fmla="*/ 0 h 156"/>
                  <a:gd name="T22" fmla="*/ 88 w 166"/>
                  <a:gd name="T23" fmla="*/ 55 h 156"/>
                  <a:gd name="T24" fmla="*/ 57 w 166"/>
                  <a:gd name="T25" fmla="*/ 14 h 156"/>
                  <a:gd name="T26" fmla="*/ 0 w 166"/>
                  <a:gd name="T27" fmla="*/ 19 h 156"/>
                  <a:gd name="T28" fmla="*/ 0 w 166"/>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6" h="156">
                    <a:moveTo>
                      <a:pt x="0" y="19"/>
                    </a:moveTo>
                    <a:lnTo>
                      <a:pt x="0" y="19"/>
                    </a:lnTo>
                    <a:lnTo>
                      <a:pt x="0" y="38"/>
                    </a:lnTo>
                    <a:lnTo>
                      <a:pt x="29" y="86"/>
                    </a:lnTo>
                    <a:lnTo>
                      <a:pt x="76" y="76"/>
                    </a:lnTo>
                    <a:lnTo>
                      <a:pt x="45" y="95"/>
                    </a:lnTo>
                    <a:lnTo>
                      <a:pt x="81" y="118"/>
                    </a:lnTo>
                    <a:lnTo>
                      <a:pt x="50" y="122"/>
                    </a:lnTo>
                    <a:lnTo>
                      <a:pt x="98" y="155"/>
                    </a:lnTo>
                    <a:lnTo>
                      <a:pt x="165" y="57"/>
                    </a:lnTo>
                    <a:lnTo>
                      <a:pt x="86" y="0"/>
                    </a:lnTo>
                    <a:lnTo>
                      <a:pt x="88" y="55"/>
                    </a:lnTo>
                    <a:lnTo>
                      <a:pt x="57" y="14"/>
                    </a:lnTo>
                    <a:lnTo>
                      <a:pt x="0" y="1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5" name="Freeform 32"/>
              <p:cNvSpPr>
                <a:spLocks/>
              </p:cNvSpPr>
              <p:nvPr/>
            </p:nvSpPr>
            <p:spPr bwMode="auto">
              <a:xfrm>
                <a:off x="3276" y="781"/>
                <a:ext cx="143" cy="64"/>
              </a:xfrm>
              <a:custGeom>
                <a:avLst/>
                <a:gdLst>
                  <a:gd name="T0" fmla="*/ 0 w 143"/>
                  <a:gd name="T1" fmla="*/ 29 h 64"/>
                  <a:gd name="T2" fmla="*/ 25 w 143"/>
                  <a:gd name="T3" fmla="*/ 44 h 64"/>
                  <a:gd name="T4" fmla="*/ 81 w 143"/>
                  <a:gd name="T5" fmla="*/ 63 h 64"/>
                  <a:gd name="T6" fmla="*/ 142 w 143"/>
                  <a:gd name="T7" fmla="*/ 29 h 64"/>
                  <a:gd name="T8" fmla="*/ 106 w 143"/>
                  <a:gd name="T9" fmla="*/ 7 h 64"/>
                  <a:gd name="T10" fmla="*/ 66 w 143"/>
                  <a:gd name="T11" fmla="*/ 24 h 64"/>
                  <a:gd name="T12" fmla="*/ 25 w 143"/>
                  <a:gd name="T13" fmla="*/ 0 h 64"/>
                  <a:gd name="T14" fmla="*/ 0 w 143"/>
                  <a:gd name="T15" fmla="*/ 29 h 64"/>
                  <a:gd name="T16" fmla="*/ 0 w 143"/>
                  <a:gd name="T17" fmla="*/ 29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4">
                    <a:moveTo>
                      <a:pt x="0" y="29"/>
                    </a:moveTo>
                    <a:lnTo>
                      <a:pt x="25" y="44"/>
                    </a:lnTo>
                    <a:lnTo>
                      <a:pt x="81" y="63"/>
                    </a:lnTo>
                    <a:lnTo>
                      <a:pt x="142" y="29"/>
                    </a:lnTo>
                    <a:lnTo>
                      <a:pt x="106" y="7"/>
                    </a:lnTo>
                    <a:lnTo>
                      <a:pt x="66" y="24"/>
                    </a:lnTo>
                    <a:lnTo>
                      <a:pt x="25" y="0"/>
                    </a:lnTo>
                    <a:lnTo>
                      <a:pt x="0" y="2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6" name="Freeform 33"/>
              <p:cNvSpPr>
                <a:spLocks/>
              </p:cNvSpPr>
              <p:nvPr/>
            </p:nvSpPr>
            <p:spPr bwMode="auto">
              <a:xfrm>
                <a:off x="3318" y="884"/>
                <a:ext cx="65" cy="44"/>
              </a:xfrm>
              <a:custGeom>
                <a:avLst/>
                <a:gdLst>
                  <a:gd name="T0" fmla="*/ 0 w 65"/>
                  <a:gd name="T1" fmla="*/ 35 h 44"/>
                  <a:gd name="T2" fmla="*/ 4 w 65"/>
                  <a:gd name="T3" fmla="*/ 13 h 44"/>
                  <a:gd name="T4" fmla="*/ 33 w 65"/>
                  <a:gd name="T5" fmla="*/ 0 h 44"/>
                  <a:gd name="T6" fmla="*/ 64 w 65"/>
                  <a:gd name="T7" fmla="*/ 23 h 44"/>
                  <a:gd name="T8" fmla="*/ 27 w 65"/>
                  <a:gd name="T9" fmla="*/ 43 h 44"/>
                  <a:gd name="T10" fmla="*/ 0 w 65"/>
                  <a:gd name="T11" fmla="*/ 35 h 44"/>
                  <a:gd name="T12" fmla="*/ 0 w 65"/>
                  <a:gd name="T13" fmla="*/ 3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4">
                    <a:moveTo>
                      <a:pt x="0" y="35"/>
                    </a:moveTo>
                    <a:lnTo>
                      <a:pt x="4" y="13"/>
                    </a:lnTo>
                    <a:lnTo>
                      <a:pt x="33" y="0"/>
                    </a:lnTo>
                    <a:lnTo>
                      <a:pt x="64" y="23"/>
                    </a:lnTo>
                    <a:lnTo>
                      <a:pt x="27" y="43"/>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7" name="Freeform 34"/>
              <p:cNvSpPr>
                <a:spLocks/>
              </p:cNvSpPr>
              <p:nvPr/>
            </p:nvSpPr>
            <p:spPr bwMode="auto">
              <a:xfrm>
                <a:off x="3800" y="1099"/>
                <a:ext cx="97" cy="92"/>
              </a:xfrm>
              <a:custGeom>
                <a:avLst/>
                <a:gdLst>
                  <a:gd name="T0" fmla="*/ 0 w 97"/>
                  <a:gd name="T1" fmla="*/ 43 h 92"/>
                  <a:gd name="T2" fmla="*/ 38 w 97"/>
                  <a:gd name="T3" fmla="*/ 63 h 92"/>
                  <a:gd name="T4" fmla="*/ 35 w 97"/>
                  <a:gd name="T5" fmla="*/ 88 h 92"/>
                  <a:gd name="T6" fmla="*/ 96 w 97"/>
                  <a:gd name="T7" fmla="*/ 91 h 92"/>
                  <a:gd name="T8" fmla="*/ 63 w 97"/>
                  <a:gd name="T9" fmla="*/ 14 h 92"/>
                  <a:gd name="T10" fmla="*/ 26 w 97"/>
                  <a:gd name="T11" fmla="*/ 0 h 92"/>
                  <a:gd name="T12" fmla="*/ 0 w 97"/>
                  <a:gd name="T13" fmla="*/ 43 h 92"/>
                  <a:gd name="T14" fmla="*/ 0 w 97"/>
                  <a:gd name="T15" fmla="*/ 43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3"/>
                    </a:moveTo>
                    <a:lnTo>
                      <a:pt x="38" y="63"/>
                    </a:lnTo>
                    <a:lnTo>
                      <a:pt x="35" y="88"/>
                    </a:lnTo>
                    <a:lnTo>
                      <a:pt x="96" y="91"/>
                    </a:lnTo>
                    <a:lnTo>
                      <a:pt x="63" y="14"/>
                    </a:lnTo>
                    <a:lnTo>
                      <a:pt x="26" y="0"/>
                    </a:lnTo>
                    <a:lnTo>
                      <a:pt x="0" y="4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8" name="Freeform 35"/>
              <p:cNvSpPr>
                <a:spLocks/>
              </p:cNvSpPr>
              <p:nvPr/>
            </p:nvSpPr>
            <p:spPr bwMode="auto">
              <a:xfrm>
                <a:off x="3833" y="942"/>
                <a:ext cx="230" cy="152"/>
              </a:xfrm>
              <a:custGeom>
                <a:avLst/>
                <a:gdLst>
                  <a:gd name="T0" fmla="*/ 0 w 230"/>
                  <a:gd name="T1" fmla="*/ 131 h 152"/>
                  <a:gd name="T2" fmla="*/ 49 w 230"/>
                  <a:gd name="T3" fmla="*/ 151 h 152"/>
                  <a:gd name="T4" fmla="*/ 108 w 230"/>
                  <a:gd name="T5" fmla="*/ 79 h 152"/>
                  <a:gd name="T6" fmla="*/ 229 w 230"/>
                  <a:gd name="T7" fmla="*/ 30 h 152"/>
                  <a:gd name="T8" fmla="*/ 218 w 230"/>
                  <a:gd name="T9" fmla="*/ 0 h 152"/>
                  <a:gd name="T10" fmla="*/ 116 w 230"/>
                  <a:gd name="T11" fmla="*/ 27 h 152"/>
                  <a:gd name="T12" fmla="*/ 31 w 230"/>
                  <a:gd name="T13" fmla="*/ 74 h 152"/>
                  <a:gd name="T14" fmla="*/ 0 w 230"/>
                  <a:gd name="T15" fmla="*/ 131 h 152"/>
                  <a:gd name="T16" fmla="*/ 0 w 230"/>
                  <a:gd name="T17" fmla="*/ 13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2">
                    <a:moveTo>
                      <a:pt x="0" y="131"/>
                    </a:moveTo>
                    <a:lnTo>
                      <a:pt x="49" y="151"/>
                    </a:lnTo>
                    <a:lnTo>
                      <a:pt x="108" y="79"/>
                    </a:lnTo>
                    <a:lnTo>
                      <a:pt x="229" y="30"/>
                    </a:lnTo>
                    <a:lnTo>
                      <a:pt x="218" y="0"/>
                    </a:lnTo>
                    <a:lnTo>
                      <a:pt x="116" y="27"/>
                    </a:lnTo>
                    <a:lnTo>
                      <a:pt x="31" y="74"/>
                    </a:lnTo>
                    <a:lnTo>
                      <a:pt x="0" y="13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69" name="Freeform 36"/>
              <p:cNvSpPr>
                <a:spLocks/>
              </p:cNvSpPr>
              <p:nvPr/>
            </p:nvSpPr>
            <p:spPr bwMode="auto">
              <a:xfrm>
                <a:off x="2835" y="1688"/>
                <a:ext cx="71" cy="98"/>
              </a:xfrm>
              <a:custGeom>
                <a:avLst/>
                <a:gdLst>
                  <a:gd name="T0" fmla="*/ 6 w 71"/>
                  <a:gd name="T1" fmla="*/ 97 h 98"/>
                  <a:gd name="T2" fmla="*/ 58 w 71"/>
                  <a:gd name="T3" fmla="*/ 90 h 98"/>
                  <a:gd name="T4" fmla="*/ 70 w 71"/>
                  <a:gd name="T5" fmla="*/ 24 h 98"/>
                  <a:gd name="T6" fmla="*/ 43 w 71"/>
                  <a:gd name="T7" fmla="*/ 0 h 98"/>
                  <a:gd name="T8" fmla="*/ 0 w 71"/>
                  <a:gd name="T9" fmla="*/ 39 h 98"/>
                  <a:gd name="T10" fmla="*/ 17 w 71"/>
                  <a:gd name="T11" fmla="*/ 62 h 98"/>
                  <a:gd name="T12" fmla="*/ 6 w 71"/>
                  <a:gd name="T13" fmla="*/ 97 h 98"/>
                  <a:gd name="T14" fmla="*/ 6 w 71"/>
                  <a:gd name="T15" fmla="*/ 9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98">
                    <a:moveTo>
                      <a:pt x="6" y="97"/>
                    </a:moveTo>
                    <a:lnTo>
                      <a:pt x="58" y="90"/>
                    </a:lnTo>
                    <a:lnTo>
                      <a:pt x="70" y="24"/>
                    </a:lnTo>
                    <a:lnTo>
                      <a:pt x="43" y="0"/>
                    </a:lnTo>
                    <a:lnTo>
                      <a:pt x="0" y="39"/>
                    </a:lnTo>
                    <a:lnTo>
                      <a:pt x="17" y="62"/>
                    </a:lnTo>
                    <a:lnTo>
                      <a:pt x="6" y="97"/>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0" name="Freeform 37"/>
              <p:cNvSpPr>
                <a:spLocks/>
              </p:cNvSpPr>
              <p:nvPr/>
            </p:nvSpPr>
            <p:spPr bwMode="auto">
              <a:xfrm>
                <a:off x="2897" y="1593"/>
                <a:ext cx="122" cy="243"/>
              </a:xfrm>
              <a:custGeom>
                <a:avLst/>
                <a:gdLst>
                  <a:gd name="T0" fmla="*/ 0 w 122"/>
                  <a:gd name="T1" fmla="*/ 56 h 243"/>
                  <a:gd name="T2" fmla="*/ 0 w 122"/>
                  <a:gd name="T3" fmla="*/ 56 h 243"/>
                  <a:gd name="T4" fmla="*/ 19 w 122"/>
                  <a:gd name="T5" fmla="*/ 1 h 243"/>
                  <a:gd name="T6" fmla="*/ 46 w 122"/>
                  <a:gd name="T7" fmla="*/ 0 h 243"/>
                  <a:gd name="T8" fmla="*/ 30 w 122"/>
                  <a:gd name="T9" fmla="*/ 31 h 243"/>
                  <a:gd name="T10" fmla="*/ 66 w 122"/>
                  <a:gd name="T11" fmla="*/ 34 h 243"/>
                  <a:gd name="T12" fmla="*/ 45 w 122"/>
                  <a:gd name="T13" fmla="*/ 76 h 243"/>
                  <a:gd name="T14" fmla="*/ 71 w 122"/>
                  <a:gd name="T15" fmla="*/ 89 h 243"/>
                  <a:gd name="T16" fmla="*/ 98 w 122"/>
                  <a:gd name="T17" fmla="*/ 139 h 243"/>
                  <a:gd name="T18" fmla="*/ 96 w 122"/>
                  <a:gd name="T19" fmla="*/ 165 h 243"/>
                  <a:gd name="T20" fmla="*/ 121 w 122"/>
                  <a:gd name="T21" fmla="*/ 169 h 243"/>
                  <a:gd name="T22" fmla="*/ 117 w 122"/>
                  <a:gd name="T23" fmla="*/ 211 h 243"/>
                  <a:gd name="T24" fmla="*/ 8 w 122"/>
                  <a:gd name="T25" fmla="*/ 242 h 243"/>
                  <a:gd name="T26" fmla="*/ 42 w 122"/>
                  <a:gd name="T27" fmla="*/ 205 h 243"/>
                  <a:gd name="T28" fmla="*/ 13 w 122"/>
                  <a:gd name="T29" fmla="*/ 192 h 243"/>
                  <a:gd name="T30" fmla="*/ 22 w 122"/>
                  <a:gd name="T31" fmla="*/ 165 h 243"/>
                  <a:gd name="T32" fmla="*/ 50 w 122"/>
                  <a:gd name="T33" fmla="*/ 149 h 243"/>
                  <a:gd name="T34" fmla="*/ 47 w 122"/>
                  <a:gd name="T35" fmla="*/ 106 h 243"/>
                  <a:gd name="T36" fmla="*/ 17 w 122"/>
                  <a:gd name="T37" fmla="*/ 113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9" y="1"/>
                    </a:lnTo>
                    <a:lnTo>
                      <a:pt x="46" y="0"/>
                    </a:lnTo>
                    <a:lnTo>
                      <a:pt x="30" y="31"/>
                    </a:lnTo>
                    <a:lnTo>
                      <a:pt x="66" y="34"/>
                    </a:lnTo>
                    <a:lnTo>
                      <a:pt x="45" y="76"/>
                    </a:lnTo>
                    <a:lnTo>
                      <a:pt x="71" y="89"/>
                    </a:lnTo>
                    <a:lnTo>
                      <a:pt x="98" y="139"/>
                    </a:lnTo>
                    <a:lnTo>
                      <a:pt x="96" y="165"/>
                    </a:lnTo>
                    <a:lnTo>
                      <a:pt x="121" y="169"/>
                    </a:lnTo>
                    <a:lnTo>
                      <a:pt x="117" y="211"/>
                    </a:lnTo>
                    <a:lnTo>
                      <a:pt x="8" y="242"/>
                    </a:lnTo>
                    <a:lnTo>
                      <a:pt x="42" y="205"/>
                    </a:lnTo>
                    <a:lnTo>
                      <a:pt x="13" y="192"/>
                    </a:lnTo>
                    <a:lnTo>
                      <a:pt x="22" y="165"/>
                    </a:lnTo>
                    <a:lnTo>
                      <a:pt x="50" y="149"/>
                    </a:lnTo>
                    <a:lnTo>
                      <a:pt x="47" y="106"/>
                    </a:lnTo>
                    <a:lnTo>
                      <a:pt x="17" y="113"/>
                    </a:lnTo>
                    <a:lnTo>
                      <a:pt x="12" y="59"/>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1" name="Freeform 38"/>
              <p:cNvSpPr>
                <a:spLocks/>
              </p:cNvSpPr>
              <p:nvPr/>
            </p:nvSpPr>
            <p:spPr bwMode="auto">
              <a:xfrm>
                <a:off x="3119" y="2057"/>
                <a:ext cx="26" cy="56"/>
              </a:xfrm>
              <a:custGeom>
                <a:avLst/>
                <a:gdLst>
                  <a:gd name="T0" fmla="*/ 0 w 26"/>
                  <a:gd name="T1" fmla="*/ 8 h 56"/>
                  <a:gd name="T2" fmla="*/ 0 w 26"/>
                  <a:gd name="T3" fmla="*/ 8 h 56"/>
                  <a:gd name="T4" fmla="*/ 5 w 26"/>
                  <a:gd name="T5" fmla="*/ 50 h 56"/>
                  <a:gd name="T6" fmla="*/ 15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0"/>
                    </a:lnTo>
                    <a:lnTo>
                      <a:pt x="15" y="55"/>
                    </a:lnTo>
                    <a:lnTo>
                      <a:pt x="25" y="21"/>
                    </a:lnTo>
                    <a:lnTo>
                      <a:pt x="15" y="0"/>
                    </a:lnTo>
                    <a:lnTo>
                      <a:pt x="0" y="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2" name="Freeform 39"/>
              <p:cNvSpPr>
                <a:spLocks/>
              </p:cNvSpPr>
              <p:nvPr/>
            </p:nvSpPr>
            <p:spPr bwMode="auto">
              <a:xfrm>
                <a:off x="3188" y="2129"/>
                <a:ext cx="49" cy="38"/>
              </a:xfrm>
              <a:custGeom>
                <a:avLst/>
                <a:gdLst>
                  <a:gd name="T0" fmla="*/ 0 w 49"/>
                  <a:gd name="T1" fmla="*/ 9 h 38"/>
                  <a:gd name="T2" fmla="*/ 0 w 49"/>
                  <a:gd name="T3" fmla="*/ 9 h 38"/>
                  <a:gd name="T4" fmla="*/ 40 w 49"/>
                  <a:gd name="T5" fmla="*/ 37 h 38"/>
                  <a:gd name="T6" fmla="*/ 48 w 49"/>
                  <a:gd name="T7" fmla="*/ 0 h 38"/>
                  <a:gd name="T8" fmla="*/ 0 w 49"/>
                  <a:gd name="T9" fmla="*/ 9 h 38"/>
                  <a:gd name="T10" fmla="*/ 0 w 49"/>
                  <a:gd name="T11" fmla="*/ 9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8">
                    <a:moveTo>
                      <a:pt x="0" y="9"/>
                    </a:moveTo>
                    <a:lnTo>
                      <a:pt x="0" y="9"/>
                    </a:lnTo>
                    <a:lnTo>
                      <a:pt x="40" y="37"/>
                    </a:lnTo>
                    <a:lnTo>
                      <a:pt x="48" y="0"/>
                    </a:lnTo>
                    <a:lnTo>
                      <a:pt x="0" y="9"/>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3" name="Freeform 40"/>
              <p:cNvSpPr>
                <a:spLocks/>
              </p:cNvSpPr>
              <p:nvPr/>
            </p:nvSpPr>
            <p:spPr bwMode="auto">
              <a:xfrm>
                <a:off x="2848" y="909"/>
                <a:ext cx="3134" cy="2014"/>
              </a:xfrm>
              <a:custGeom>
                <a:avLst/>
                <a:gdLst>
                  <a:gd name="T0" fmla="*/ 788 w 3134"/>
                  <a:gd name="T1" fmla="*/ 1640 h 2014"/>
                  <a:gd name="T2" fmla="*/ 1052 w 3134"/>
                  <a:gd name="T3" fmla="*/ 1650 h 2014"/>
                  <a:gd name="T4" fmla="*/ 942 w 3134"/>
                  <a:gd name="T5" fmla="*/ 1527 h 2014"/>
                  <a:gd name="T6" fmla="*/ 1047 w 3134"/>
                  <a:gd name="T7" fmla="*/ 1506 h 2014"/>
                  <a:gd name="T8" fmla="*/ 1324 w 3134"/>
                  <a:gd name="T9" fmla="*/ 1792 h 2014"/>
                  <a:gd name="T10" fmla="*/ 1562 w 3134"/>
                  <a:gd name="T11" fmla="*/ 1591 h 2014"/>
                  <a:gd name="T12" fmla="*/ 1690 w 3134"/>
                  <a:gd name="T13" fmla="*/ 1876 h 2014"/>
                  <a:gd name="T14" fmla="*/ 1771 w 3134"/>
                  <a:gd name="T15" fmla="*/ 1941 h 2014"/>
                  <a:gd name="T16" fmla="*/ 1794 w 3134"/>
                  <a:gd name="T17" fmla="*/ 1868 h 2014"/>
                  <a:gd name="T18" fmla="*/ 1875 w 3134"/>
                  <a:gd name="T19" fmla="*/ 1624 h 2014"/>
                  <a:gd name="T20" fmla="*/ 2071 w 3134"/>
                  <a:gd name="T21" fmla="*/ 1244 h 2014"/>
                  <a:gd name="T22" fmla="*/ 2050 w 3134"/>
                  <a:gd name="T23" fmla="*/ 1212 h 2014"/>
                  <a:gd name="T24" fmla="*/ 2148 w 3134"/>
                  <a:gd name="T25" fmla="*/ 1185 h 2014"/>
                  <a:gd name="T26" fmla="*/ 2340 w 3134"/>
                  <a:gd name="T27" fmla="*/ 809 h 2014"/>
                  <a:gd name="T28" fmla="*/ 2615 w 3134"/>
                  <a:gd name="T29" fmla="*/ 588 h 2014"/>
                  <a:gd name="T30" fmla="*/ 2594 w 3134"/>
                  <a:gd name="T31" fmla="*/ 740 h 2014"/>
                  <a:gd name="T32" fmla="*/ 2786 w 3134"/>
                  <a:gd name="T33" fmla="*/ 622 h 2014"/>
                  <a:gd name="T34" fmla="*/ 2995 w 3134"/>
                  <a:gd name="T35" fmla="*/ 462 h 2014"/>
                  <a:gd name="T36" fmla="*/ 2825 w 3134"/>
                  <a:gd name="T37" fmla="*/ 305 h 2014"/>
                  <a:gd name="T38" fmla="*/ 2541 w 3134"/>
                  <a:gd name="T39" fmla="*/ 278 h 2014"/>
                  <a:gd name="T40" fmla="*/ 2207 w 3134"/>
                  <a:gd name="T41" fmla="*/ 282 h 2014"/>
                  <a:gd name="T42" fmla="*/ 1886 w 3134"/>
                  <a:gd name="T43" fmla="*/ 168 h 2014"/>
                  <a:gd name="T44" fmla="*/ 1811 w 3134"/>
                  <a:gd name="T45" fmla="*/ 53 h 2014"/>
                  <a:gd name="T46" fmla="*/ 1522 w 3134"/>
                  <a:gd name="T47" fmla="*/ 114 h 2014"/>
                  <a:gd name="T48" fmla="*/ 1376 w 3134"/>
                  <a:gd name="T49" fmla="*/ 220 h 2014"/>
                  <a:gd name="T50" fmla="*/ 1312 w 3134"/>
                  <a:gd name="T51" fmla="*/ 282 h 2014"/>
                  <a:gd name="T52" fmla="*/ 1231 w 3134"/>
                  <a:gd name="T53" fmla="*/ 349 h 2014"/>
                  <a:gd name="T54" fmla="*/ 1005 w 3134"/>
                  <a:gd name="T55" fmla="*/ 374 h 2014"/>
                  <a:gd name="T56" fmla="*/ 810 w 3134"/>
                  <a:gd name="T57" fmla="*/ 431 h 2014"/>
                  <a:gd name="T58" fmla="*/ 689 w 3134"/>
                  <a:gd name="T59" fmla="*/ 498 h 2014"/>
                  <a:gd name="T60" fmla="*/ 708 w 3134"/>
                  <a:gd name="T61" fmla="*/ 338 h 2014"/>
                  <a:gd name="T62" fmla="*/ 537 w 3134"/>
                  <a:gd name="T63" fmla="*/ 272 h 2014"/>
                  <a:gd name="T64" fmla="*/ 423 w 3134"/>
                  <a:gd name="T65" fmla="*/ 353 h 2014"/>
                  <a:gd name="T66" fmla="*/ 264 w 3134"/>
                  <a:gd name="T67" fmla="*/ 593 h 2014"/>
                  <a:gd name="T68" fmla="*/ 330 w 3134"/>
                  <a:gd name="T69" fmla="*/ 718 h 2014"/>
                  <a:gd name="T70" fmla="*/ 398 w 3134"/>
                  <a:gd name="T71" fmla="*/ 681 h 2014"/>
                  <a:gd name="T72" fmla="*/ 489 w 3134"/>
                  <a:gd name="T73" fmla="*/ 457 h 2014"/>
                  <a:gd name="T74" fmla="*/ 506 w 3134"/>
                  <a:gd name="T75" fmla="*/ 645 h 2014"/>
                  <a:gd name="T76" fmla="*/ 498 w 3134"/>
                  <a:gd name="T77" fmla="*/ 708 h 2014"/>
                  <a:gd name="T78" fmla="*/ 367 w 3134"/>
                  <a:gd name="T79" fmla="*/ 823 h 2014"/>
                  <a:gd name="T80" fmla="*/ 308 w 3134"/>
                  <a:gd name="T81" fmla="*/ 710 h 2014"/>
                  <a:gd name="T82" fmla="*/ 232 w 3134"/>
                  <a:gd name="T83" fmla="*/ 837 h 2014"/>
                  <a:gd name="T84" fmla="*/ 124 w 3134"/>
                  <a:gd name="T85" fmla="*/ 963 h 2014"/>
                  <a:gd name="T86" fmla="*/ 136 w 3134"/>
                  <a:gd name="T87" fmla="*/ 1050 h 2014"/>
                  <a:gd name="T88" fmla="*/ 9 w 3134"/>
                  <a:gd name="T89" fmla="*/ 1249 h 2014"/>
                  <a:gd name="T90" fmla="*/ 160 w 3134"/>
                  <a:gd name="T91" fmla="*/ 1160 h 2014"/>
                  <a:gd name="T92" fmla="*/ 264 w 3134"/>
                  <a:gd name="T93" fmla="*/ 1085 h 2014"/>
                  <a:gd name="T94" fmla="*/ 398 w 3134"/>
                  <a:gd name="T95" fmla="*/ 1227 h 2014"/>
                  <a:gd name="T96" fmla="*/ 341 w 3134"/>
                  <a:gd name="T97" fmla="*/ 1078 h 2014"/>
                  <a:gd name="T98" fmla="*/ 449 w 3134"/>
                  <a:gd name="T99" fmla="*/ 1168 h 2014"/>
                  <a:gd name="T100" fmla="*/ 486 w 3134"/>
                  <a:gd name="T101" fmla="*/ 1255 h 2014"/>
                  <a:gd name="T102" fmla="*/ 501 w 3134"/>
                  <a:gd name="T103" fmla="*/ 1166 h 2014"/>
                  <a:gd name="T104" fmla="*/ 619 w 3134"/>
                  <a:gd name="T105" fmla="*/ 1020 h 2014"/>
                  <a:gd name="T106" fmla="*/ 680 w 3134"/>
                  <a:gd name="T107" fmla="*/ 1069 h 2014"/>
                  <a:gd name="T108" fmla="*/ 761 w 3134"/>
                  <a:gd name="T109" fmla="*/ 997 h 2014"/>
                  <a:gd name="T110" fmla="*/ 744 w 3134"/>
                  <a:gd name="T111" fmla="*/ 1156 h 2014"/>
                  <a:gd name="T112" fmla="*/ 558 w 3134"/>
                  <a:gd name="T113" fmla="*/ 1178 h 2014"/>
                  <a:gd name="T114" fmla="*/ 663 w 3134"/>
                  <a:gd name="T115" fmla="*/ 1273 h 2014"/>
                  <a:gd name="T116" fmla="*/ 653 w 3134"/>
                  <a:gd name="T117" fmla="*/ 1420 h 20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4">
                    <a:moveTo>
                      <a:pt x="653" y="1420"/>
                    </a:moveTo>
                    <a:lnTo>
                      <a:pt x="694" y="1424"/>
                    </a:lnTo>
                    <a:lnTo>
                      <a:pt x="748" y="1548"/>
                    </a:lnTo>
                    <a:lnTo>
                      <a:pt x="788" y="1640"/>
                    </a:lnTo>
                    <a:lnTo>
                      <a:pt x="817" y="1706"/>
                    </a:lnTo>
                    <a:lnTo>
                      <a:pt x="828" y="1783"/>
                    </a:lnTo>
                    <a:lnTo>
                      <a:pt x="909" y="1757"/>
                    </a:lnTo>
                    <a:lnTo>
                      <a:pt x="1009" y="1694"/>
                    </a:lnTo>
                    <a:lnTo>
                      <a:pt x="1052" y="1650"/>
                    </a:lnTo>
                    <a:lnTo>
                      <a:pt x="1084" y="1576"/>
                    </a:lnTo>
                    <a:lnTo>
                      <a:pt x="1025" y="1499"/>
                    </a:lnTo>
                    <a:lnTo>
                      <a:pt x="992" y="1541"/>
                    </a:lnTo>
                    <a:lnTo>
                      <a:pt x="967" y="1539"/>
                    </a:lnTo>
                    <a:lnTo>
                      <a:pt x="942" y="1527"/>
                    </a:lnTo>
                    <a:lnTo>
                      <a:pt x="905" y="1443"/>
                    </a:lnTo>
                    <a:lnTo>
                      <a:pt x="900" y="1412"/>
                    </a:lnTo>
                    <a:lnTo>
                      <a:pt x="930" y="1409"/>
                    </a:lnTo>
                    <a:lnTo>
                      <a:pt x="953" y="1459"/>
                    </a:lnTo>
                    <a:lnTo>
                      <a:pt x="1047" y="1506"/>
                    </a:lnTo>
                    <a:lnTo>
                      <a:pt x="1188" y="1513"/>
                    </a:lnTo>
                    <a:lnTo>
                      <a:pt x="1250" y="1613"/>
                    </a:lnTo>
                    <a:lnTo>
                      <a:pt x="1273" y="1606"/>
                    </a:lnTo>
                    <a:lnTo>
                      <a:pt x="1310" y="1722"/>
                    </a:lnTo>
                    <a:lnTo>
                      <a:pt x="1324" y="1792"/>
                    </a:lnTo>
                    <a:lnTo>
                      <a:pt x="1360" y="1878"/>
                    </a:lnTo>
                    <a:lnTo>
                      <a:pt x="1398" y="1834"/>
                    </a:lnTo>
                    <a:lnTo>
                      <a:pt x="1406" y="1720"/>
                    </a:lnTo>
                    <a:lnTo>
                      <a:pt x="1527" y="1584"/>
                    </a:lnTo>
                    <a:lnTo>
                      <a:pt x="1562" y="1591"/>
                    </a:lnTo>
                    <a:lnTo>
                      <a:pt x="1582" y="1572"/>
                    </a:lnTo>
                    <a:lnTo>
                      <a:pt x="1627" y="1665"/>
                    </a:lnTo>
                    <a:lnTo>
                      <a:pt x="1626" y="1713"/>
                    </a:lnTo>
                    <a:lnTo>
                      <a:pt x="1665" y="1684"/>
                    </a:lnTo>
                    <a:lnTo>
                      <a:pt x="1690" y="1876"/>
                    </a:lnTo>
                    <a:lnTo>
                      <a:pt x="1720" y="1912"/>
                    </a:lnTo>
                    <a:lnTo>
                      <a:pt x="1738" y="1984"/>
                    </a:lnTo>
                    <a:lnTo>
                      <a:pt x="1778" y="2013"/>
                    </a:lnTo>
                    <a:lnTo>
                      <a:pt x="1779" y="2013"/>
                    </a:lnTo>
                    <a:lnTo>
                      <a:pt x="1771" y="1941"/>
                    </a:lnTo>
                    <a:lnTo>
                      <a:pt x="1726" y="1894"/>
                    </a:lnTo>
                    <a:lnTo>
                      <a:pt x="1703" y="1834"/>
                    </a:lnTo>
                    <a:lnTo>
                      <a:pt x="1719" y="1765"/>
                    </a:lnTo>
                    <a:lnTo>
                      <a:pt x="1771" y="1827"/>
                    </a:lnTo>
                    <a:lnTo>
                      <a:pt x="1794" y="1868"/>
                    </a:lnTo>
                    <a:lnTo>
                      <a:pt x="1859" y="1805"/>
                    </a:lnTo>
                    <a:lnTo>
                      <a:pt x="1854" y="1728"/>
                    </a:lnTo>
                    <a:lnTo>
                      <a:pt x="1803" y="1655"/>
                    </a:lnTo>
                    <a:lnTo>
                      <a:pt x="1841" y="1598"/>
                    </a:lnTo>
                    <a:lnTo>
                      <a:pt x="1875" y="1624"/>
                    </a:lnTo>
                    <a:lnTo>
                      <a:pt x="1919" y="1588"/>
                    </a:lnTo>
                    <a:lnTo>
                      <a:pt x="2009" y="1529"/>
                    </a:lnTo>
                    <a:lnTo>
                      <a:pt x="2059" y="1374"/>
                    </a:lnTo>
                    <a:lnTo>
                      <a:pt x="2018" y="1302"/>
                    </a:lnTo>
                    <a:lnTo>
                      <a:pt x="2071" y="1244"/>
                    </a:lnTo>
                    <a:lnTo>
                      <a:pt x="2044" y="1233"/>
                    </a:lnTo>
                    <a:lnTo>
                      <a:pt x="2015" y="1247"/>
                    </a:lnTo>
                    <a:lnTo>
                      <a:pt x="1992" y="1218"/>
                    </a:lnTo>
                    <a:lnTo>
                      <a:pt x="2058" y="1155"/>
                    </a:lnTo>
                    <a:lnTo>
                      <a:pt x="2050" y="1212"/>
                    </a:lnTo>
                    <a:lnTo>
                      <a:pt x="2116" y="1190"/>
                    </a:lnTo>
                    <a:lnTo>
                      <a:pt x="2133" y="1233"/>
                    </a:lnTo>
                    <a:lnTo>
                      <a:pt x="2127" y="1313"/>
                    </a:lnTo>
                    <a:lnTo>
                      <a:pt x="2180" y="1274"/>
                    </a:lnTo>
                    <a:lnTo>
                      <a:pt x="2148" y="1185"/>
                    </a:lnTo>
                    <a:lnTo>
                      <a:pt x="2216" y="1097"/>
                    </a:lnTo>
                    <a:lnTo>
                      <a:pt x="2239" y="1114"/>
                    </a:lnTo>
                    <a:lnTo>
                      <a:pt x="2348" y="967"/>
                    </a:lnTo>
                    <a:lnTo>
                      <a:pt x="2368" y="868"/>
                    </a:lnTo>
                    <a:lnTo>
                      <a:pt x="2340" y="809"/>
                    </a:lnTo>
                    <a:lnTo>
                      <a:pt x="2269" y="796"/>
                    </a:lnTo>
                    <a:lnTo>
                      <a:pt x="2386" y="665"/>
                    </a:lnTo>
                    <a:lnTo>
                      <a:pt x="2480" y="665"/>
                    </a:lnTo>
                    <a:lnTo>
                      <a:pt x="2577" y="667"/>
                    </a:lnTo>
                    <a:lnTo>
                      <a:pt x="2615" y="588"/>
                    </a:lnTo>
                    <a:lnTo>
                      <a:pt x="2664" y="581"/>
                    </a:lnTo>
                    <a:lnTo>
                      <a:pt x="2660" y="623"/>
                    </a:lnTo>
                    <a:lnTo>
                      <a:pt x="2723" y="572"/>
                    </a:lnTo>
                    <a:lnTo>
                      <a:pt x="2608" y="706"/>
                    </a:lnTo>
                    <a:lnTo>
                      <a:pt x="2594" y="740"/>
                    </a:lnTo>
                    <a:lnTo>
                      <a:pt x="2607" y="902"/>
                    </a:lnTo>
                    <a:lnTo>
                      <a:pt x="2691" y="797"/>
                    </a:lnTo>
                    <a:lnTo>
                      <a:pt x="2688" y="698"/>
                    </a:lnTo>
                    <a:lnTo>
                      <a:pt x="2713" y="645"/>
                    </a:lnTo>
                    <a:lnTo>
                      <a:pt x="2786" y="622"/>
                    </a:lnTo>
                    <a:lnTo>
                      <a:pt x="2819" y="643"/>
                    </a:lnTo>
                    <a:lnTo>
                      <a:pt x="2927" y="561"/>
                    </a:lnTo>
                    <a:lnTo>
                      <a:pt x="2962" y="545"/>
                    </a:lnTo>
                    <a:lnTo>
                      <a:pt x="2949" y="495"/>
                    </a:lnTo>
                    <a:lnTo>
                      <a:pt x="2995" y="462"/>
                    </a:lnTo>
                    <a:lnTo>
                      <a:pt x="3092" y="499"/>
                    </a:lnTo>
                    <a:lnTo>
                      <a:pt x="3133" y="444"/>
                    </a:lnTo>
                    <a:lnTo>
                      <a:pt x="3044" y="389"/>
                    </a:lnTo>
                    <a:lnTo>
                      <a:pt x="2945" y="328"/>
                    </a:lnTo>
                    <a:lnTo>
                      <a:pt x="2825" y="305"/>
                    </a:lnTo>
                    <a:lnTo>
                      <a:pt x="2815" y="352"/>
                    </a:lnTo>
                    <a:lnTo>
                      <a:pt x="2764" y="326"/>
                    </a:lnTo>
                    <a:lnTo>
                      <a:pt x="2680" y="332"/>
                    </a:lnTo>
                    <a:lnTo>
                      <a:pt x="2639" y="273"/>
                    </a:lnTo>
                    <a:lnTo>
                      <a:pt x="2541" y="278"/>
                    </a:lnTo>
                    <a:lnTo>
                      <a:pt x="2492" y="225"/>
                    </a:lnTo>
                    <a:lnTo>
                      <a:pt x="2360" y="200"/>
                    </a:lnTo>
                    <a:lnTo>
                      <a:pt x="2312" y="265"/>
                    </a:lnTo>
                    <a:lnTo>
                      <a:pt x="2229" y="233"/>
                    </a:lnTo>
                    <a:lnTo>
                      <a:pt x="2207" y="282"/>
                    </a:lnTo>
                    <a:lnTo>
                      <a:pt x="2178" y="192"/>
                    </a:lnTo>
                    <a:lnTo>
                      <a:pt x="2082" y="164"/>
                    </a:lnTo>
                    <a:lnTo>
                      <a:pt x="2080" y="192"/>
                    </a:lnTo>
                    <a:lnTo>
                      <a:pt x="1963" y="167"/>
                    </a:lnTo>
                    <a:lnTo>
                      <a:pt x="1886" y="168"/>
                    </a:lnTo>
                    <a:lnTo>
                      <a:pt x="1815" y="187"/>
                    </a:lnTo>
                    <a:lnTo>
                      <a:pt x="1922" y="113"/>
                    </a:lnTo>
                    <a:lnTo>
                      <a:pt x="1932" y="79"/>
                    </a:lnTo>
                    <a:lnTo>
                      <a:pt x="1890" y="41"/>
                    </a:lnTo>
                    <a:lnTo>
                      <a:pt x="1811" y="53"/>
                    </a:lnTo>
                    <a:lnTo>
                      <a:pt x="1829" y="33"/>
                    </a:lnTo>
                    <a:lnTo>
                      <a:pt x="1780" y="0"/>
                    </a:lnTo>
                    <a:lnTo>
                      <a:pt x="1694" y="61"/>
                    </a:lnTo>
                    <a:lnTo>
                      <a:pt x="1612" y="79"/>
                    </a:lnTo>
                    <a:lnTo>
                      <a:pt x="1522" y="114"/>
                    </a:lnTo>
                    <a:lnTo>
                      <a:pt x="1506" y="159"/>
                    </a:lnTo>
                    <a:lnTo>
                      <a:pt x="1410" y="173"/>
                    </a:lnTo>
                    <a:lnTo>
                      <a:pt x="1418" y="218"/>
                    </a:lnTo>
                    <a:lnTo>
                      <a:pt x="1454" y="247"/>
                    </a:lnTo>
                    <a:lnTo>
                      <a:pt x="1376" y="220"/>
                    </a:lnTo>
                    <a:lnTo>
                      <a:pt x="1376" y="273"/>
                    </a:lnTo>
                    <a:lnTo>
                      <a:pt x="1334" y="261"/>
                    </a:lnTo>
                    <a:lnTo>
                      <a:pt x="1323" y="222"/>
                    </a:lnTo>
                    <a:lnTo>
                      <a:pt x="1292" y="250"/>
                    </a:lnTo>
                    <a:lnTo>
                      <a:pt x="1312" y="282"/>
                    </a:lnTo>
                    <a:lnTo>
                      <a:pt x="1293" y="389"/>
                    </a:lnTo>
                    <a:lnTo>
                      <a:pt x="1269" y="196"/>
                    </a:lnTo>
                    <a:lnTo>
                      <a:pt x="1234" y="196"/>
                    </a:lnTo>
                    <a:lnTo>
                      <a:pt x="1196" y="321"/>
                    </a:lnTo>
                    <a:lnTo>
                      <a:pt x="1231" y="349"/>
                    </a:lnTo>
                    <a:lnTo>
                      <a:pt x="1217" y="371"/>
                    </a:lnTo>
                    <a:lnTo>
                      <a:pt x="1153" y="325"/>
                    </a:lnTo>
                    <a:lnTo>
                      <a:pt x="1102" y="312"/>
                    </a:lnTo>
                    <a:lnTo>
                      <a:pt x="1102" y="347"/>
                    </a:lnTo>
                    <a:lnTo>
                      <a:pt x="1005" y="374"/>
                    </a:lnTo>
                    <a:lnTo>
                      <a:pt x="990" y="347"/>
                    </a:lnTo>
                    <a:lnTo>
                      <a:pt x="900" y="394"/>
                    </a:lnTo>
                    <a:lnTo>
                      <a:pt x="838" y="368"/>
                    </a:lnTo>
                    <a:lnTo>
                      <a:pt x="839" y="452"/>
                    </a:lnTo>
                    <a:lnTo>
                      <a:pt x="810" y="431"/>
                    </a:lnTo>
                    <a:lnTo>
                      <a:pt x="772" y="461"/>
                    </a:lnTo>
                    <a:lnTo>
                      <a:pt x="788" y="498"/>
                    </a:lnTo>
                    <a:lnTo>
                      <a:pt x="722" y="491"/>
                    </a:lnTo>
                    <a:lnTo>
                      <a:pt x="736" y="523"/>
                    </a:lnTo>
                    <a:lnTo>
                      <a:pt x="689" y="498"/>
                    </a:lnTo>
                    <a:lnTo>
                      <a:pt x="692" y="452"/>
                    </a:lnTo>
                    <a:lnTo>
                      <a:pt x="648" y="412"/>
                    </a:lnTo>
                    <a:lnTo>
                      <a:pt x="756" y="446"/>
                    </a:lnTo>
                    <a:lnTo>
                      <a:pt x="790" y="391"/>
                    </a:lnTo>
                    <a:lnTo>
                      <a:pt x="708" y="338"/>
                    </a:lnTo>
                    <a:lnTo>
                      <a:pt x="646" y="310"/>
                    </a:lnTo>
                    <a:lnTo>
                      <a:pt x="596" y="302"/>
                    </a:lnTo>
                    <a:lnTo>
                      <a:pt x="631" y="293"/>
                    </a:lnTo>
                    <a:lnTo>
                      <a:pt x="579" y="268"/>
                    </a:lnTo>
                    <a:lnTo>
                      <a:pt x="537" y="272"/>
                    </a:lnTo>
                    <a:lnTo>
                      <a:pt x="510" y="309"/>
                    </a:lnTo>
                    <a:lnTo>
                      <a:pt x="484" y="297"/>
                    </a:lnTo>
                    <a:lnTo>
                      <a:pt x="452" y="336"/>
                    </a:lnTo>
                    <a:lnTo>
                      <a:pt x="432" y="326"/>
                    </a:lnTo>
                    <a:lnTo>
                      <a:pt x="423" y="353"/>
                    </a:lnTo>
                    <a:lnTo>
                      <a:pt x="391" y="377"/>
                    </a:lnTo>
                    <a:lnTo>
                      <a:pt x="340" y="476"/>
                    </a:lnTo>
                    <a:lnTo>
                      <a:pt x="299" y="519"/>
                    </a:lnTo>
                    <a:lnTo>
                      <a:pt x="227" y="574"/>
                    </a:lnTo>
                    <a:lnTo>
                      <a:pt x="264" y="593"/>
                    </a:lnTo>
                    <a:lnTo>
                      <a:pt x="225" y="612"/>
                    </a:lnTo>
                    <a:lnTo>
                      <a:pt x="235" y="685"/>
                    </a:lnTo>
                    <a:lnTo>
                      <a:pt x="273" y="695"/>
                    </a:lnTo>
                    <a:lnTo>
                      <a:pt x="312" y="645"/>
                    </a:lnTo>
                    <a:lnTo>
                      <a:pt x="330" y="718"/>
                    </a:lnTo>
                    <a:lnTo>
                      <a:pt x="347" y="743"/>
                    </a:lnTo>
                    <a:lnTo>
                      <a:pt x="345" y="776"/>
                    </a:lnTo>
                    <a:lnTo>
                      <a:pt x="394" y="754"/>
                    </a:lnTo>
                    <a:lnTo>
                      <a:pt x="409" y="686"/>
                    </a:lnTo>
                    <a:lnTo>
                      <a:pt x="398" y="681"/>
                    </a:lnTo>
                    <a:lnTo>
                      <a:pt x="440" y="643"/>
                    </a:lnTo>
                    <a:lnTo>
                      <a:pt x="416" y="623"/>
                    </a:lnTo>
                    <a:lnTo>
                      <a:pt x="416" y="561"/>
                    </a:lnTo>
                    <a:lnTo>
                      <a:pt x="484" y="500"/>
                    </a:lnTo>
                    <a:lnTo>
                      <a:pt x="489" y="457"/>
                    </a:lnTo>
                    <a:lnTo>
                      <a:pt x="522" y="450"/>
                    </a:lnTo>
                    <a:lnTo>
                      <a:pt x="546" y="482"/>
                    </a:lnTo>
                    <a:lnTo>
                      <a:pt x="476" y="553"/>
                    </a:lnTo>
                    <a:lnTo>
                      <a:pt x="479" y="620"/>
                    </a:lnTo>
                    <a:lnTo>
                      <a:pt x="506" y="645"/>
                    </a:lnTo>
                    <a:lnTo>
                      <a:pt x="580" y="623"/>
                    </a:lnTo>
                    <a:lnTo>
                      <a:pt x="620" y="643"/>
                    </a:lnTo>
                    <a:lnTo>
                      <a:pt x="515" y="662"/>
                    </a:lnTo>
                    <a:lnTo>
                      <a:pt x="524" y="732"/>
                    </a:lnTo>
                    <a:lnTo>
                      <a:pt x="498" y="708"/>
                    </a:lnTo>
                    <a:lnTo>
                      <a:pt x="475" y="737"/>
                    </a:lnTo>
                    <a:lnTo>
                      <a:pt x="475" y="777"/>
                    </a:lnTo>
                    <a:lnTo>
                      <a:pt x="453" y="803"/>
                    </a:lnTo>
                    <a:lnTo>
                      <a:pt x="416" y="795"/>
                    </a:lnTo>
                    <a:lnTo>
                      <a:pt x="367" y="823"/>
                    </a:lnTo>
                    <a:lnTo>
                      <a:pt x="342" y="803"/>
                    </a:lnTo>
                    <a:lnTo>
                      <a:pt x="317" y="805"/>
                    </a:lnTo>
                    <a:lnTo>
                      <a:pt x="294" y="791"/>
                    </a:lnTo>
                    <a:lnTo>
                      <a:pt x="315" y="751"/>
                    </a:lnTo>
                    <a:lnTo>
                      <a:pt x="308" y="710"/>
                    </a:lnTo>
                    <a:lnTo>
                      <a:pt x="276" y="734"/>
                    </a:lnTo>
                    <a:lnTo>
                      <a:pt x="272" y="772"/>
                    </a:lnTo>
                    <a:lnTo>
                      <a:pt x="281" y="835"/>
                    </a:lnTo>
                    <a:lnTo>
                      <a:pt x="267" y="825"/>
                    </a:lnTo>
                    <a:lnTo>
                      <a:pt x="232" y="837"/>
                    </a:lnTo>
                    <a:lnTo>
                      <a:pt x="223" y="880"/>
                    </a:lnTo>
                    <a:lnTo>
                      <a:pt x="174" y="902"/>
                    </a:lnTo>
                    <a:lnTo>
                      <a:pt x="156" y="941"/>
                    </a:lnTo>
                    <a:lnTo>
                      <a:pt x="118" y="934"/>
                    </a:lnTo>
                    <a:lnTo>
                      <a:pt x="124" y="963"/>
                    </a:lnTo>
                    <a:lnTo>
                      <a:pt x="75" y="966"/>
                    </a:lnTo>
                    <a:lnTo>
                      <a:pt x="79" y="984"/>
                    </a:lnTo>
                    <a:lnTo>
                      <a:pt x="120" y="998"/>
                    </a:lnTo>
                    <a:lnTo>
                      <a:pt x="115" y="1010"/>
                    </a:lnTo>
                    <a:lnTo>
                      <a:pt x="136" y="1050"/>
                    </a:lnTo>
                    <a:lnTo>
                      <a:pt x="119" y="1097"/>
                    </a:lnTo>
                    <a:lnTo>
                      <a:pt x="20" y="1089"/>
                    </a:lnTo>
                    <a:lnTo>
                      <a:pt x="3" y="1106"/>
                    </a:lnTo>
                    <a:lnTo>
                      <a:pt x="0" y="1210"/>
                    </a:lnTo>
                    <a:lnTo>
                      <a:pt x="9" y="1249"/>
                    </a:lnTo>
                    <a:lnTo>
                      <a:pt x="32" y="1247"/>
                    </a:lnTo>
                    <a:lnTo>
                      <a:pt x="116" y="1255"/>
                    </a:lnTo>
                    <a:lnTo>
                      <a:pt x="150" y="1213"/>
                    </a:lnTo>
                    <a:lnTo>
                      <a:pt x="143" y="1195"/>
                    </a:lnTo>
                    <a:lnTo>
                      <a:pt x="160" y="1160"/>
                    </a:lnTo>
                    <a:lnTo>
                      <a:pt x="196" y="1136"/>
                    </a:lnTo>
                    <a:lnTo>
                      <a:pt x="196" y="1101"/>
                    </a:lnTo>
                    <a:lnTo>
                      <a:pt x="209" y="1092"/>
                    </a:lnTo>
                    <a:lnTo>
                      <a:pt x="243" y="1105"/>
                    </a:lnTo>
                    <a:lnTo>
                      <a:pt x="264" y="1085"/>
                    </a:lnTo>
                    <a:lnTo>
                      <a:pt x="285" y="1070"/>
                    </a:lnTo>
                    <a:lnTo>
                      <a:pt x="305" y="1081"/>
                    </a:lnTo>
                    <a:lnTo>
                      <a:pt x="321" y="1119"/>
                    </a:lnTo>
                    <a:lnTo>
                      <a:pt x="391" y="1176"/>
                    </a:lnTo>
                    <a:lnTo>
                      <a:pt x="398" y="1227"/>
                    </a:lnTo>
                    <a:lnTo>
                      <a:pt x="414" y="1202"/>
                    </a:lnTo>
                    <a:lnTo>
                      <a:pt x="409" y="1171"/>
                    </a:lnTo>
                    <a:lnTo>
                      <a:pt x="437" y="1176"/>
                    </a:lnTo>
                    <a:lnTo>
                      <a:pt x="377" y="1128"/>
                    </a:lnTo>
                    <a:lnTo>
                      <a:pt x="341" y="1078"/>
                    </a:lnTo>
                    <a:lnTo>
                      <a:pt x="338" y="1046"/>
                    </a:lnTo>
                    <a:lnTo>
                      <a:pt x="373" y="1048"/>
                    </a:lnTo>
                    <a:lnTo>
                      <a:pt x="397" y="1092"/>
                    </a:lnTo>
                    <a:lnTo>
                      <a:pt x="449" y="1134"/>
                    </a:lnTo>
                    <a:lnTo>
                      <a:pt x="449" y="1168"/>
                    </a:lnTo>
                    <a:lnTo>
                      <a:pt x="463" y="1186"/>
                    </a:lnTo>
                    <a:lnTo>
                      <a:pt x="477" y="1220"/>
                    </a:lnTo>
                    <a:lnTo>
                      <a:pt x="509" y="1223"/>
                    </a:lnTo>
                    <a:lnTo>
                      <a:pt x="477" y="1232"/>
                    </a:lnTo>
                    <a:lnTo>
                      <a:pt x="486" y="1255"/>
                    </a:lnTo>
                    <a:lnTo>
                      <a:pt x="509" y="1264"/>
                    </a:lnTo>
                    <a:lnTo>
                      <a:pt x="522" y="1222"/>
                    </a:lnTo>
                    <a:lnTo>
                      <a:pt x="500" y="1205"/>
                    </a:lnTo>
                    <a:lnTo>
                      <a:pt x="512" y="1198"/>
                    </a:lnTo>
                    <a:lnTo>
                      <a:pt x="501" y="1166"/>
                    </a:lnTo>
                    <a:lnTo>
                      <a:pt x="580" y="1155"/>
                    </a:lnTo>
                    <a:lnTo>
                      <a:pt x="578" y="1118"/>
                    </a:lnTo>
                    <a:lnTo>
                      <a:pt x="596" y="1087"/>
                    </a:lnTo>
                    <a:lnTo>
                      <a:pt x="611" y="1046"/>
                    </a:lnTo>
                    <a:lnTo>
                      <a:pt x="619" y="1020"/>
                    </a:lnTo>
                    <a:lnTo>
                      <a:pt x="647" y="1010"/>
                    </a:lnTo>
                    <a:lnTo>
                      <a:pt x="646" y="1024"/>
                    </a:lnTo>
                    <a:lnTo>
                      <a:pt x="675" y="1027"/>
                    </a:lnTo>
                    <a:lnTo>
                      <a:pt x="657" y="1044"/>
                    </a:lnTo>
                    <a:lnTo>
                      <a:pt x="680" y="1069"/>
                    </a:lnTo>
                    <a:lnTo>
                      <a:pt x="722" y="1044"/>
                    </a:lnTo>
                    <a:lnTo>
                      <a:pt x="697" y="1048"/>
                    </a:lnTo>
                    <a:lnTo>
                      <a:pt x="696" y="1034"/>
                    </a:lnTo>
                    <a:lnTo>
                      <a:pt x="698" y="1018"/>
                    </a:lnTo>
                    <a:lnTo>
                      <a:pt x="761" y="997"/>
                    </a:lnTo>
                    <a:lnTo>
                      <a:pt x="740" y="1012"/>
                    </a:lnTo>
                    <a:lnTo>
                      <a:pt x="722" y="1050"/>
                    </a:lnTo>
                    <a:lnTo>
                      <a:pt x="795" y="1109"/>
                    </a:lnTo>
                    <a:lnTo>
                      <a:pt x="797" y="1139"/>
                    </a:lnTo>
                    <a:lnTo>
                      <a:pt x="744" y="1156"/>
                    </a:lnTo>
                    <a:lnTo>
                      <a:pt x="698" y="1128"/>
                    </a:lnTo>
                    <a:lnTo>
                      <a:pt x="636" y="1154"/>
                    </a:lnTo>
                    <a:lnTo>
                      <a:pt x="606" y="1148"/>
                    </a:lnTo>
                    <a:lnTo>
                      <a:pt x="615" y="1162"/>
                    </a:lnTo>
                    <a:lnTo>
                      <a:pt x="558" y="1178"/>
                    </a:lnTo>
                    <a:lnTo>
                      <a:pt x="572" y="1218"/>
                    </a:lnTo>
                    <a:lnTo>
                      <a:pt x="577" y="1259"/>
                    </a:lnTo>
                    <a:lnTo>
                      <a:pt x="615" y="1269"/>
                    </a:lnTo>
                    <a:lnTo>
                      <a:pt x="632" y="1253"/>
                    </a:lnTo>
                    <a:lnTo>
                      <a:pt x="663" y="1273"/>
                    </a:lnTo>
                    <a:lnTo>
                      <a:pt x="713" y="1254"/>
                    </a:lnTo>
                    <a:lnTo>
                      <a:pt x="710" y="1304"/>
                    </a:lnTo>
                    <a:lnTo>
                      <a:pt x="680" y="1383"/>
                    </a:lnTo>
                    <a:lnTo>
                      <a:pt x="628" y="1376"/>
                    </a:lnTo>
                    <a:lnTo>
                      <a:pt x="653" y="142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4" name="Freeform 41"/>
              <p:cNvSpPr>
                <a:spLocks/>
              </p:cNvSpPr>
              <p:nvPr/>
            </p:nvSpPr>
            <p:spPr bwMode="auto">
              <a:xfrm>
                <a:off x="1849" y="634"/>
                <a:ext cx="953" cy="914"/>
              </a:xfrm>
              <a:custGeom>
                <a:avLst/>
                <a:gdLst>
                  <a:gd name="T0" fmla="*/ 0 w 953"/>
                  <a:gd name="T1" fmla="*/ 255 h 914"/>
                  <a:gd name="T2" fmla="*/ 66 w 953"/>
                  <a:gd name="T3" fmla="*/ 216 h 914"/>
                  <a:gd name="T4" fmla="*/ 139 w 953"/>
                  <a:gd name="T5" fmla="*/ 159 h 914"/>
                  <a:gd name="T6" fmla="*/ 82 w 953"/>
                  <a:gd name="T7" fmla="*/ 158 h 914"/>
                  <a:gd name="T8" fmla="*/ 179 w 953"/>
                  <a:gd name="T9" fmla="*/ 116 h 914"/>
                  <a:gd name="T10" fmla="*/ 239 w 953"/>
                  <a:gd name="T11" fmla="*/ 106 h 914"/>
                  <a:gd name="T12" fmla="*/ 274 w 953"/>
                  <a:gd name="T13" fmla="*/ 58 h 914"/>
                  <a:gd name="T14" fmla="*/ 356 w 953"/>
                  <a:gd name="T15" fmla="*/ 80 h 914"/>
                  <a:gd name="T16" fmla="*/ 433 w 953"/>
                  <a:gd name="T17" fmla="*/ 88 h 914"/>
                  <a:gd name="T18" fmla="*/ 418 w 953"/>
                  <a:gd name="T19" fmla="*/ 19 h 914"/>
                  <a:gd name="T20" fmla="*/ 522 w 953"/>
                  <a:gd name="T21" fmla="*/ 38 h 914"/>
                  <a:gd name="T22" fmla="*/ 534 w 953"/>
                  <a:gd name="T23" fmla="*/ 0 h 914"/>
                  <a:gd name="T24" fmla="*/ 755 w 953"/>
                  <a:gd name="T25" fmla="*/ 31 h 914"/>
                  <a:gd name="T26" fmla="*/ 628 w 953"/>
                  <a:gd name="T27" fmla="*/ 68 h 914"/>
                  <a:gd name="T28" fmla="*/ 735 w 953"/>
                  <a:gd name="T29" fmla="*/ 86 h 914"/>
                  <a:gd name="T30" fmla="*/ 786 w 953"/>
                  <a:gd name="T31" fmla="*/ 73 h 914"/>
                  <a:gd name="T32" fmla="*/ 753 w 953"/>
                  <a:gd name="T33" fmla="*/ 151 h 914"/>
                  <a:gd name="T34" fmla="*/ 869 w 953"/>
                  <a:gd name="T35" fmla="*/ 85 h 914"/>
                  <a:gd name="T36" fmla="*/ 952 w 953"/>
                  <a:gd name="T37" fmla="*/ 97 h 914"/>
                  <a:gd name="T38" fmla="*/ 807 w 953"/>
                  <a:gd name="T39" fmla="*/ 146 h 914"/>
                  <a:gd name="T40" fmla="*/ 822 w 953"/>
                  <a:gd name="T41" fmla="*/ 167 h 914"/>
                  <a:gd name="T42" fmla="*/ 812 w 953"/>
                  <a:gd name="T43" fmla="*/ 229 h 914"/>
                  <a:gd name="T44" fmla="*/ 822 w 953"/>
                  <a:gd name="T45" fmla="*/ 288 h 914"/>
                  <a:gd name="T46" fmla="*/ 818 w 953"/>
                  <a:gd name="T47" fmla="*/ 316 h 914"/>
                  <a:gd name="T48" fmla="*/ 837 w 953"/>
                  <a:gd name="T49" fmla="*/ 385 h 914"/>
                  <a:gd name="T50" fmla="*/ 814 w 953"/>
                  <a:gd name="T51" fmla="*/ 404 h 914"/>
                  <a:gd name="T52" fmla="*/ 790 w 953"/>
                  <a:gd name="T53" fmla="*/ 420 h 914"/>
                  <a:gd name="T54" fmla="*/ 792 w 953"/>
                  <a:gd name="T55" fmla="*/ 460 h 914"/>
                  <a:gd name="T56" fmla="*/ 722 w 953"/>
                  <a:gd name="T57" fmla="*/ 459 h 914"/>
                  <a:gd name="T58" fmla="*/ 757 w 953"/>
                  <a:gd name="T59" fmla="*/ 494 h 914"/>
                  <a:gd name="T60" fmla="*/ 804 w 953"/>
                  <a:gd name="T61" fmla="*/ 567 h 914"/>
                  <a:gd name="T62" fmla="*/ 711 w 953"/>
                  <a:gd name="T63" fmla="*/ 516 h 914"/>
                  <a:gd name="T64" fmla="*/ 728 w 953"/>
                  <a:gd name="T65" fmla="*/ 571 h 914"/>
                  <a:gd name="T66" fmla="*/ 793 w 953"/>
                  <a:gd name="T67" fmla="*/ 586 h 914"/>
                  <a:gd name="T68" fmla="*/ 669 w 953"/>
                  <a:gd name="T69" fmla="*/ 652 h 914"/>
                  <a:gd name="T70" fmla="*/ 599 w 953"/>
                  <a:gd name="T71" fmla="*/ 712 h 914"/>
                  <a:gd name="T72" fmla="*/ 543 w 953"/>
                  <a:gd name="T73" fmla="*/ 737 h 914"/>
                  <a:gd name="T74" fmla="*/ 497 w 953"/>
                  <a:gd name="T75" fmla="*/ 759 h 914"/>
                  <a:gd name="T76" fmla="*/ 473 w 953"/>
                  <a:gd name="T77" fmla="*/ 833 h 914"/>
                  <a:gd name="T78" fmla="*/ 468 w 953"/>
                  <a:gd name="T79" fmla="*/ 913 h 914"/>
                  <a:gd name="T80" fmla="*/ 398 w 953"/>
                  <a:gd name="T81" fmla="*/ 885 h 914"/>
                  <a:gd name="T82" fmla="*/ 329 w 953"/>
                  <a:gd name="T83" fmla="*/ 783 h 914"/>
                  <a:gd name="T84" fmla="*/ 299 w 953"/>
                  <a:gd name="T85" fmla="*/ 681 h 914"/>
                  <a:gd name="T86" fmla="*/ 345 w 953"/>
                  <a:gd name="T87" fmla="*/ 609 h 914"/>
                  <a:gd name="T88" fmla="*/ 323 w 953"/>
                  <a:gd name="T89" fmla="*/ 580 h 914"/>
                  <a:gd name="T90" fmla="*/ 350 w 953"/>
                  <a:gd name="T91" fmla="*/ 559 h 914"/>
                  <a:gd name="T92" fmla="*/ 331 w 953"/>
                  <a:gd name="T93" fmla="*/ 522 h 914"/>
                  <a:gd name="T94" fmla="*/ 275 w 953"/>
                  <a:gd name="T95" fmla="*/ 531 h 914"/>
                  <a:gd name="T96" fmla="*/ 289 w 953"/>
                  <a:gd name="T97" fmla="*/ 476 h 914"/>
                  <a:gd name="T98" fmla="*/ 225 w 953"/>
                  <a:gd name="T99" fmla="*/ 360 h 914"/>
                  <a:gd name="T100" fmla="*/ 121 w 953"/>
                  <a:gd name="T101" fmla="*/ 350 h 914"/>
                  <a:gd name="T102" fmla="*/ 75 w 953"/>
                  <a:gd name="T103" fmla="*/ 321 h 914"/>
                  <a:gd name="T104" fmla="*/ 113 w 953"/>
                  <a:gd name="T105" fmla="*/ 280 h 914"/>
                  <a:gd name="T106" fmla="*/ 0 w 953"/>
                  <a:gd name="T107" fmla="*/ 255 h 9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4">
                    <a:moveTo>
                      <a:pt x="0" y="255"/>
                    </a:moveTo>
                    <a:lnTo>
                      <a:pt x="0" y="255"/>
                    </a:lnTo>
                    <a:lnTo>
                      <a:pt x="5" y="241"/>
                    </a:lnTo>
                    <a:lnTo>
                      <a:pt x="66" y="216"/>
                    </a:lnTo>
                    <a:lnTo>
                      <a:pt x="105" y="216"/>
                    </a:lnTo>
                    <a:lnTo>
                      <a:pt x="139" y="159"/>
                    </a:lnTo>
                    <a:lnTo>
                      <a:pt x="109" y="173"/>
                    </a:lnTo>
                    <a:lnTo>
                      <a:pt x="82" y="158"/>
                    </a:lnTo>
                    <a:lnTo>
                      <a:pt x="138" y="118"/>
                    </a:lnTo>
                    <a:lnTo>
                      <a:pt x="179" y="116"/>
                    </a:lnTo>
                    <a:lnTo>
                      <a:pt x="175" y="85"/>
                    </a:lnTo>
                    <a:lnTo>
                      <a:pt x="239" y="106"/>
                    </a:lnTo>
                    <a:lnTo>
                      <a:pt x="202" y="78"/>
                    </a:lnTo>
                    <a:lnTo>
                      <a:pt x="274" y="58"/>
                    </a:lnTo>
                    <a:lnTo>
                      <a:pt x="305" y="75"/>
                    </a:lnTo>
                    <a:lnTo>
                      <a:pt x="356" y="80"/>
                    </a:lnTo>
                    <a:lnTo>
                      <a:pt x="342" y="50"/>
                    </a:lnTo>
                    <a:lnTo>
                      <a:pt x="433" y="88"/>
                    </a:lnTo>
                    <a:lnTo>
                      <a:pt x="495" y="58"/>
                    </a:lnTo>
                    <a:lnTo>
                      <a:pt x="418" y="19"/>
                    </a:lnTo>
                    <a:lnTo>
                      <a:pt x="457" y="12"/>
                    </a:lnTo>
                    <a:lnTo>
                      <a:pt x="522" y="38"/>
                    </a:lnTo>
                    <a:lnTo>
                      <a:pt x="543" y="19"/>
                    </a:lnTo>
                    <a:lnTo>
                      <a:pt x="534" y="0"/>
                    </a:lnTo>
                    <a:lnTo>
                      <a:pt x="694" y="13"/>
                    </a:lnTo>
                    <a:lnTo>
                      <a:pt x="755" y="31"/>
                    </a:lnTo>
                    <a:lnTo>
                      <a:pt x="800" y="47"/>
                    </a:lnTo>
                    <a:lnTo>
                      <a:pt x="628" y="68"/>
                    </a:lnTo>
                    <a:lnTo>
                      <a:pt x="610" y="94"/>
                    </a:lnTo>
                    <a:lnTo>
                      <a:pt x="735" y="86"/>
                    </a:lnTo>
                    <a:lnTo>
                      <a:pt x="710" y="104"/>
                    </a:lnTo>
                    <a:lnTo>
                      <a:pt x="786" y="73"/>
                    </a:lnTo>
                    <a:lnTo>
                      <a:pt x="790" y="101"/>
                    </a:lnTo>
                    <a:lnTo>
                      <a:pt x="753" y="151"/>
                    </a:lnTo>
                    <a:lnTo>
                      <a:pt x="824" y="104"/>
                    </a:lnTo>
                    <a:lnTo>
                      <a:pt x="869" y="85"/>
                    </a:lnTo>
                    <a:lnTo>
                      <a:pt x="905" y="80"/>
                    </a:lnTo>
                    <a:lnTo>
                      <a:pt x="952" y="97"/>
                    </a:lnTo>
                    <a:lnTo>
                      <a:pt x="910" y="131"/>
                    </a:lnTo>
                    <a:lnTo>
                      <a:pt x="807" y="146"/>
                    </a:lnTo>
                    <a:lnTo>
                      <a:pt x="890" y="149"/>
                    </a:lnTo>
                    <a:lnTo>
                      <a:pt x="822" y="167"/>
                    </a:lnTo>
                    <a:lnTo>
                      <a:pt x="844" y="205"/>
                    </a:lnTo>
                    <a:lnTo>
                      <a:pt x="812" y="229"/>
                    </a:lnTo>
                    <a:lnTo>
                      <a:pt x="842" y="273"/>
                    </a:lnTo>
                    <a:lnTo>
                      <a:pt x="822" y="288"/>
                    </a:lnTo>
                    <a:lnTo>
                      <a:pt x="858" y="293"/>
                    </a:lnTo>
                    <a:lnTo>
                      <a:pt x="818" y="316"/>
                    </a:lnTo>
                    <a:lnTo>
                      <a:pt x="832" y="340"/>
                    </a:lnTo>
                    <a:lnTo>
                      <a:pt x="837" y="385"/>
                    </a:lnTo>
                    <a:lnTo>
                      <a:pt x="797" y="372"/>
                    </a:lnTo>
                    <a:lnTo>
                      <a:pt x="814" y="404"/>
                    </a:lnTo>
                    <a:lnTo>
                      <a:pt x="844" y="415"/>
                    </a:lnTo>
                    <a:lnTo>
                      <a:pt x="790" y="420"/>
                    </a:lnTo>
                    <a:lnTo>
                      <a:pt x="825" y="438"/>
                    </a:lnTo>
                    <a:lnTo>
                      <a:pt x="792" y="460"/>
                    </a:lnTo>
                    <a:lnTo>
                      <a:pt x="763" y="440"/>
                    </a:lnTo>
                    <a:lnTo>
                      <a:pt x="722" y="459"/>
                    </a:lnTo>
                    <a:lnTo>
                      <a:pt x="743" y="506"/>
                    </a:lnTo>
                    <a:lnTo>
                      <a:pt x="757" y="494"/>
                    </a:lnTo>
                    <a:lnTo>
                      <a:pt x="802" y="529"/>
                    </a:lnTo>
                    <a:lnTo>
                      <a:pt x="804" y="567"/>
                    </a:lnTo>
                    <a:lnTo>
                      <a:pt x="755" y="534"/>
                    </a:lnTo>
                    <a:lnTo>
                      <a:pt x="711" y="516"/>
                    </a:lnTo>
                    <a:lnTo>
                      <a:pt x="701" y="550"/>
                    </a:lnTo>
                    <a:lnTo>
                      <a:pt x="728" y="571"/>
                    </a:lnTo>
                    <a:lnTo>
                      <a:pt x="695" y="581"/>
                    </a:lnTo>
                    <a:lnTo>
                      <a:pt x="793" y="586"/>
                    </a:lnTo>
                    <a:lnTo>
                      <a:pt x="731" y="631"/>
                    </a:lnTo>
                    <a:lnTo>
                      <a:pt x="669" y="652"/>
                    </a:lnTo>
                    <a:lnTo>
                      <a:pt x="622" y="666"/>
                    </a:lnTo>
                    <a:lnTo>
                      <a:pt x="599" y="712"/>
                    </a:lnTo>
                    <a:lnTo>
                      <a:pt x="551" y="710"/>
                    </a:lnTo>
                    <a:lnTo>
                      <a:pt x="543" y="737"/>
                    </a:lnTo>
                    <a:lnTo>
                      <a:pt x="513" y="741"/>
                    </a:lnTo>
                    <a:lnTo>
                      <a:pt x="497" y="759"/>
                    </a:lnTo>
                    <a:lnTo>
                      <a:pt x="504" y="802"/>
                    </a:lnTo>
                    <a:lnTo>
                      <a:pt x="473" y="833"/>
                    </a:lnTo>
                    <a:lnTo>
                      <a:pt x="483" y="860"/>
                    </a:lnTo>
                    <a:lnTo>
                      <a:pt x="468" y="913"/>
                    </a:lnTo>
                    <a:lnTo>
                      <a:pt x="438" y="913"/>
                    </a:lnTo>
                    <a:lnTo>
                      <a:pt x="398" y="885"/>
                    </a:lnTo>
                    <a:lnTo>
                      <a:pt x="366" y="855"/>
                    </a:lnTo>
                    <a:lnTo>
                      <a:pt x="329" y="783"/>
                    </a:lnTo>
                    <a:lnTo>
                      <a:pt x="307" y="723"/>
                    </a:lnTo>
                    <a:lnTo>
                      <a:pt x="299" y="681"/>
                    </a:lnTo>
                    <a:lnTo>
                      <a:pt x="314" y="642"/>
                    </a:lnTo>
                    <a:lnTo>
                      <a:pt x="345" y="609"/>
                    </a:lnTo>
                    <a:lnTo>
                      <a:pt x="353" y="583"/>
                    </a:lnTo>
                    <a:lnTo>
                      <a:pt x="323" y="580"/>
                    </a:lnTo>
                    <a:lnTo>
                      <a:pt x="289" y="559"/>
                    </a:lnTo>
                    <a:lnTo>
                      <a:pt x="350" y="559"/>
                    </a:lnTo>
                    <a:lnTo>
                      <a:pt x="313" y="531"/>
                    </a:lnTo>
                    <a:lnTo>
                      <a:pt x="331" y="522"/>
                    </a:lnTo>
                    <a:lnTo>
                      <a:pt x="297" y="530"/>
                    </a:lnTo>
                    <a:lnTo>
                      <a:pt x="275" y="531"/>
                    </a:lnTo>
                    <a:lnTo>
                      <a:pt x="274" y="508"/>
                    </a:lnTo>
                    <a:lnTo>
                      <a:pt x="289" y="476"/>
                    </a:lnTo>
                    <a:lnTo>
                      <a:pt x="253" y="413"/>
                    </a:lnTo>
                    <a:lnTo>
                      <a:pt x="225" y="360"/>
                    </a:lnTo>
                    <a:lnTo>
                      <a:pt x="189" y="345"/>
                    </a:lnTo>
                    <a:lnTo>
                      <a:pt x="121" y="350"/>
                    </a:lnTo>
                    <a:lnTo>
                      <a:pt x="53" y="333"/>
                    </a:lnTo>
                    <a:lnTo>
                      <a:pt x="75" y="321"/>
                    </a:lnTo>
                    <a:lnTo>
                      <a:pt x="23" y="309"/>
                    </a:lnTo>
                    <a:lnTo>
                      <a:pt x="113" y="280"/>
                    </a:lnTo>
                    <a:lnTo>
                      <a:pt x="57" y="285"/>
                    </a:lnTo>
                    <a:lnTo>
                      <a:pt x="0" y="25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5" name="Freeform 42"/>
              <p:cNvSpPr>
                <a:spLocks/>
              </p:cNvSpPr>
              <p:nvPr/>
            </p:nvSpPr>
            <p:spPr bwMode="auto">
              <a:xfrm>
                <a:off x="1490" y="1063"/>
                <a:ext cx="84" cy="71"/>
              </a:xfrm>
              <a:custGeom>
                <a:avLst/>
                <a:gdLst>
                  <a:gd name="T0" fmla="*/ 0 w 84"/>
                  <a:gd name="T1" fmla="*/ 50 h 71"/>
                  <a:gd name="T2" fmla="*/ 41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1" y="70"/>
                    </a:lnTo>
                    <a:lnTo>
                      <a:pt x="83" y="5"/>
                    </a:lnTo>
                    <a:lnTo>
                      <a:pt x="4" y="0"/>
                    </a:lnTo>
                    <a:lnTo>
                      <a:pt x="0" y="5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6" name="Freeform 43"/>
              <p:cNvSpPr>
                <a:spLocks/>
              </p:cNvSpPr>
              <p:nvPr/>
            </p:nvSpPr>
            <p:spPr bwMode="auto">
              <a:xfrm>
                <a:off x="1382" y="959"/>
                <a:ext cx="80" cy="63"/>
              </a:xfrm>
              <a:custGeom>
                <a:avLst/>
                <a:gdLst>
                  <a:gd name="T0" fmla="*/ 0 w 80"/>
                  <a:gd name="T1" fmla="*/ 41 h 63"/>
                  <a:gd name="T2" fmla="*/ 9 w 80"/>
                  <a:gd name="T3" fmla="*/ 3 h 63"/>
                  <a:gd name="T4" fmla="*/ 70 w 80"/>
                  <a:gd name="T5" fmla="*/ 0 h 63"/>
                  <a:gd name="T6" fmla="*/ 79 w 80"/>
                  <a:gd name="T7" fmla="*/ 47 h 63"/>
                  <a:gd name="T8" fmla="*/ 68 w 80"/>
                  <a:gd name="T9" fmla="*/ 62 h 63"/>
                  <a:gd name="T10" fmla="*/ 30 w 80"/>
                  <a:gd name="T11" fmla="*/ 60 h 63"/>
                  <a:gd name="T12" fmla="*/ 0 w 80"/>
                  <a:gd name="T13" fmla="*/ 41 h 63"/>
                  <a:gd name="T14" fmla="*/ 0 w 80"/>
                  <a:gd name="T15" fmla="*/ 4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3">
                    <a:moveTo>
                      <a:pt x="0" y="41"/>
                    </a:moveTo>
                    <a:lnTo>
                      <a:pt x="9" y="3"/>
                    </a:lnTo>
                    <a:lnTo>
                      <a:pt x="70" y="0"/>
                    </a:lnTo>
                    <a:lnTo>
                      <a:pt x="79" y="47"/>
                    </a:lnTo>
                    <a:lnTo>
                      <a:pt x="68" y="62"/>
                    </a:lnTo>
                    <a:lnTo>
                      <a:pt x="30" y="60"/>
                    </a:lnTo>
                    <a:lnTo>
                      <a:pt x="0" y="41"/>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7" name="Freeform 44"/>
              <p:cNvSpPr>
                <a:spLocks/>
              </p:cNvSpPr>
              <p:nvPr/>
            </p:nvSpPr>
            <p:spPr bwMode="auto">
              <a:xfrm>
                <a:off x="1383" y="1062"/>
                <a:ext cx="94" cy="107"/>
              </a:xfrm>
              <a:custGeom>
                <a:avLst/>
                <a:gdLst>
                  <a:gd name="T0" fmla="*/ 0 w 94"/>
                  <a:gd name="T1" fmla="*/ 56 h 107"/>
                  <a:gd name="T2" fmla="*/ 35 w 94"/>
                  <a:gd name="T3" fmla="*/ 0 h 107"/>
                  <a:gd name="T4" fmla="*/ 81 w 94"/>
                  <a:gd name="T5" fmla="*/ 29 h 107"/>
                  <a:gd name="T6" fmla="*/ 63 w 94"/>
                  <a:gd name="T7" fmla="*/ 47 h 107"/>
                  <a:gd name="T8" fmla="*/ 90 w 94"/>
                  <a:gd name="T9" fmla="*/ 52 h 107"/>
                  <a:gd name="T10" fmla="*/ 93 w 94"/>
                  <a:gd name="T11" fmla="*/ 86 h 107"/>
                  <a:gd name="T12" fmla="*/ 53 w 94"/>
                  <a:gd name="T13" fmla="*/ 106 h 107"/>
                  <a:gd name="T14" fmla="*/ 0 w 94"/>
                  <a:gd name="T15" fmla="*/ 56 h 107"/>
                  <a:gd name="T16" fmla="*/ 0 w 94"/>
                  <a:gd name="T17" fmla="*/ 5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7">
                    <a:moveTo>
                      <a:pt x="0" y="56"/>
                    </a:moveTo>
                    <a:lnTo>
                      <a:pt x="35" y="0"/>
                    </a:lnTo>
                    <a:lnTo>
                      <a:pt x="81" y="29"/>
                    </a:lnTo>
                    <a:lnTo>
                      <a:pt x="63" y="47"/>
                    </a:lnTo>
                    <a:lnTo>
                      <a:pt x="90" y="52"/>
                    </a:lnTo>
                    <a:lnTo>
                      <a:pt x="93" y="86"/>
                    </a:lnTo>
                    <a:lnTo>
                      <a:pt x="53" y="106"/>
                    </a:lnTo>
                    <a:lnTo>
                      <a:pt x="0" y="5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8" name="Freeform 45"/>
              <p:cNvSpPr>
                <a:spLocks/>
              </p:cNvSpPr>
              <p:nvPr/>
            </p:nvSpPr>
            <p:spPr bwMode="auto">
              <a:xfrm>
                <a:off x="1144" y="945"/>
                <a:ext cx="193" cy="102"/>
              </a:xfrm>
              <a:custGeom>
                <a:avLst/>
                <a:gdLst>
                  <a:gd name="T0" fmla="*/ 0 w 193"/>
                  <a:gd name="T1" fmla="*/ 66 h 102"/>
                  <a:gd name="T2" fmla="*/ 42 w 193"/>
                  <a:gd name="T3" fmla="*/ 15 h 102"/>
                  <a:gd name="T4" fmla="*/ 80 w 193"/>
                  <a:gd name="T5" fmla="*/ 27 h 102"/>
                  <a:gd name="T6" fmla="*/ 99 w 193"/>
                  <a:gd name="T7" fmla="*/ 54 h 102"/>
                  <a:gd name="T8" fmla="*/ 136 w 193"/>
                  <a:gd name="T9" fmla="*/ 55 h 102"/>
                  <a:gd name="T10" fmla="*/ 113 w 193"/>
                  <a:gd name="T11" fmla="*/ 17 h 102"/>
                  <a:gd name="T12" fmla="*/ 139 w 193"/>
                  <a:gd name="T13" fmla="*/ 0 h 102"/>
                  <a:gd name="T14" fmla="*/ 150 w 193"/>
                  <a:gd name="T15" fmla="*/ 24 h 102"/>
                  <a:gd name="T16" fmla="*/ 179 w 193"/>
                  <a:gd name="T17" fmla="*/ 34 h 102"/>
                  <a:gd name="T18" fmla="*/ 192 w 193"/>
                  <a:gd name="T19" fmla="*/ 52 h 102"/>
                  <a:gd name="T20" fmla="*/ 181 w 193"/>
                  <a:gd name="T21" fmla="*/ 74 h 102"/>
                  <a:gd name="T22" fmla="*/ 140 w 193"/>
                  <a:gd name="T23" fmla="*/ 72 h 102"/>
                  <a:gd name="T24" fmla="*/ 79 w 193"/>
                  <a:gd name="T25" fmla="*/ 101 h 102"/>
                  <a:gd name="T26" fmla="*/ 0 w 193"/>
                  <a:gd name="T27" fmla="*/ 66 h 102"/>
                  <a:gd name="T28" fmla="*/ 0 w 193"/>
                  <a:gd name="T29" fmla="*/ 66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2">
                    <a:moveTo>
                      <a:pt x="0" y="66"/>
                    </a:moveTo>
                    <a:lnTo>
                      <a:pt x="42" y="15"/>
                    </a:lnTo>
                    <a:lnTo>
                      <a:pt x="80" y="27"/>
                    </a:lnTo>
                    <a:lnTo>
                      <a:pt x="99" y="54"/>
                    </a:lnTo>
                    <a:lnTo>
                      <a:pt x="136" y="55"/>
                    </a:lnTo>
                    <a:lnTo>
                      <a:pt x="113" y="17"/>
                    </a:lnTo>
                    <a:lnTo>
                      <a:pt x="139" y="0"/>
                    </a:lnTo>
                    <a:lnTo>
                      <a:pt x="150" y="24"/>
                    </a:lnTo>
                    <a:lnTo>
                      <a:pt x="179" y="34"/>
                    </a:lnTo>
                    <a:lnTo>
                      <a:pt x="192" y="52"/>
                    </a:lnTo>
                    <a:lnTo>
                      <a:pt x="181" y="74"/>
                    </a:lnTo>
                    <a:lnTo>
                      <a:pt x="140" y="72"/>
                    </a:lnTo>
                    <a:lnTo>
                      <a:pt x="79" y="101"/>
                    </a:lnTo>
                    <a:lnTo>
                      <a:pt x="0" y="66"/>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79" name="Freeform 46"/>
              <p:cNvSpPr>
                <a:spLocks/>
              </p:cNvSpPr>
              <p:nvPr/>
            </p:nvSpPr>
            <p:spPr bwMode="auto">
              <a:xfrm>
                <a:off x="1063" y="913"/>
                <a:ext cx="114" cy="76"/>
              </a:xfrm>
              <a:custGeom>
                <a:avLst/>
                <a:gdLst>
                  <a:gd name="T0" fmla="*/ 0 w 114"/>
                  <a:gd name="T1" fmla="*/ 58 h 76"/>
                  <a:gd name="T2" fmla="*/ 38 w 114"/>
                  <a:gd name="T3" fmla="*/ 75 h 76"/>
                  <a:gd name="T4" fmla="*/ 78 w 114"/>
                  <a:gd name="T5" fmla="*/ 34 h 76"/>
                  <a:gd name="T6" fmla="*/ 82 w 114"/>
                  <a:gd name="T7" fmla="*/ 55 h 76"/>
                  <a:gd name="T8" fmla="*/ 106 w 114"/>
                  <a:gd name="T9" fmla="*/ 37 h 76"/>
                  <a:gd name="T10" fmla="*/ 113 w 114"/>
                  <a:gd name="T11" fmla="*/ 10 h 76"/>
                  <a:gd name="T12" fmla="*/ 99 w 114"/>
                  <a:gd name="T13" fmla="*/ 0 h 76"/>
                  <a:gd name="T14" fmla="*/ 55 w 114"/>
                  <a:gd name="T15" fmla="*/ 10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8" y="75"/>
                    </a:lnTo>
                    <a:lnTo>
                      <a:pt x="78" y="34"/>
                    </a:lnTo>
                    <a:lnTo>
                      <a:pt x="82" y="55"/>
                    </a:lnTo>
                    <a:lnTo>
                      <a:pt x="106" y="37"/>
                    </a:lnTo>
                    <a:lnTo>
                      <a:pt x="113" y="10"/>
                    </a:lnTo>
                    <a:lnTo>
                      <a:pt x="99" y="0"/>
                    </a:lnTo>
                    <a:lnTo>
                      <a:pt x="55" y="10"/>
                    </a:lnTo>
                    <a:lnTo>
                      <a:pt x="0" y="5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0" name="Freeform 47"/>
              <p:cNvSpPr>
                <a:spLocks/>
              </p:cNvSpPr>
              <p:nvPr/>
            </p:nvSpPr>
            <p:spPr bwMode="auto">
              <a:xfrm>
                <a:off x="1336" y="838"/>
                <a:ext cx="99" cy="64"/>
              </a:xfrm>
              <a:custGeom>
                <a:avLst/>
                <a:gdLst>
                  <a:gd name="T0" fmla="*/ 0 w 99"/>
                  <a:gd name="T1" fmla="*/ 0 h 64"/>
                  <a:gd name="T2" fmla="*/ 0 w 99"/>
                  <a:gd name="T3" fmla="*/ 0 h 64"/>
                  <a:gd name="T4" fmla="*/ 8 w 99"/>
                  <a:gd name="T5" fmla="*/ 22 h 64"/>
                  <a:gd name="T6" fmla="*/ 9 w 99"/>
                  <a:gd name="T7" fmla="*/ 38 h 64"/>
                  <a:gd name="T8" fmla="*/ 98 w 99"/>
                  <a:gd name="T9" fmla="*/ 63 h 64"/>
                  <a:gd name="T10" fmla="*/ 92 w 99"/>
                  <a:gd name="T11" fmla="*/ 27 h 64"/>
                  <a:gd name="T12" fmla="*/ 51 w 99"/>
                  <a:gd name="T13" fmla="*/ 5 h 64"/>
                  <a:gd name="T14" fmla="*/ 34 w 99"/>
                  <a:gd name="T15" fmla="*/ 0 h 64"/>
                  <a:gd name="T16" fmla="*/ 0 w 99"/>
                  <a:gd name="T17" fmla="*/ 0 h 64"/>
                  <a:gd name="T18" fmla="*/ 0 w 99"/>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64">
                    <a:moveTo>
                      <a:pt x="0" y="0"/>
                    </a:moveTo>
                    <a:lnTo>
                      <a:pt x="0" y="0"/>
                    </a:lnTo>
                    <a:lnTo>
                      <a:pt x="8" y="22"/>
                    </a:lnTo>
                    <a:lnTo>
                      <a:pt x="9" y="38"/>
                    </a:lnTo>
                    <a:lnTo>
                      <a:pt x="98" y="63"/>
                    </a:lnTo>
                    <a:lnTo>
                      <a:pt x="92" y="27"/>
                    </a:lnTo>
                    <a:lnTo>
                      <a:pt x="51" y="5"/>
                    </a:lnTo>
                    <a:lnTo>
                      <a:pt x="34" y="0"/>
                    </a:lnTo>
                    <a:lnTo>
                      <a:pt x="0" y="0"/>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1" name="Freeform 48"/>
              <p:cNvSpPr>
                <a:spLocks/>
              </p:cNvSpPr>
              <p:nvPr/>
            </p:nvSpPr>
            <p:spPr bwMode="auto">
              <a:xfrm>
                <a:off x="1469" y="935"/>
                <a:ext cx="272" cy="106"/>
              </a:xfrm>
              <a:custGeom>
                <a:avLst/>
                <a:gdLst>
                  <a:gd name="T0" fmla="*/ 0 w 272"/>
                  <a:gd name="T1" fmla="*/ 15 h 106"/>
                  <a:gd name="T2" fmla="*/ 16 w 272"/>
                  <a:gd name="T3" fmla="*/ 0 h 106"/>
                  <a:gd name="T4" fmla="*/ 129 w 272"/>
                  <a:gd name="T5" fmla="*/ 45 h 106"/>
                  <a:gd name="T6" fmla="*/ 176 w 272"/>
                  <a:gd name="T7" fmla="*/ 72 h 106"/>
                  <a:gd name="T8" fmla="*/ 228 w 272"/>
                  <a:gd name="T9" fmla="*/ 53 h 106"/>
                  <a:gd name="T10" fmla="*/ 271 w 272"/>
                  <a:gd name="T11" fmla="*/ 76 h 106"/>
                  <a:gd name="T12" fmla="*/ 263 w 272"/>
                  <a:gd name="T13" fmla="*/ 105 h 106"/>
                  <a:gd name="T14" fmla="*/ 82 w 272"/>
                  <a:gd name="T15" fmla="*/ 104 h 106"/>
                  <a:gd name="T16" fmla="*/ 30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6" y="0"/>
                    </a:lnTo>
                    <a:lnTo>
                      <a:pt x="129" y="45"/>
                    </a:lnTo>
                    <a:lnTo>
                      <a:pt x="176" y="72"/>
                    </a:lnTo>
                    <a:lnTo>
                      <a:pt x="228" y="53"/>
                    </a:lnTo>
                    <a:lnTo>
                      <a:pt x="271" y="76"/>
                    </a:lnTo>
                    <a:lnTo>
                      <a:pt x="263" y="105"/>
                    </a:lnTo>
                    <a:lnTo>
                      <a:pt x="82" y="104"/>
                    </a:lnTo>
                    <a:lnTo>
                      <a:pt x="30" y="37"/>
                    </a:lnTo>
                    <a:lnTo>
                      <a:pt x="0" y="1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2" name="Freeform 49"/>
              <p:cNvSpPr>
                <a:spLocks/>
              </p:cNvSpPr>
              <p:nvPr/>
            </p:nvSpPr>
            <p:spPr bwMode="auto">
              <a:xfrm>
                <a:off x="1547" y="658"/>
                <a:ext cx="482" cy="321"/>
              </a:xfrm>
              <a:custGeom>
                <a:avLst/>
                <a:gdLst>
                  <a:gd name="T0" fmla="*/ 0 w 482"/>
                  <a:gd name="T1" fmla="*/ 68 h 321"/>
                  <a:gd name="T2" fmla="*/ 0 w 482"/>
                  <a:gd name="T3" fmla="*/ 68 h 321"/>
                  <a:gd name="T4" fmla="*/ 41 w 482"/>
                  <a:gd name="T5" fmla="*/ 69 h 321"/>
                  <a:gd name="T6" fmla="*/ 41 w 482"/>
                  <a:gd name="T7" fmla="*/ 106 h 321"/>
                  <a:gd name="T8" fmla="*/ 74 w 482"/>
                  <a:gd name="T9" fmla="*/ 121 h 321"/>
                  <a:gd name="T10" fmla="*/ 225 w 482"/>
                  <a:gd name="T11" fmla="*/ 77 h 321"/>
                  <a:gd name="T12" fmla="*/ 134 w 482"/>
                  <a:gd name="T13" fmla="*/ 133 h 321"/>
                  <a:gd name="T14" fmla="*/ 86 w 482"/>
                  <a:gd name="T15" fmla="*/ 133 h 321"/>
                  <a:gd name="T16" fmla="*/ 85 w 482"/>
                  <a:gd name="T17" fmla="*/ 154 h 321"/>
                  <a:gd name="T18" fmla="*/ 134 w 482"/>
                  <a:gd name="T19" fmla="*/ 192 h 321"/>
                  <a:gd name="T20" fmla="*/ 163 w 482"/>
                  <a:gd name="T21" fmla="*/ 196 h 321"/>
                  <a:gd name="T22" fmla="*/ 136 w 482"/>
                  <a:gd name="T23" fmla="*/ 204 h 321"/>
                  <a:gd name="T24" fmla="*/ 106 w 482"/>
                  <a:gd name="T25" fmla="*/ 197 h 321"/>
                  <a:gd name="T26" fmla="*/ 80 w 482"/>
                  <a:gd name="T27" fmla="*/ 204 h 321"/>
                  <a:gd name="T28" fmla="*/ 70 w 482"/>
                  <a:gd name="T29" fmla="*/ 234 h 321"/>
                  <a:gd name="T30" fmla="*/ 96 w 482"/>
                  <a:gd name="T31" fmla="*/ 241 h 321"/>
                  <a:gd name="T32" fmla="*/ 56 w 482"/>
                  <a:gd name="T33" fmla="*/ 247 h 321"/>
                  <a:gd name="T34" fmla="*/ 80 w 482"/>
                  <a:gd name="T35" fmla="*/ 274 h 321"/>
                  <a:gd name="T36" fmla="*/ 39 w 482"/>
                  <a:gd name="T37" fmla="*/ 290 h 321"/>
                  <a:gd name="T38" fmla="*/ 44 w 482"/>
                  <a:gd name="T39" fmla="*/ 307 h 321"/>
                  <a:gd name="T40" fmla="*/ 81 w 482"/>
                  <a:gd name="T41" fmla="*/ 299 h 321"/>
                  <a:gd name="T42" fmla="*/ 101 w 482"/>
                  <a:gd name="T43" fmla="*/ 314 h 321"/>
                  <a:gd name="T44" fmla="*/ 105 w 482"/>
                  <a:gd name="T45" fmla="*/ 302 h 321"/>
                  <a:gd name="T46" fmla="*/ 171 w 482"/>
                  <a:gd name="T47" fmla="*/ 320 h 321"/>
                  <a:gd name="T48" fmla="*/ 210 w 482"/>
                  <a:gd name="T49" fmla="*/ 304 h 321"/>
                  <a:gd name="T50" fmla="*/ 224 w 482"/>
                  <a:gd name="T51" fmla="*/ 255 h 321"/>
                  <a:gd name="T52" fmla="*/ 215 w 482"/>
                  <a:gd name="T53" fmla="*/ 240 h 321"/>
                  <a:gd name="T54" fmla="*/ 250 w 482"/>
                  <a:gd name="T55" fmla="*/ 241 h 321"/>
                  <a:gd name="T56" fmla="*/ 272 w 482"/>
                  <a:gd name="T57" fmla="*/ 211 h 321"/>
                  <a:gd name="T58" fmla="*/ 223 w 482"/>
                  <a:gd name="T59" fmla="*/ 197 h 321"/>
                  <a:gd name="T60" fmla="*/ 288 w 482"/>
                  <a:gd name="T61" fmla="*/ 170 h 321"/>
                  <a:gd name="T62" fmla="*/ 270 w 482"/>
                  <a:gd name="T63" fmla="*/ 156 h 321"/>
                  <a:gd name="T64" fmla="*/ 318 w 482"/>
                  <a:gd name="T65" fmla="*/ 161 h 321"/>
                  <a:gd name="T66" fmla="*/ 349 w 482"/>
                  <a:gd name="T67" fmla="*/ 132 h 321"/>
                  <a:gd name="T68" fmla="*/ 430 w 482"/>
                  <a:gd name="T69" fmla="*/ 79 h 321"/>
                  <a:gd name="T70" fmla="*/ 340 w 482"/>
                  <a:gd name="T71" fmla="*/ 97 h 321"/>
                  <a:gd name="T72" fmla="*/ 392 w 482"/>
                  <a:gd name="T73" fmla="*/ 76 h 321"/>
                  <a:gd name="T74" fmla="*/ 353 w 482"/>
                  <a:gd name="T75" fmla="*/ 65 h 321"/>
                  <a:gd name="T76" fmla="*/ 408 w 482"/>
                  <a:gd name="T77" fmla="*/ 68 h 321"/>
                  <a:gd name="T78" fmla="*/ 481 w 482"/>
                  <a:gd name="T79" fmla="*/ 41 h 321"/>
                  <a:gd name="T80" fmla="*/ 443 w 482"/>
                  <a:gd name="T81" fmla="*/ 7 h 321"/>
                  <a:gd name="T82" fmla="*/ 360 w 482"/>
                  <a:gd name="T83" fmla="*/ 21 h 321"/>
                  <a:gd name="T84" fmla="*/ 396 w 482"/>
                  <a:gd name="T85" fmla="*/ 3 h 321"/>
                  <a:gd name="T86" fmla="*/ 216 w 482"/>
                  <a:gd name="T87" fmla="*/ 0 h 321"/>
                  <a:gd name="T88" fmla="*/ 175 w 482"/>
                  <a:gd name="T89" fmla="*/ 3 h 321"/>
                  <a:gd name="T90" fmla="*/ 133 w 482"/>
                  <a:gd name="T91" fmla="*/ 30 h 321"/>
                  <a:gd name="T92" fmla="*/ 93 w 482"/>
                  <a:gd name="T93" fmla="*/ 28 h 321"/>
                  <a:gd name="T94" fmla="*/ 73 w 482"/>
                  <a:gd name="T95" fmla="*/ 43 h 321"/>
                  <a:gd name="T96" fmla="*/ 53 w 482"/>
                  <a:gd name="T97" fmla="*/ 46 h 321"/>
                  <a:gd name="T98" fmla="*/ 0 w 482"/>
                  <a:gd name="T99" fmla="*/ 68 h 321"/>
                  <a:gd name="T100" fmla="*/ 0 w 482"/>
                  <a:gd name="T101" fmla="*/ 68 h 3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2" h="321">
                    <a:moveTo>
                      <a:pt x="0" y="68"/>
                    </a:moveTo>
                    <a:lnTo>
                      <a:pt x="0" y="68"/>
                    </a:lnTo>
                    <a:lnTo>
                      <a:pt x="41" y="69"/>
                    </a:lnTo>
                    <a:lnTo>
                      <a:pt x="41" y="106"/>
                    </a:lnTo>
                    <a:lnTo>
                      <a:pt x="74" y="121"/>
                    </a:lnTo>
                    <a:lnTo>
                      <a:pt x="225" y="77"/>
                    </a:lnTo>
                    <a:lnTo>
                      <a:pt x="134" y="133"/>
                    </a:lnTo>
                    <a:lnTo>
                      <a:pt x="86" y="133"/>
                    </a:lnTo>
                    <a:lnTo>
                      <a:pt x="85" y="154"/>
                    </a:lnTo>
                    <a:lnTo>
                      <a:pt x="134" y="192"/>
                    </a:lnTo>
                    <a:lnTo>
                      <a:pt x="163" y="196"/>
                    </a:lnTo>
                    <a:lnTo>
                      <a:pt x="136" y="204"/>
                    </a:lnTo>
                    <a:lnTo>
                      <a:pt x="106" y="197"/>
                    </a:lnTo>
                    <a:lnTo>
                      <a:pt x="80" y="204"/>
                    </a:lnTo>
                    <a:lnTo>
                      <a:pt x="70" y="234"/>
                    </a:lnTo>
                    <a:lnTo>
                      <a:pt x="96" y="241"/>
                    </a:lnTo>
                    <a:lnTo>
                      <a:pt x="56" y="247"/>
                    </a:lnTo>
                    <a:lnTo>
                      <a:pt x="80" y="274"/>
                    </a:lnTo>
                    <a:lnTo>
                      <a:pt x="39" y="290"/>
                    </a:lnTo>
                    <a:lnTo>
                      <a:pt x="44" y="307"/>
                    </a:lnTo>
                    <a:lnTo>
                      <a:pt x="81" y="299"/>
                    </a:lnTo>
                    <a:lnTo>
                      <a:pt x="101" y="314"/>
                    </a:lnTo>
                    <a:lnTo>
                      <a:pt x="105" y="302"/>
                    </a:lnTo>
                    <a:lnTo>
                      <a:pt x="171" y="320"/>
                    </a:lnTo>
                    <a:lnTo>
                      <a:pt x="210" y="304"/>
                    </a:lnTo>
                    <a:lnTo>
                      <a:pt x="224" y="255"/>
                    </a:lnTo>
                    <a:lnTo>
                      <a:pt x="215" y="240"/>
                    </a:lnTo>
                    <a:lnTo>
                      <a:pt x="250" y="241"/>
                    </a:lnTo>
                    <a:lnTo>
                      <a:pt x="272" y="211"/>
                    </a:lnTo>
                    <a:lnTo>
                      <a:pt x="223" y="197"/>
                    </a:lnTo>
                    <a:lnTo>
                      <a:pt x="288" y="170"/>
                    </a:lnTo>
                    <a:lnTo>
                      <a:pt x="270" y="156"/>
                    </a:lnTo>
                    <a:lnTo>
                      <a:pt x="318" y="161"/>
                    </a:lnTo>
                    <a:lnTo>
                      <a:pt x="349" y="132"/>
                    </a:lnTo>
                    <a:lnTo>
                      <a:pt x="430" y="79"/>
                    </a:lnTo>
                    <a:lnTo>
                      <a:pt x="340" y="97"/>
                    </a:lnTo>
                    <a:lnTo>
                      <a:pt x="392" y="76"/>
                    </a:lnTo>
                    <a:lnTo>
                      <a:pt x="353" y="65"/>
                    </a:lnTo>
                    <a:lnTo>
                      <a:pt x="408" y="68"/>
                    </a:lnTo>
                    <a:lnTo>
                      <a:pt x="481" y="41"/>
                    </a:lnTo>
                    <a:lnTo>
                      <a:pt x="443" y="7"/>
                    </a:lnTo>
                    <a:lnTo>
                      <a:pt x="360" y="21"/>
                    </a:lnTo>
                    <a:lnTo>
                      <a:pt x="396" y="3"/>
                    </a:lnTo>
                    <a:lnTo>
                      <a:pt x="216" y="0"/>
                    </a:lnTo>
                    <a:lnTo>
                      <a:pt x="175" y="3"/>
                    </a:lnTo>
                    <a:lnTo>
                      <a:pt x="133" y="30"/>
                    </a:lnTo>
                    <a:lnTo>
                      <a:pt x="93" y="28"/>
                    </a:lnTo>
                    <a:lnTo>
                      <a:pt x="73" y="43"/>
                    </a:lnTo>
                    <a:lnTo>
                      <a:pt x="53" y="46"/>
                    </a:lnTo>
                    <a:lnTo>
                      <a:pt x="0" y="68"/>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83" name="Freeform 50"/>
              <p:cNvSpPr>
                <a:spLocks/>
              </p:cNvSpPr>
              <p:nvPr/>
            </p:nvSpPr>
            <p:spPr bwMode="auto">
              <a:xfrm>
                <a:off x="1479" y="753"/>
                <a:ext cx="177" cy="140"/>
              </a:xfrm>
              <a:custGeom>
                <a:avLst/>
                <a:gdLst>
                  <a:gd name="T0" fmla="*/ 0 w 177"/>
                  <a:gd name="T1" fmla="*/ 35 h 140"/>
                  <a:gd name="T2" fmla="*/ 44 w 177"/>
                  <a:gd name="T3" fmla="*/ 28 h 140"/>
                  <a:gd name="T4" fmla="*/ 21 w 177"/>
                  <a:gd name="T5" fmla="*/ 8 h 140"/>
                  <a:gd name="T6" fmla="*/ 75 w 177"/>
                  <a:gd name="T7" fmla="*/ 0 h 140"/>
                  <a:gd name="T8" fmla="*/ 89 w 177"/>
                  <a:gd name="T9" fmla="*/ 28 h 140"/>
                  <a:gd name="T10" fmla="*/ 137 w 177"/>
                  <a:gd name="T11" fmla="*/ 35 h 140"/>
                  <a:gd name="T12" fmla="*/ 137 w 177"/>
                  <a:gd name="T13" fmla="*/ 70 h 140"/>
                  <a:gd name="T14" fmla="*/ 164 w 177"/>
                  <a:gd name="T15" fmla="*/ 70 h 140"/>
                  <a:gd name="T16" fmla="*/ 176 w 177"/>
                  <a:gd name="T17" fmla="*/ 87 h 140"/>
                  <a:gd name="T18" fmla="*/ 128 w 177"/>
                  <a:gd name="T19" fmla="*/ 95 h 140"/>
                  <a:gd name="T20" fmla="*/ 119 w 177"/>
                  <a:gd name="T21" fmla="*/ 139 h 140"/>
                  <a:gd name="T22" fmla="*/ 68 w 177"/>
                  <a:gd name="T23" fmla="*/ 135 h 140"/>
                  <a:gd name="T24" fmla="*/ 40 w 177"/>
                  <a:gd name="T25" fmla="*/ 99 h 140"/>
                  <a:gd name="T26" fmla="*/ 97 w 177"/>
                  <a:gd name="T27" fmla="*/ 85 h 140"/>
                  <a:gd name="T28" fmla="*/ 28 w 177"/>
                  <a:gd name="T29" fmla="*/ 87 h 140"/>
                  <a:gd name="T30" fmla="*/ 0 w 177"/>
                  <a:gd name="T31" fmla="*/ 35 h 140"/>
                  <a:gd name="T32" fmla="*/ 0 w 177"/>
                  <a:gd name="T33" fmla="*/ 35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5"/>
                    </a:moveTo>
                    <a:lnTo>
                      <a:pt x="44" y="28"/>
                    </a:lnTo>
                    <a:lnTo>
                      <a:pt x="21" y="8"/>
                    </a:lnTo>
                    <a:lnTo>
                      <a:pt x="75" y="0"/>
                    </a:lnTo>
                    <a:lnTo>
                      <a:pt x="89" y="28"/>
                    </a:lnTo>
                    <a:lnTo>
                      <a:pt x="137" y="35"/>
                    </a:lnTo>
                    <a:lnTo>
                      <a:pt x="137" y="70"/>
                    </a:lnTo>
                    <a:lnTo>
                      <a:pt x="164" y="70"/>
                    </a:lnTo>
                    <a:lnTo>
                      <a:pt x="176" y="87"/>
                    </a:lnTo>
                    <a:lnTo>
                      <a:pt x="128" y="95"/>
                    </a:lnTo>
                    <a:lnTo>
                      <a:pt x="119" y="139"/>
                    </a:lnTo>
                    <a:lnTo>
                      <a:pt x="68" y="135"/>
                    </a:lnTo>
                    <a:lnTo>
                      <a:pt x="40" y="99"/>
                    </a:lnTo>
                    <a:lnTo>
                      <a:pt x="97" y="85"/>
                    </a:lnTo>
                    <a:lnTo>
                      <a:pt x="28" y="87"/>
                    </a:lnTo>
                    <a:lnTo>
                      <a:pt x="0" y="35"/>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2" name="Freeform 51"/>
              <p:cNvSpPr>
                <a:spLocks/>
              </p:cNvSpPr>
              <p:nvPr/>
            </p:nvSpPr>
            <p:spPr bwMode="auto">
              <a:xfrm>
                <a:off x="1576" y="1071"/>
                <a:ext cx="452" cy="422"/>
              </a:xfrm>
              <a:custGeom>
                <a:avLst/>
                <a:gdLst>
                  <a:gd name="T0" fmla="*/ 0 w 452"/>
                  <a:gd name="T1" fmla="*/ 93 h 422"/>
                  <a:gd name="T2" fmla="*/ 0 w 452"/>
                  <a:gd name="T3" fmla="*/ 93 h 422"/>
                  <a:gd name="T4" fmla="*/ 4 w 452"/>
                  <a:gd name="T5" fmla="*/ 47 h 422"/>
                  <a:gd name="T6" fmla="*/ 54 w 452"/>
                  <a:gd name="T7" fmla="*/ 0 h 422"/>
                  <a:gd name="T8" fmla="*/ 81 w 452"/>
                  <a:gd name="T9" fmla="*/ 5 h 422"/>
                  <a:gd name="T10" fmla="*/ 59 w 452"/>
                  <a:gd name="T11" fmla="*/ 57 h 422"/>
                  <a:gd name="T12" fmla="*/ 78 w 452"/>
                  <a:gd name="T13" fmla="*/ 87 h 422"/>
                  <a:gd name="T14" fmla="*/ 83 w 452"/>
                  <a:gd name="T15" fmla="*/ 57 h 422"/>
                  <a:gd name="T16" fmla="*/ 101 w 452"/>
                  <a:gd name="T17" fmla="*/ 20 h 422"/>
                  <a:gd name="T18" fmla="*/ 134 w 452"/>
                  <a:gd name="T19" fmla="*/ 4 h 422"/>
                  <a:gd name="T20" fmla="*/ 144 w 452"/>
                  <a:gd name="T21" fmla="*/ 75 h 422"/>
                  <a:gd name="T22" fmla="*/ 196 w 452"/>
                  <a:gd name="T23" fmla="*/ 42 h 422"/>
                  <a:gd name="T24" fmla="*/ 232 w 452"/>
                  <a:gd name="T25" fmla="*/ 51 h 422"/>
                  <a:gd name="T26" fmla="*/ 248 w 452"/>
                  <a:gd name="T27" fmla="*/ 75 h 422"/>
                  <a:gd name="T28" fmla="*/ 264 w 452"/>
                  <a:gd name="T29" fmla="*/ 98 h 422"/>
                  <a:gd name="T30" fmla="*/ 276 w 452"/>
                  <a:gd name="T31" fmla="*/ 83 h 422"/>
                  <a:gd name="T32" fmla="*/ 306 w 452"/>
                  <a:gd name="T33" fmla="*/ 107 h 422"/>
                  <a:gd name="T34" fmla="*/ 309 w 452"/>
                  <a:gd name="T35" fmla="*/ 128 h 422"/>
                  <a:gd name="T36" fmla="*/ 345 w 452"/>
                  <a:gd name="T37" fmla="*/ 135 h 422"/>
                  <a:gd name="T38" fmla="*/ 360 w 452"/>
                  <a:gd name="T39" fmla="*/ 148 h 422"/>
                  <a:gd name="T40" fmla="*/ 335 w 452"/>
                  <a:gd name="T41" fmla="*/ 162 h 422"/>
                  <a:gd name="T42" fmla="*/ 371 w 452"/>
                  <a:gd name="T43" fmla="*/ 172 h 422"/>
                  <a:gd name="T44" fmla="*/ 343 w 452"/>
                  <a:gd name="T45" fmla="*/ 196 h 422"/>
                  <a:gd name="T46" fmla="*/ 379 w 452"/>
                  <a:gd name="T47" fmla="*/ 221 h 422"/>
                  <a:gd name="T48" fmla="*/ 396 w 452"/>
                  <a:gd name="T49" fmla="*/ 215 h 422"/>
                  <a:gd name="T50" fmla="*/ 451 w 452"/>
                  <a:gd name="T51" fmla="*/ 263 h 422"/>
                  <a:gd name="T52" fmla="*/ 419 w 452"/>
                  <a:gd name="T53" fmla="*/ 294 h 422"/>
                  <a:gd name="T54" fmla="*/ 416 w 452"/>
                  <a:gd name="T55" fmla="*/ 322 h 422"/>
                  <a:gd name="T56" fmla="*/ 365 w 452"/>
                  <a:gd name="T57" fmla="*/ 269 h 422"/>
                  <a:gd name="T58" fmla="*/ 346 w 452"/>
                  <a:gd name="T59" fmla="*/ 273 h 422"/>
                  <a:gd name="T60" fmla="*/ 368 w 452"/>
                  <a:gd name="T61" fmla="*/ 326 h 422"/>
                  <a:gd name="T62" fmla="*/ 395 w 452"/>
                  <a:gd name="T63" fmla="*/ 333 h 422"/>
                  <a:gd name="T64" fmla="*/ 396 w 452"/>
                  <a:gd name="T65" fmla="*/ 399 h 422"/>
                  <a:gd name="T66" fmla="*/ 333 w 452"/>
                  <a:gd name="T67" fmla="*/ 362 h 422"/>
                  <a:gd name="T68" fmla="*/ 379 w 452"/>
                  <a:gd name="T69" fmla="*/ 421 h 422"/>
                  <a:gd name="T70" fmla="*/ 296 w 452"/>
                  <a:gd name="T71" fmla="*/ 385 h 422"/>
                  <a:gd name="T72" fmla="*/ 243 w 452"/>
                  <a:gd name="T73" fmla="*/ 338 h 422"/>
                  <a:gd name="T74" fmla="*/ 209 w 452"/>
                  <a:gd name="T75" fmla="*/ 346 h 422"/>
                  <a:gd name="T76" fmla="*/ 200 w 452"/>
                  <a:gd name="T77" fmla="*/ 306 h 422"/>
                  <a:gd name="T78" fmla="*/ 259 w 452"/>
                  <a:gd name="T79" fmla="*/ 306 h 422"/>
                  <a:gd name="T80" fmla="*/ 245 w 452"/>
                  <a:gd name="T81" fmla="*/ 280 h 422"/>
                  <a:gd name="T82" fmla="*/ 280 w 452"/>
                  <a:gd name="T83" fmla="*/ 243 h 422"/>
                  <a:gd name="T84" fmla="*/ 255 w 452"/>
                  <a:gd name="T85" fmla="*/ 193 h 422"/>
                  <a:gd name="T86" fmla="*/ 211 w 452"/>
                  <a:gd name="T87" fmla="*/ 194 h 422"/>
                  <a:gd name="T88" fmla="*/ 209 w 452"/>
                  <a:gd name="T89" fmla="*/ 180 h 422"/>
                  <a:gd name="T90" fmla="*/ 224 w 452"/>
                  <a:gd name="T91" fmla="*/ 172 h 422"/>
                  <a:gd name="T92" fmla="*/ 196 w 452"/>
                  <a:gd name="T93" fmla="*/ 152 h 422"/>
                  <a:gd name="T94" fmla="*/ 170 w 452"/>
                  <a:gd name="T95" fmla="*/ 130 h 422"/>
                  <a:gd name="T96" fmla="*/ 177 w 452"/>
                  <a:gd name="T97" fmla="*/ 150 h 422"/>
                  <a:gd name="T98" fmla="*/ 144 w 452"/>
                  <a:gd name="T99" fmla="*/ 155 h 422"/>
                  <a:gd name="T100" fmla="*/ 28 w 452"/>
                  <a:gd name="T101" fmla="*/ 134 h 422"/>
                  <a:gd name="T102" fmla="*/ 9 w 452"/>
                  <a:gd name="T103" fmla="*/ 106 h 422"/>
                  <a:gd name="T104" fmla="*/ 45 w 452"/>
                  <a:gd name="T105" fmla="*/ 109 h 422"/>
                  <a:gd name="T106" fmla="*/ 0 w 452"/>
                  <a:gd name="T107" fmla="*/ 93 h 422"/>
                  <a:gd name="T108" fmla="*/ 0 w 452"/>
                  <a:gd name="T109" fmla="*/ 93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2">
                    <a:moveTo>
                      <a:pt x="0" y="93"/>
                    </a:moveTo>
                    <a:lnTo>
                      <a:pt x="0" y="93"/>
                    </a:lnTo>
                    <a:lnTo>
                      <a:pt x="4" y="47"/>
                    </a:lnTo>
                    <a:lnTo>
                      <a:pt x="54" y="0"/>
                    </a:lnTo>
                    <a:lnTo>
                      <a:pt x="81" y="5"/>
                    </a:lnTo>
                    <a:lnTo>
                      <a:pt x="59" y="57"/>
                    </a:lnTo>
                    <a:lnTo>
                      <a:pt x="78" y="87"/>
                    </a:lnTo>
                    <a:lnTo>
                      <a:pt x="83" y="57"/>
                    </a:lnTo>
                    <a:lnTo>
                      <a:pt x="101" y="20"/>
                    </a:lnTo>
                    <a:lnTo>
                      <a:pt x="134" y="4"/>
                    </a:lnTo>
                    <a:lnTo>
                      <a:pt x="144" y="75"/>
                    </a:lnTo>
                    <a:lnTo>
                      <a:pt x="196" y="42"/>
                    </a:lnTo>
                    <a:lnTo>
                      <a:pt x="232" y="51"/>
                    </a:lnTo>
                    <a:lnTo>
                      <a:pt x="248" y="75"/>
                    </a:lnTo>
                    <a:lnTo>
                      <a:pt x="264" y="98"/>
                    </a:lnTo>
                    <a:lnTo>
                      <a:pt x="276" y="83"/>
                    </a:lnTo>
                    <a:lnTo>
                      <a:pt x="306" y="107"/>
                    </a:lnTo>
                    <a:lnTo>
                      <a:pt x="309" y="128"/>
                    </a:lnTo>
                    <a:lnTo>
                      <a:pt x="345" y="135"/>
                    </a:lnTo>
                    <a:lnTo>
                      <a:pt x="360" y="148"/>
                    </a:lnTo>
                    <a:lnTo>
                      <a:pt x="335" y="162"/>
                    </a:lnTo>
                    <a:lnTo>
                      <a:pt x="371" y="172"/>
                    </a:lnTo>
                    <a:lnTo>
                      <a:pt x="343" y="196"/>
                    </a:lnTo>
                    <a:lnTo>
                      <a:pt x="379" y="221"/>
                    </a:lnTo>
                    <a:lnTo>
                      <a:pt x="396" y="215"/>
                    </a:lnTo>
                    <a:lnTo>
                      <a:pt x="451" y="263"/>
                    </a:lnTo>
                    <a:lnTo>
                      <a:pt x="419" y="294"/>
                    </a:lnTo>
                    <a:lnTo>
                      <a:pt x="416" y="322"/>
                    </a:lnTo>
                    <a:lnTo>
                      <a:pt x="365" y="269"/>
                    </a:lnTo>
                    <a:lnTo>
                      <a:pt x="346" y="273"/>
                    </a:lnTo>
                    <a:lnTo>
                      <a:pt x="368" y="326"/>
                    </a:lnTo>
                    <a:lnTo>
                      <a:pt x="395" y="333"/>
                    </a:lnTo>
                    <a:lnTo>
                      <a:pt x="396" y="399"/>
                    </a:lnTo>
                    <a:lnTo>
                      <a:pt x="333" y="362"/>
                    </a:lnTo>
                    <a:lnTo>
                      <a:pt x="379" y="421"/>
                    </a:lnTo>
                    <a:lnTo>
                      <a:pt x="296" y="385"/>
                    </a:lnTo>
                    <a:lnTo>
                      <a:pt x="243" y="338"/>
                    </a:lnTo>
                    <a:lnTo>
                      <a:pt x="209" y="346"/>
                    </a:lnTo>
                    <a:lnTo>
                      <a:pt x="200" y="306"/>
                    </a:lnTo>
                    <a:lnTo>
                      <a:pt x="259" y="306"/>
                    </a:lnTo>
                    <a:lnTo>
                      <a:pt x="245" y="280"/>
                    </a:lnTo>
                    <a:lnTo>
                      <a:pt x="280" y="243"/>
                    </a:lnTo>
                    <a:lnTo>
                      <a:pt x="255" y="193"/>
                    </a:lnTo>
                    <a:lnTo>
                      <a:pt x="211" y="194"/>
                    </a:lnTo>
                    <a:lnTo>
                      <a:pt x="209" y="180"/>
                    </a:lnTo>
                    <a:lnTo>
                      <a:pt x="224" y="172"/>
                    </a:lnTo>
                    <a:lnTo>
                      <a:pt x="196" y="152"/>
                    </a:lnTo>
                    <a:lnTo>
                      <a:pt x="170" y="130"/>
                    </a:lnTo>
                    <a:lnTo>
                      <a:pt x="177" y="150"/>
                    </a:lnTo>
                    <a:lnTo>
                      <a:pt x="144" y="155"/>
                    </a:lnTo>
                    <a:lnTo>
                      <a:pt x="28" y="134"/>
                    </a:lnTo>
                    <a:lnTo>
                      <a:pt x="9" y="106"/>
                    </a:lnTo>
                    <a:lnTo>
                      <a:pt x="45" y="109"/>
                    </a:lnTo>
                    <a:lnTo>
                      <a:pt x="0" y="93"/>
                    </a:lnTo>
                  </a:path>
                </a:pathLst>
              </a:custGeom>
              <a:solidFill>
                <a:srgbClr val="1F007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grpSp>
          <p:nvGrpSpPr>
            <p:cNvPr id="12376" name="Group 63"/>
            <p:cNvGrpSpPr>
              <a:grpSpLocks/>
            </p:cNvGrpSpPr>
            <p:nvPr/>
          </p:nvGrpSpPr>
          <p:grpSpPr bwMode="auto">
            <a:xfrm>
              <a:off x="1511" y="1830"/>
              <a:ext cx="2303" cy="1154"/>
              <a:chOff x="1511" y="1830"/>
              <a:chExt cx="2303" cy="1154"/>
            </a:xfrm>
          </p:grpSpPr>
          <p:sp>
            <p:nvSpPr>
              <p:cNvPr id="12427" name="Freeform 53"/>
              <p:cNvSpPr>
                <a:spLocks/>
              </p:cNvSpPr>
              <p:nvPr/>
            </p:nvSpPr>
            <p:spPr bwMode="auto">
              <a:xfrm>
                <a:off x="3161" y="2633"/>
                <a:ext cx="29" cy="41"/>
              </a:xfrm>
              <a:custGeom>
                <a:avLst/>
                <a:gdLst>
                  <a:gd name="T0" fmla="*/ 15 w 29"/>
                  <a:gd name="T1" fmla="*/ 38 h 41"/>
                  <a:gd name="T2" fmla="*/ 15 w 29"/>
                  <a:gd name="T3" fmla="*/ 40 h 41"/>
                  <a:gd name="T4" fmla="*/ 0 w 29"/>
                  <a:gd name="T5" fmla="*/ 11 h 41"/>
                  <a:gd name="T6" fmla="*/ 4 w 29"/>
                  <a:gd name="T7" fmla="*/ 0 h 41"/>
                  <a:gd name="T8" fmla="*/ 28 w 29"/>
                  <a:gd name="T9" fmla="*/ 17 h 41"/>
                  <a:gd name="T10" fmla="*/ 27 w 29"/>
                  <a:gd name="T11" fmla="*/ 21 h 41"/>
                  <a:gd name="T12" fmla="*/ 20 w 29"/>
                  <a:gd name="T13" fmla="*/ 23 h 41"/>
                  <a:gd name="T14" fmla="*/ 15 w 29"/>
                  <a:gd name="T15" fmla="*/ 34 h 41"/>
                  <a:gd name="T16" fmla="*/ 15 w 29"/>
                  <a:gd name="T17" fmla="*/ 38 h 41"/>
                  <a:gd name="T18" fmla="*/ 15 w 29"/>
                  <a:gd name="T19" fmla="*/ 3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1">
                    <a:moveTo>
                      <a:pt x="15" y="38"/>
                    </a:moveTo>
                    <a:lnTo>
                      <a:pt x="15" y="40"/>
                    </a:lnTo>
                    <a:lnTo>
                      <a:pt x="0" y="11"/>
                    </a:lnTo>
                    <a:lnTo>
                      <a:pt x="4" y="0"/>
                    </a:lnTo>
                    <a:lnTo>
                      <a:pt x="28" y="17"/>
                    </a:lnTo>
                    <a:lnTo>
                      <a:pt x="27" y="21"/>
                    </a:lnTo>
                    <a:lnTo>
                      <a:pt x="20" y="23"/>
                    </a:lnTo>
                    <a:lnTo>
                      <a:pt x="15" y="34"/>
                    </a:lnTo>
                    <a:lnTo>
                      <a:pt x="15" y="38"/>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8" name="Freeform 54"/>
              <p:cNvSpPr>
                <a:spLocks/>
              </p:cNvSpPr>
              <p:nvPr/>
            </p:nvSpPr>
            <p:spPr bwMode="auto">
              <a:xfrm>
                <a:off x="3455" y="2927"/>
                <a:ext cx="45" cy="57"/>
              </a:xfrm>
              <a:custGeom>
                <a:avLst/>
                <a:gdLst>
                  <a:gd name="T0" fmla="*/ 13 w 45"/>
                  <a:gd name="T1" fmla="*/ 56 h 57"/>
                  <a:gd name="T2" fmla="*/ 16 w 45"/>
                  <a:gd name="T3" fmla="*/ 23 h 57"/>
                  <a:gd name="T4" fmla="*/ 34 w 45"/>
                  <a:gd name="T5" fmla="*/ 22 h 57"/>
                  <a:gd name="T6" fmla="*/ 44 w 45"/>
                  <a:gd name="T7" fmla="*/ 3 h 57"/>
                  <a:gd name="T8" fmla="*/ 1 w 45"/>
                  <a:gd name="T9" fmla="*/ 0 h 57"/>
                  <a:gd name="T10" fmla="*/ 0 w 45"/>
                  <a:gd name="T11" fmla="*/ 54 h 57"/>
                  <a:gd name="T12" fmla="*/ 13 w 45"/>
                  <a:gd name="T13" fmla="*/ 56 h 57"/>
                  <a:gd name="T14" fmla="*/ 13 w 45"/>
                  <a:gd name="T15" fmla="*/ 5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7">
                    <a:moveTo>
                      <a:pt x="13" y="56"/>
                    </a:moveTo>
                    <a:lnTo>
                      <a:pt x="16" y="23"/>
                    </a:lnTo>
                    <a:lnTo>
                      <a:pt x="34" y="22"/>
                    </a:lnTo>
                    <a:lnTo>
                      <a:pt x="44" y="3"/>
                    </a:lnTo>
                    <a:lnTo>
                      <a:pt x="1" y="0"/>
                    </a:lnTo>
                    <a:lnTo>
                      <a:pt x="0" y="54"/>
                    </a:lnTo>
                    <a:lnTo>
                      <a:pt x="13" y="56"/>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9" name="Freeform 55"/>
              <p:cNvSpPr>
                <a:spLocks/>
              </p:cNvSpPr>
              <p:nvPr/>
            </p:nvSpPr>
            <p:spPr bwMode="auto">
              <a:xfrm>
                <a:off x="1511" y="1830"/>
                <a:ext cx="115" cy="62"/>
              </a:xfrm>
              <a:custGeom>
                <a:avLst/>
                <a:gdLst>
                  <a:gd name="T0" fmla="*/ 79 w 115"/>
                  <a:gd name="T1" fmla="*/ 24 h 62"/>
                  <a:gd name="T2" fmla="*/ 60 w 115"/>
                  <a:gd name="T3" fmla="*/ 41 h 62"/>
                  <a:gd name="T4" fmla="*/ 0 w 115"/>
                  <a:gd name="T5" fmla="*/ 61 h 62"/>
                  <a:gd name="T6" fmla="*/ 63 w 115"/>
                  <a:gd name="T7" fmla="*/ 0 h 62"/>
                  <a:gd name="T8" fmla="*/ 79 w 115"/>
                  <a:gd name="T9" fmla="*/ 18 h 62"/>
                  <a:gd name="T10" fmla="*/ 89 w 115"/>
                  <a:gd name="T11" fmla="*/ 8 h 62"/>
                  <a:gd name="T12" fmla="*/ 112 w 115"/>
                  <a:gd name="T13" fmla="*/ 25 h 62"/>
                  <a:gd name="T14" fmla="*/ 114 w 115"/>
                  <a:gd name="T15" fmla="*/ 39 h 62"/>
                  <a:gd name="T16" fmla="*/ 105 w 115"/>
                  <a:gd name="T17" fmla="*/ 31 h 62"/>
                  <a:gd name="T18" fmla="*/ 95 w 115"/>
                  <a:gd name="T19" fmla="*/ 42 h 62"/>
                  <a:gd name="T20" fmla="*/ 79 w 115"/>
                  <a:gd name="T21" fmla="*/ 24 h 62"/>
                  <a:gd name="T22" fmla="*/ 79 w 115"/>
                  <a:gd name="T23" fmla="*/ 24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62">
                    <a:moveTo>
                      <a:pt x="79" y="24"/>
                    </a:moveTo>
                    <a:lnTo>
                      <a:pt x="60" y="41"/>
                    </a:lnTo>
                    <a:lnTo>
                      <a:pt x="0" y="61"/>
                    </a:lnTo>
                    <a:lnTo>
                      <a:pt x="63" y="0"/>
                    </a:lnTo>
                    <a:lnTo>
                      <a:pt x="79" y="18"/>
                    </a:lnTo>
                    <a:lnTo>
                      <a:pt x="89" y="8"/>
                    </a:lnTo>
                    <a:lnTo>
                      <a:pt x="112" y="25"/>
                    </a:lnTo>
                    <a:lnTo>
                      <a:pt x="114" y="39"/>
                    </a:lnTo>
                    <a:lnTo>
                      <a:pt x="105" y="31"/>
                    </a:lnTo>
                    <a:lnTo>
                      <a:pt x="95" y="42"/>
                    </a:lnTo>
                    <a:lnTo>
                      <a:pt x="79" y="24"/>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0" name="Freeform 56"/>
              <p:cNvSpPr>
                <a:spLocks/>
              </p:cNvSpPr>
              <p:nvPr/>
            </p:nvSpPr>
            <p:spPr bwMode="auto">
              <a:xfrm>
                <a:off x="1578" y="1900"/>
                <a:ext cx="128" cy="118"/>
              </a:xfrm>
              <a:custGeom>
                <a:avLst/>
                <a:gdLst>
                  <a:gd name="T0" fmla="*/ 25 w 128"/>
                  <a:gd name="T1" fmla="*/ 45 h 118"/>
                  <a:gd name="T2" fmla="*/ 20 w 128"/>
                  <a:gd name="T3" fmla="*/ 95 h 118"/>
                  <a:gd name="T4" fmla="*/ 16 w 128"/>
                  <a:gd name="T5" fmla="*/ 106 h 118"/>
                  <a:gd name="T6" fmla="*/ 17 w 128"/>
                  <a:gd name="T7" fmla="*/ 116 h 118"/>
                  <a:gd name="T8" fmla="*/ 4 w 128"/>
                  <a:gd name="T9" fmla="*/ 117 h 118"/>
                  <a:gd name="T10" fmla="*/ 0 w 128"/>
                  <a:gd name="T11" fmla="*/ 81 h 118"/>
                  <a:gd name="T12" fmla="*/ 21 w 128"/>
                  <a:gd name="T13" fmla="*/ 17 h 118"/>
                  <a:gd name="T14" fmla="*/ 56 w 128"/>
                  <a:gd name="T15" fmla="*/ 0 h 118"/>
                  <a:gd name="T16" fmla="*/ 111 w 128"/>
                  <a:gd name="T17" fmla="*/ 16 h 118"/>
                  <a:gd name="T18" fmla="*/ 127 w 128"/>
                  <a:gd name="T19" fmla="*/ 39 h 118"/>
                  <a:gd name="T20" fmla="*/ 71 w 128"/>
                  <a:gd name="T21" fmla="*/ 24 h 118"/>
                  <a:gd name="T22" fmla="*/ 63 w 128"/>
                  <a:gd name="T23" fmla="*/ 29 h 118"/>
                  <a:gd name="T24" fmla="*/ 46 w 128"/>
                  <a:gd name="T25" fmla="*/ 21 h 118"/>
                  <a:gd name="T26" fmla="*/ 25 w 128"/>
                  <a:gd name="T27" fmla="*/ 45 h 118"/>
                  <a:gd name="T28" fmla="*/ 25 w 128"/>
                  <a:gd name="T29" fmla="*/ 45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8" h="118">
                    <a:moveTo>
                      <a:pt x="25" y="45"/>
                    </a:moveTo>
                    <a:lnTo>
                      <a:pt x="20" y="95"/>
                    </a:lnTo>
                    <a:lnTo>
                      <a:pt x="16" y="106"/>
                    </a:lnTo>
                    <a:lnTo>
                      <a:pt x="17" y="116"/>
                    </a:lnTo>
                    <a:lnTo>
                      <a:pt x="4" y="117"/>
                    </a:lnTo>
                    <a:lnTo>
                      <a:pt x="0" y="81"/>
                    </a:lnTo>
                    <a:lnTo>
                      <a:pt x="21" y="17"/>
                    </a:lnTo>
                    <a:lnTo>
                      <a:pt x="56" y="0"/>
                    </a:lnTo>
                    <a:lnTo>
                      <a:pt x="111" y="16"/>
                    </a:lnTo>
                    <a:lnTo>
                      <a:pt x="127" y="39"/>
                    </a:lnTo>
                    <a:lnTo>
                      <a:pt x="71" y="24"/>
                    </a:lnTo>
                    <a:lnTo>
                      <a:pt x="63" y="29"/>
                    </a:lnTo>
                    <a:lnTo>
                      <a:pt x="46" y="21"/>
                    </a:lnTo>
                    <a:lnTo>
                      <a:pt x="25" y="45"/>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1" name="Freeform 57"/>
              <p:cNvSpPr>
                <a:spLocks/>
              </p:cNvSpPr>
              <p:nvPr/>
            </p:nvSpPr>
            <p:spPr bwMode="auto">
              <a:xfrm>
                <a:off x="1640" y="1946"/>
                <a:ext cx="36" cy="34"/>
              </a:xfrm>
              <a:custGeom>
                <a:avLst/>
                <a:gdLst>
                  <a:gd name="T0" fmla="*/ 4 w 36"/>
                  <a:gd name="T1" fmla="*/ 0 h 34"/>
                  <a:gd name="T2" fmla="*/ 0 w 36"/>
                  <a:gd name="T3" fmla="*/ 23 h 34"/>
                  <a:gd name="T4" fmla="*/ 35 w 36"/>
                  <a:gd name="T5" fmla="*/ 33 h 34"/>
                  <a:gd name="T6" fmla="*/ 35 w 36"/>
                  <a:gd name="T7" fmla="*/ 29 h 34"/>
                  <a:gd name="T8" fmla="*/ 23 w 36"/>
                  <a:gd name="T9" fmla="*/ 8 h 34"/>
                  <a:gd name="T10" fmla="*/ 4 w 36"/>
                  <a:gd name="T11" fmla="*/ 0 h 34"/>
                  <a:gd name="T12" fmla="*/ 4 w 36"/>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4">
                    <a:moveTo>
                      <a:pt x="4" y="0"/>
                    </a:moveTo>
                    <a:lnTo>
                      <a:pt x="0" y="23"/>
                    </a:lnTo>
                    <a:lnTo>
                      <a:pt x="35" y="33"/>
                    </a:lnTo>
                    <a:lnTo>
                      <a:pt x="35" y="29"/>
                    </a:lnTo>
                    <a:lnTo>
                      <a:pt x="23" y="8"/>
                    </a:lnTo>
                    <a:lnTo>
                      <a:pt x="4"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2" name="Freeform 58"/>
              <p:cNvSpPr>
                <a:spLocks/>
              </p:cNvSpPr>
              <p:nvPr/>
            </p:nvSpPr>
            <p:spPr bwMode="auto">
              <a:xfrm>
                <a:off x="3687" y="1880"/>
                <a:ext cx="110" cy="93"/>
              </a:xfrm>
              <a:custGeom>
                <a:avLst/>
                <a:gdLst>
                  <a:gd name="T0" fmla="*/ 16 w 110"/>
                  <a:gd name="T1" fmla="*/ 92 h 93"/>
                  <a:gd name="T2" fmla="*/ 16 w 110"/>
                  <a:gd name="T3" fmla="*/ 91 h 93"/>
                  <a:gd name="T4" fmla="*/ 16 w 110"/>
                  <a:gd name="T5" fmla="*/ 83 h 93"/>
                  <a:gd name="T6" fmla="*/ 0 w 110"/>
                  <a:gd name="T7" fmla="*/ 69 h 93"/>
                  <a:gd name="T8" fmla="*/ 12 w 110"/>
                  <a:gd name="T9" fmla="*/ 20 h 93"/>
                  <a:gd name="T10" fmla="*/ 25 w 110"/>
                  <a:gd name="T11" fmla="*/ 31 h 93"/>
                  <a:gd name="T12" fmla="*/ 35 w 110"/>
                  <a:gd name="T13" fmla="*/ 18 h 93"/>
                  <a:gd name="T14" fmla="*/ 30 w 110"/>
                  <a:gd name="T15" fmla="*/ 14 h 93"/>
                  <a:gd name="T16" fmla="*/ 93 w 110"/>
                  <a:gd name="T17" fmla="*/ 0 h 93"/>
                  <a:gd name="T18" fmla="*/ 109 w 110"/>
                  <a:gd name="T19" fmla="*/ 23 h 93"/>
                  <a:gd name="T20" fmla="*/ 46 w 110"/>
                  <a:gd name="T21" fmla="*/ 39 h 93"/>
                  <a:gd name="T22" fmla="*/ 52 w 110"/>
                  <a:gd name="T23" fmla="*/ 41 h 93"/>
                  <a:gd name="T24" fmla="*/ 38 w 110"/>
                  <a:gd name="T25" fmla="*/ 54 h 93"/>
                  <a:gd name="T26" fmla="*/ 28 w 110"/>
                  <a:gd name="T27" fmla="*/ 45 h 93"/>
                  <a:gd name="T28" fmla="*/ 16 w 110"/>
                  <a:gd name="T29" fmla="*/ 92 h 93"/>
                  <a:gd name="T30" fmla="*/ 16 w 110"/>
                  <a:gd name="T31" fmla="*/ 9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93">
                    <a:moveTo>
                      <a:pt x="16" y="92"/>
                    </a:moveTo>
                    <a:lnTo>
                      <a:pt x="16" y="91"/>
                    </a:lnTo>
                    <a:lnTo>
                      <a:pt x="16" y="83"/>
                    </a:lnTo>
                    <a:lnTo>
                      <a:pt x="0" y="69"/>
                    </a:lnTo>
                    <a:lnTo>
                      <a:pt x="12" y="20"/>
                    </a:lnTo>
                    <a:lnTo>
                      <a:pt x="25" y="31"/>
                    </a:lnTo>
                    <a:lnTo>
                      <a:pt x="35" y="18"/>
                    </a:lnTo>
                    <a:lnTo>
                      <a:pt x="30" y="14"/>
                    </a:lnTo>
                    <a:lnTo>
                      <a:pt x="93" y="0"/>
                    </a:lnTo>
                    <a:lnTo>
                      <a:pt x="109" y="23"/>
                    </a:lnTo>
                    <a:lnTo>
                      <a:pt x="46" y="39"/>
                    </a:lnTo>
                    <a:lnTo>
                      <a:pt x="52" y="41"/>
                    </a:lnTo>
                    <a:lnTo>
                      <a:pt x="38" y="54"/>
                    </a:lnTo>
                    <a:lnTo>
                      <a:pt x="28" y="45"/>
                    </a:lnTo>
                    <a:lnTo>
                      <a:pt x="16" y="92"/>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3" name="Freeform 59"/>
              <p:cNvSpPr>
                <a:spLocks/>
              </p:cNvSpPr>
              <p:nvPr/>
            </p:nvSpPr>
            <p:spPr bwMode="auto">
              <a:xfrm>
                <a:off x="3704" y="1975"/>
                <a:ext cx="23" cy="54"/>
              </a:xfrm>
              <a:custGeom>
                <a:avLst/>
                <a:gdLst>
                  <a:gd name="T0" fmla="*/ 0 w 23"/>
                  <a:gd name="T1" fmla="*/ 0 h 54"/>
                  <a:gd name="T2" fmla="*/ 6 w 23"/>
                  <a:gd name="T3" fmla="*/ 35 h 54"/>
                  <a:gd name="T4" fmla="*/ 22 w 23"/>
                  <a:gd name="T5" fmla="*/ 53 h 54"/>
                  <a:gd name="T6" fmla="*/ 14 w 23"/>
                  <a:gd name="T7" fmla="*/ 11 h 54"/>
                  <a:gd name="T8" fmla="*/ 0 w 23"/>
                  <a:gd name="T9" fmla="*/ 0 h 54"/>
                  <a:gd name="T10" fmla="*/ 0 w 23"/>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54">
                    <a:moveTo>
                      <a:pt x="0" y="0"/>
                    </a:moveTo>
                    <a:lnTo>
                      <a:pt x="6" y="35"/>
                    </a:lnTo>
                    <a:lnTo>
                      <a:pt x="22" y="53"/>
                    </a:lnTo>
                    <a:lnTo>
                      <a:pt x="14" y="11"/>
                    </a:lnTo>
                    <a:lnTo>
                      <a:pt x="0"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4" name="Freeform 60"/>
              <p:cNvSpPr>
                <a:spLocks/>
              </p:cNvSpPr>
              <p:nvPr/>
            </p:nvSpPr>
            <p:spPr bwMode="auto">
              <a:xfrm>
                <a:off x="3721" y="2050"/>
                <a:ext cx="38" cy="72"/>
              </a:xfrm>
              <a:custGeom>
                <a:avLst/>
                <a:gdLst>
                  <a:gd name="T0" fmla="*/ 19 w 38"/>
                  <a:gd name="T1" fmla="*/ 0 h 72"/>
                  <a:gd name="T2" fmla="*/ 9 w 38"/>
                  <a:gd name="T3" fmla="*/ 3 h 72"/>
                  <a:gd name="T4" fmla="*/ 0 w 38"/>
                  <a:gd name="T5" fmla="*/ 44 h 72"/>
                  <a:gd name="T6" fmla="*/ 3 w 38"/>
                  <a:gd name="T7" fmla="*/ 64 h 72"/>
                  <a:gd name="T8" fmla="*/ 17 w 38"/>
                  <a:gd name="T9" fmla="*/ 71 h 72"/>
                  <a:gd name="T10" fmla="*/ 25 w 38"/>
                  <a:gd name="T11" fmla="*/ 25 h 72"/>
                  <a:gd name="T12" fmla="*/ 37 w 38"/>
                  <a:gd name="T13" fmla="*/ 23 h 72"/>
                  <a:gd name="T14" fmla="*/ 19 w 38"/>
                  <a:gd name="T15" fmla="*/ 0 h 72"/>
                  <a:gd name="T16" fmla="*/ 19 w 3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72">
                    <a:moveTo>
                      <a:pt x="19" y="0"/>
                    </a:moveTo>
                    <a:lnTo>
                      <a:pt x="9" y="3"/>
                    </a:lnTo>
                    <a:lnTo>
                      <a:pt x="0" y="44"/>
                    </a:lnTo>
                    <a:lnTo>
                      <a:pt x="3" y="64"/>
                    </a:lnTo>
                    <a:lnTo>
                      <a:pt x="17" y="71"/>
                    </a:lnTo>
                    <a:lnTo>
                      <a:pt x="25" y="25"/>
                    </a:lnTo>
                    <a:lnTo>
                      <a:pt x="37" y="23"/>
                    </a:lnTo>
                    <a:lnTo>
                      <a:pt x="19"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5" name="Freeform 61"/>
              <p:cNvSpPr>
                <a:spLocks/>
              </p:cNvSpPr>
              <p:nvPr/>
            </p:nvSpPr>
            <p:spPr bwMode="auto">
              <a:xfrm>
                <a:off x="3763" y="1981"/>
                <a:ext cx="19" cy="26"/>
              </a:xfrm>
              <a:custGeom>
                <a:avLst/>
                <a:gdLst>
                  <a:gd name="T0" fmla="*/ 1 w 19"/>
                  <a:gd name="T1" fmla="*/ 0 h 26"/>
                  <a:gd name="T2" fmla="*/ 0 w 19"/>
                  <a:gd name="T3" fmla="*/ 0 h 26"/>
                  <a:gd name="T4" fmla="*/ 11 w 19"/>
                  <a:gd name="T5" fmla="*/ 23 h 26"/>
                  <a:gd name="T6" fmla="*/ 18 w 19"/>
                  <a:gd name="T7" fmla="*/ 25 h 26"/>
                  <a:gd name="T8" fmla="*/ 17 w 19"/>
                  <a:gd name="T9" fmla="*/ 8 h 26"/>
                  <a:gd name="T10" fmla="*/ 1 w 19"/>
                  <a:gd name="T11" fmla="*/ 0 h 26"/>
                  <a:gd name="T12" fmla="*/ 1 w 1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 y="0"/>
                    </a:moveTo>
                    <a:lnTo>
                      <a:pt x="0" y="0"/>
                    </a:lnTo>
                    <a:lnTo>
                      <a:pt x="11" y="23"/>
                    </a:lnTo>
                    <a:lnTo>
                      <a:pt x="18" y="25"/>
                    </a:lnTo>
                    <a:lnTo>
                      <a:pt x="17" y="8"/>
                    </a:lnTo>
                    <a:lnTo>
                      <a:pt x="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36" name="Freeform 62"/>
              <p:cNvSpPr>
                <a:spLocks/>
              </p:cNvSpPr>
              <p:nvPr/>
            </p:nvSpPr>
            <p:spPr bwMode="auto">
              <a:xfrm>
                <a:off x="3782" y="2008"/>
                <a:ext cx="32" cy="34"/>
              </a:xfrm>
              <a:custGeom>
                <a:avLst/>
                <a:gdLst>
                  <a:gd name="T0" fmla="*/ 11 w 32"/>
                  <a:gd name="T1" fmla="*/ 0 h 34"/>
                  <a:gd name="T2" fmla="*/ 11 w 32"/>
                  <a:gd name="T3" fmla="*/ 1 h 34"/>
                  <a:gd name="T4" fmla="*/ 0 w 32"/>
                  <a:gd name="T5" fmla="*/ 22 h 34"/>
                  <a:gd name="T6" fmla="*/ 20 w 32"/>
                  <a:gd name="T7" fmla="*/ 33 h 34"/>
                  <a:gd name="T8" fmla="*/ 26 w 32"/>
                  <a:gd name="T9" fmla="*/ 24 h 34"/>
                  <a:gd name="T10" fmla="*/ 28 w 32"/>
                  <a:gd name="T11" fmla="*/ 27 h 34"/>
                  <a:gd name="T12" fmla="*/ 31 w 32"/>
                  <a:gd name="T13" fmla="*/ 22 h 34"/>
                  <a:gd name="T14" fmla="*/ 11 w 32"/>
                  <a:gd name="T15" fmla="*/ 0 h 34"/>
                  <a:gd name="T16" fmla="*/ 11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11" y="0"/>
                    </a:moveTo>
                    <a:lnTo>
                      <a:pt x="11" y="1"/>
                    </a:lnTo>
                    <a:lnTo>
                      <a:pt x="0" y="22"/>
                    </a:lnTo>
                    <a:lnTo>
                      <a:pt x="20" y="33"/>
                    </a:lnTo>
                    <a:lnTo>
                      <a:pt x="26" y="24"/>
                    </a:lnTo>
                    <a:lnTo>
                      <a:pt x="28" y="27"/>
                    </a:lnTo>
                    <a:lnTo>
                      <a:pt x="31" y="22"/>
                    </a:lnTo>
                    <a:lnTo>
                      <a:pt x="11" y="0"/>
                    </a:lnTo>
                  </a:path>
                </a:pathLst>
              </a:custGeom>
              <a:pattFill prst="pct70">
                <a:fgClr>
                  <a:srgbClr val="1F007F"/>
                </a:fgClr>
                <a:bgClr>
                  <a:srgbClr val="1F007F"/>
                </a:bgClr>
              </a:patt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grpSp>
          <p:nvGrpSpPr>
            <p:cNvPr id="12377" name="Group 112"/>
            <p:cNvGrpSpPr>
              <a:grpSpLocks/>
            </p:cNvGrpSpPr>
            <p:nvPr/>
          </p:nvGrpSpPr>
          <p:grpSpPr bwMode="auto">
            <a:xfrm>
              <a:off x="324" y="606"/>
              <a:ext cx="5630" cy="3574"/>
              <a:chOff x="324" y="606"/>
              <a:chExt cx="5630" cy="3574"/>
            </a:xfrm>
          </p:grpSpPr>
          <p:sp>
            <p:nvSpPr>
              <p:cNvPr id="12379" name="Freeform 64"/>
              <p:cNvSpPr>
                <a:spLocks/>
              </p:cNvSpPr>
              <p:nvPr/>
            </p:nvSpPr>
            <p:spPr bwMode="auto">
              <a:xfrm>
                <a:off x="324" y="1115"/>
                <a:ext cx="2087" cy="3035"/>
              </a:xfrm>
              <a:custGeom>
                <a:avLst/>
                <a:gdLst>
                  <a:gd name="T0" fmla="*/ 86 w 2087"/>
                  <a:gd name="T1" fmla="*/ 271 h 3035"/>
                  <a:gd name="T2" fmla="*/ 68 w 2087"/>
                  <a:gd name="T3" fmla="*/ 381 h 3035"/>
                  <a:gd name="T4" fmla="*/ 94 w 2087"/>
                  <a:gd name="T5" fmla="*/ 447 h 3035"/>
                  <a:gd name="T6" fmla="*/ 122 w 2087"/>
                  <a:gd name="T7" fmla="*/ 530 h 3035"/>
                  <a:gd name="T8" fmla="*/ 159 w 2087"/>
                  <a:gd name="T9" fmla="*/ 512 h 3035"/>
                  <a:gd name="T10" fmla="*/ 262 w 2087"/>
                  <a:gd name="T11" fmla="*/ 384 h 3035"/>
                  <a:gd name="T12" fmla="*/ 341 w 2087"/>
                  <a:gd name="T13" fmla="*/ 372 h 3035"/>
                  <a:gd name="T14" fmla="*/ 494 w 2087"/>
                  <a:gd name="T15" fmla="*/ 459 h 3035"/>
                  <a:gd name="T16" fmla="*/ 630 w 2087"/>
                  <a:gd name="T17" fmla="*/ 626 h 3035"/>
                  <a:gd name="T18" fmla="*/ 694 w 2087"/>
                  <a:gd name="T19" fmla="*/ 795 h 3035"/>
                  <a:gd name="T20" fmla="*/ 824 w 2087"/>
                  <a:gd name="T21" fmla="*/ 1184 h 3035"/>
                  <a:gd name="T22" fmla="*/ 836 w 2087"/>
                  <a:gd name="T23" fmla="*/ 1136 h 3035"/>
                  <a:gd name="T24" fmla="*/ 990 w 2087"/>
                  <a:gd name="T25" fmla="*/ 1370 h 3035"/>
                  <a:gd name="T26" fmla="*/ 1225 w 2087"/>
                  <a:gd name="T27" fmla="*/ 1528 h 3035"/>
                  <a:gd name="T28" fmla="*/ 1373 w 2087"/>
                  <a:gd name="T29" fmla="*/ 1664 h 3035"/>
                  <a:gd name="T30" fmla="*/ 1382 w 2087"/>
                  <a:gd name="T31" fmla="*/ 1797 h 3035"/>
                  <a:gd name="T32" fmla="*/ 1538 w 2087"/>
                  <a:gd name="T33" fmla="*/ 2259 h 3035"/>
                  <a:gd name="T34" fmla="*/ 1498 w 2087"/>
                  <a:gd name="T35" fmla="*/ 2794 h 3035"/>
                  <a:gd name="T36" fmla="*/ 1496 w 2087"/>
                  <a:gd name="T37" fmla="*/ 2999 h 3035"/>
                  <a:gd name="T38" fmla="*/ 1572 w 2087"/>
                  <a:gd name="T39" fmla="*/ 2930 h 3035"/>
                  <a:gd name="T40" fmla="*/ 1658 w 2087"/>
                  <a:gd name="T41" fmla="*/ 2699 h 3035"/>
                  <a:gd name="T42" fmla="*/ 1801 w 2087"/>
                  <a:gd name="T43" fmla="*/ 2528 h 3035"/>
                  <a:gd name="T44" fmla="*/ 2028 w 2087"/>
                  <a:gd name="T45" fmla="*/ 2082 h 3035"/>
                  <a:gd name="T46" fmla="*/ 1900 w 2087"/>
                  <a:gd name="T47" fmla="*/ 1825 h 3035"/>
                  <a:gd name="T48" fmla="*/ 1744 w 2087"/>
                  <a:gd name="T49" fmla="*/ 1693 h 3035"/>
                  <a:gd name="T50" fmla="*/ 1518 w 2087"/>
                  <a:gd name="T51" fmla="*/ 1588 h 3035"/>
                  <a:gd name="T52" fmla="*/ 1363 w 2087"/>
                  <a:gd name="T53" fmla="*/ 1629 h 3035"/>
                  <a:gd name="T54" fmla="*/ 1260 w 2087"/>
                  <a:gd name="T55" fmla="*/ 1436 h 3035"/>
                  <a:gd name="T56" fmla="*/ 1106 w 2087"/>
                  <a:gd name="T57" fmla="*/ 1349 h 3035"/>
                  <a:gd name="T58" fmla="*/ 1236 w 2087"/>
                  <a:gd name="T59" fmla="*/ 1176 h 3035"/>
                  <a:gd name="T60" fmla="*/ 1374 w 2087"/>
                  <a:gd name="T61" fmla="*/ 1283 h 3035"/>
                  <a:gd name="T62" fmla="*/ 1450 w 2087"/>
                  <a:gd name="T63" fmla="*/ 1013 h 3035"/>
                  <a:gd name="T64" fmla="*/ 1587 w 2087"/>
                  <a:gd name="T65" fmla="*/ 830 h 3035"/>
                  <a:gd name="T66" fmla="*/ 1613 w 2087"/>
                  <a:gd name="T67" fmla="*/ 860 h 3035"/>
                  <a:gd name="T68" fmla="*/ 1637 w 2087"/>
                  <a:gd name="T69" fmla="*/ 798 h 3035"/>
                  <a:gd name="T70" fmla="*/ 1559 w 2087"/>
                  <a:gd name="T71" fmla="*/ 723 h 3035"/>
                  <a:gd name="T72" fmla="*/ 1741 w 2087"/>
                  <a:gd name="T73" fmla="*/ 577 h 3035"/>
                  <a:gd name="T74" fmla="*/ 1669 w 2087"/>
                  <a:gd name="T75" fmla="*/ 478 h 3035"/>
                  <a:gd name="T76" fmla="*/ 1597 w 2087"/>
                  <a:gd name="T77" fmla="*/ 442 h 3035"/>
                  <a:gd name="T78" fmla="*/ 1545 w 2087"/>
                  <a:gd name="T79" fmla="*/ 375 h 3035"/>
                  <a:gd name="T80" fmla="*/ 1411 w 2087"/>
                  <a:gd name="T81" fmla="*/ 346 h 3035"/>
                  <a:gd name="T82" fmla="*/ 1433 w 2087"/>
                  <a:gd name="T83" fmla="*/ 518 h 3035"/>
                  <a:gd name="T84" fmla="*/ 1372 w 2087"/>
                  <a:gd name="T85" fmla="*/ 646 h 3035"/>
                  <a:gd name="T86" fmla="*/ 1182 w 2087"/>
                  <a:gd name="T87" fmla="*/ 500 h 3035"/>
                  <a:gd name="T88" fmla="*/ 1217 w 2087"/>
                  <a:gd name="T89" fmla="*/ 313 h 3035"/>
                  <a:gd name="T90" fmla="*/ 1242 w 2087"/>
                  <a:gd name="T91" fmla="*/ 236 h 3035"/>
                  <a:gd name="T92" fmla="*/ 1343 w 2087"/>
                  <a:gd name="T93" fmla="*/ 128 h 3035"/>
                  <a:gd name="T94" fmla="*/ 1260 w 2087"/>
                  <a:gd name="T95" fmla="*/ 134 h 3035"/>
                  <a:gd name="T96" fmla="*/ 1202 w 2087"/>
                  <a:gd name="T97" fmla="*/ 69 h 3035"/>
                  <a:gd name="T98" fmla="*/ 1171 w 2087"/>
                  <a:gd name="T99" fmla="*/ 124 h 3035"/>
                  <a:gd name="T100" fmla="*/ 1032 w 2087"/>
                  <a:gd name="T101" fmla="*/ 156 h 3035"/>
                  <a:gd name="T102" fmla="*/ 955 w 2087"/>
                  <a:gd name="T103" fmla="*/ 175 h 3035"/>
                  <a:gd name="T104" fmla="*/ 684 w 2087"/>
                  <a:gd name="T105" fmla="*/ 99 h 3035"/>
                  <a:gd name="T106" fmla="*/ 526 w 2087"/>
                  <a:gd name="T107" fmla="*/ 108 h 3035"/>
                  <a:gd name="T108" fmla="*/ 178 w 2087"/>
                  <a:gd name="T109" fmla="*/ 23 h 3035"/>
                  <a:gd name="T110" fmla="*/ 19 w 2087"/>
                  <a:gd name="T111" fmla="*/ 132 h 3035"/>
                  <a:gd name="T112" fmla="*/ 54 w 2087"/>
                  <a:gd name="T113" fmla="*/ 194 h 30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87" h="3035">
                    <a:moveTo>
                      <a:pt x="0" y="228"/>
                    </a:moveTo>
                    <a:lnTo>
                      <a:pt x="30" y="238"/>
                    </a:lnTo>
                    <a:lnTo>
                      <a:pt x="19" y="242"/>
                    </a:lnTo>
                    <a:lnTo>
                      <a:pt x="30" y="262"/>
                    </a:lnTo>
                    <a:lnTo>
                      <a:pt x="78" y="260"/>
                    </a:lnTo>
                    <a:lnTo>
                      <a:pt x="86" y="271"/>
                    </a:lnTo>
                    <a:lnTo>
                      <a:pt x="105" y="264"/>
                    </a:lnTo>
                    <a:lnTo>
                      <a:pt x="111" y="297"/>
                    </a:lnTo>
                    <a:lnTo>
                      <a:pt x="46" y="328"/>
                    </a:lnTo>
                    <a:lnTo>
                      <a:pt x="34" y="364"/>
                    </a:lnTo>
                    <a:lnTo>
                      <a:pt x="45" y="377"/>
                    </a:lnTo>
                    <a:lnTo>
                      <a:pt x="68" y="381"/>
                    </a:lnTo>
                    <a:lnTo>
                      <a:pt x="57" y="398"/>
                    </a:lnTo>
                    <a:lnTo>
                      <a:pt x="67" y="415"/>
                    </a:lnTo>
                    <a:lnTo>
                      <a:pt x="78" y="417"/>
                    </a:lnTo>
                    <a:lnTo>
                      <a:pt x="90" y="397"/>
                    </a:lnTo>
                    <a:lnTo>
                      <a:pt x="101" y="434"/>
                    </a:lnTo>
                    <a:lnTo>
                      <a:pt x="94" y="447"/>
                    </a:lnTo>
                    <a:lnTo>
                      <a:pt x="122" y="428"/>
                    </a:lnTo>
                    <a:lnTo>
                      <a:pt x="143" y="454"/>
                    </a:lnTo>
                    <a:lnTo>
                      <a:pt x="177" y="435"/>
                    </a:lnTo>
                    <a:lnTo>
                      <a:pt x="147" y="502"/>
                    </a:lnTo>
                    <a:lnTo>
                      <a:pt x="122" y="514"/>
                    </a:lnTo>
                    <a:lnTo>
                      <a:pt x="122" y="530"/>
                    </a:lnTo>
                    <a:lnTo>
                      <a:pt x="94" y="532"/>
                    </a:lnTo>
                    <a:lnTo>
                      <a:pt x="74" y="556"/>
                    </a:lnTo>
                    <a:lnTo>
                      <a:pt x="101" y="537"/>
                    </a:lnTo>
                    <a:lnTo>
                      <a:pt x="131" y="538"/>
                    </a:lnTo>
                    <a:lnTo>
                      <a:pt x="139" y="517"/>
                    </a:lnTo>
                    <a:lnTo>
                      <a:pt x="159" y="512"/>
                    </a:lnTo>
                    <a:lnTo>
                      <a:pt x="219" y="461"/>
                    </a:lnTo>
                    <a:lnTo>
                      <a:pt x="230" y="442"/>
                    </a:lnTo>
                    <a:lnTo>
                      <a:pt x="219" y="426"/>
                    </a:lnTo>
                    <a:lnTo>
                      <a:pt x="273" y="367"/>
                    </a:lnTo>
                    <a:lnTo>
                      <a:pt x="282" y="372"/>
                    </a:lnTo>
                    <a:lnTo>
                      <a:pt x="262" y="384"/>
                    </a:lnTo>
                    <a:lnTo>
                      <a:pt x="254" y="415"/>
                    </a:lnTo>
                    <a:lnTo>
                      <a:pt x="268" y="414"/>
                    </a:lnTo>
                    <a:lnTo>
                      <a:pt x="256" y="432"/>
                    </a:lnTo>
                    <a:lnTo>
                      <a:pt x="306" y="407"/>
                    </a:lnTo>
                    <a:lnTo>
                      <a:pt x="315" y="379"/>
                    </a:lnTo>
                    <a:lnTo>
                      <a:pt x="341" y="372"/>
                    </a:lnTo>
                    <a:lnTo>
                      <a:pt x="334" y="385"/>
                    </a:lnTo>
                    <a:lnTo>
                      <a:pt x="377" y="407"/>
                    </a:lnTo>
                    <a:lnTo>
                      <a:pt x="455" y="412"/>
                    </a:lnTo>
                    <a:lnTo>
                      <a:pt x="461" y="434"/>
                    </a:lnTo>
                    <a:lnTo>
                      <a:pt x="478" y="449"/>
                    </a:lnTo>
                    <a:lnTo>
                      <a:pt x="494" y="459"/>
                    </a:lnTo>
                    <a:lnTo>
                      <a:pt x="523" y="455"/>
                    </a:lnTo>
                    <a:lnTo>
                      <a:pt x="548" y="471"/>
                    </a:lnTo>
                    <a:lnTo>
                      <a:pt x="544" y="491"/>
                    </a:lnTo>
                    <a:lnTo>
                      <a:pt x="581" y="521"/>
                    </a:lnTo>
                    <a:lnTo>
                      <a:pt x="591" y="570"/>
                    </a:lnTo>
                    <a:lnTo>
                      <a:pt x="630" y="626"/>
                    </a:lnTo>
                    <a:lnTo>
                      <a:pt x="634" y="662"/>
                    </a:lnTo>
                    <a:lnTo>
                      <a:pt x="682" y="693"/>
                    </a:lnTo>
                    <a:lnTo>
                      <a:pt x="706" y="700"/>
                    </a:lnTo>
                    <a:lnTo>
                      <a:pt x="714" y="742"/>
                    </a:lnTo>
                    <a:lnTo>
                      <a:pt x="682" y="741"/>
                    </a:lnTo>
                    <a:lnTo>
                      <a:pt x="694" y="795"/>
                    </a:lnTo>
                    <a:lnTo>
                      <a:pt x="687" y="937"/>
                    </a:lnTo>
                    <a:lnTo>
                      <a:pt x="720" y="1013"/>
                    </a:lnTo>
                    <a:lnTo>
                      <a:pt x="748" y="1074"/>
                    </a:lnTo>
                    <a:lnTo>
                      <a:pt x="779" y="1087"/>
                    </a:lnTo>
                    <a:lnTo>
                      <a:pt x="802" y="1121"/>
                    </a:lnTo>
                    <a:lnTo>
                      <a:pt x="824" y="1184"/>
                    </a:lnTo>
                    <a:lnTo>
                      <a:pt x="865" y="1246"/>
                    </a:lnTo>
                    <a:lnTo>
                      <a:pt x="879" y="1294"/>
                    </a:lnTo>
                    <a:lnTo>
                      <a:pt x="915" y="1335"/>
                    </a:lnTo>
                    <a:lnTo>
                      <a:pt x="923" y="1321"/>
                    </a:lnTo>
                    <a:lnTo>
                      <a:pt x="842" y="1176"/>
                    </a:lnTo>
                    <a:lnTo>
                      <a:pt x="836" y="1136"/>
                    </a:lnTo>
                    <a:lnTo>
                      <a:pt x="854" y="1144"/>
                    </a:lnTo>
                    <a:lnTo>
                      <a:pt x="885" y="1209"/>
                    </a:lnTo>
                    <a:lnTo>
                      <a:pt x="927" y="1258"/>
                    </a:lnTo>
                    <a:lnTo>
                      <a:pt x="925" y="1276"/>
                    </a:lnTo>
                    <a:lnTo>
                      <a:pt x="982" y="1342"/>
                    </a:lnTo>
                    <a:lnTo>
                      <a:pt x="990" y="1370"/>
                    </a:lnTo>
                    <a:lnTo>
                      <a:pt x="983" y="1390"/>
                    </a:lnTo>
                    <a:lnTo>
                      <a:pt x="996" y="1414"/>
                    </a:lnTo>
                    <a:lnTo>
                      <a:pt x="1109" y="1482"/>
                    </a:lnTo>
                    <a:lnTo>
                      <a:pt x="1159" y="1478"/>
                    </a:lnTo>
                    <a:lnTo>
                      <a:pt x="1192" y="1510"/>
                    </a:lnTo>
                    <a:lnTo>
                      <a:pt x="1225" y="1528"/>
                    </a:lnTo>
                    <a:lnTo>
                      <a:pt x="1261" y="1535"/>
                    </a:lnTo>
                    <a:lnTo>
                      <a:pt x="1292" y="1583"/>
                    </a:lnTo>
                    <a:lnTo>
                      <a:pt x="1294" y="1606"/>
                    </a:lnTo>
                    <a:lnTo>
                      <a:pt x="1306" y="1603"/>
                    </a:lnTo>
                    <a:lnTo>
                      <a:pt x="1335" y="1639"/>
                    </a:lnTo>
                    <a:lnTo>
                      <a:pt x="1373" y="1664"/>
                    </a:lnTo>
                    <a:lnTo>
                      <a:pt x="1376" y="1644"/>
                    </a:lnTo>
                    <a:lnTo>
                      <a:pt x="1395" y="1626"/>
                    </a:lnTo>
                    <a:lnTo>
                      <a:pt x="1413" y="1639"/>
                    </a:lnTo>
                    <a:lnTo>
                      <a:pt x="1416" y="1662"/>
                    </a:lnTo>
                    <a:lnTo>
                      <a:pt x="1423" y="1730"/>
                    </a:lnTo>
                    <a:lnTo>
                      <a:pt x="1382" y="1797"/>
                    </a:lnTo>
                    <a:lnTo>
                      <a:pt x="1371" y="1858"/>
                    </a:lnTo>
                    <a:lnTo>
                      <a:pt x="1367" y="1931"/>
                    </a:lnTo>
                    <a:lnTo>
                      <a:pt x="1401" y="1981"/>
                    </a:lnTo>
                    <a:lnTo>
                      <a:pt x="1440" y="2106"/>
                    </a:lnTo>
                    <a:lnTo>
                      <a:pt x="1532" y="2187"/>
                    </a:lnTo>
                    <a:lnTo>
                      <a:pt x="1538" y="2259"/>
                    </a:lnTo>
                    <a:lnTo>
                      <a:pt x="1516" y="2424"/>
                    </a:lnTo>
                    <a:lnTo>
                      <a:pt x="1516" y="2509"/>
                    </a:lnTo>
                    <a:lnTo>
                      <a:pt x="1483" y="2611"/>
                    </a:lnTo>
                    <a:lnTo>
                      <a:pt x="1480" y="2710"/>
                    </a:lnTo>
                    <a:lnTo>
                      <a:pt x="1504" y="2716"/>
                    </a:lnTo>
                    <a:lnTo>
                      <a:pt x="1498" y="2794"/>
                    </a:lnTo>
                    <a:lnTo>
                      <a:pt x="1473" y="2845"/>
                    </a:lnTo>
                    <a:lnTo>
                      <a:pt x="1469" y="2876"/>
                    </a:lnTo>
                    <a:lnTo>
                      <a:pt x="1481" y="2918"/>
                    </a:lnTo>
                    <a:lnTo>
                      <a:pt x="1476" y="2956"/>
                    </a:lnTo>
                    <a:lnTo>
                      <a:pt x="1495" y="2971"/>
                    </a:lnTo>
                    <a:lnTo>
                      <a:pt x="1496" y="2999"/>
                    </a:lnTo>
                    <a:lnTo>
                      <a:pt x="1505" y="3025"/>
                    </a:lnTo>
                    <a:lnTo>
                      <a:pt x="1523" y="3034"/>
                    </a:lnTo>
                    <a:lnTo>
                      <a:pt x="1527" y="3004"/>
                    </a:lnTo>
                    <a:lnTo>
                      <a:pt x="1565" y="2992"/>
                    </a:lnTo>
                    <a:lnTo>
                      <a:pt x="1549" y="2973"/>
                    </a:lnTo>
                    <a:lnTo>
                      <a:pt x="1572" y="2930"/>
                    </a:lnTo>
                    <a:lnTo>
                      <a:pt x="1609" y="2864"/>
                    </a:lnTo>
                    <a:lnTo>
                      <a:pt x="1579" y="2825"/>
                    </a:lnTo>
                    <a:lnTo>
                      <a:pt x="1610" y="2801"/>
                    </a:lnTo>
                    <a:lnTo>
                      <a:pt x="1637" y="2726"/>
                    </a:lnTo>
                    <a:lnTo>
                      <a:pt x="1617" y="2696"/>
                    </a:lnTo>
                    <a:lnTo>
                      <a:pt x="1658" y="2699"/>
                    </a:lnTo>
                    <a:lnTo>
                      <a:pt x="1661" y="2646"/>
                    </a:lnTo>
                    <a:lnTo>
                      <a:pt x="1728" y="2637"/>
                    </a:lnTo>
                    <a:lnTo>
                      <a:pt x="1749" y="2603"/>
                    </a:lnTo>
                    <a:lnTo>
                      <a:pt x="1720" y="2534"/>
                    </a:lnTo>
                    <a:lnTo>
                      <a:pt x="1777" y="2557"/>
                    </a:lnTo>
                    <a:lnTo>
                      <a:pt x="1801" y="2528"/>
                    </a:lnTo>
                    <a:lnTo>
                      <a:pt x="1876" y="2405"/>
                    </a:lnTo>
                    <a:lnTo>
                      <a:pt x="1880" y="2342"/>
                    </a:lnTo>
                    <a:lnTo>
                      <a:pt x="1940" y="2288"/>
                    </a:lnTo>
                    <a:lnTo>
                      <a:pt x="1992" y="2268"/>
                    </a:lnTo>
                    <a:lnTo>
                      <a:pt x="2022" y="2175"/>
                    </a:lnTo>
                    <a:lnTo>
                      <a:pt x="2028" y="2082"/>
                    </a:lnTo>
                    <a:lnTo>
                      <a:pt x="2086" y="1996"/>
                    </a:lnTo>
                    <a:lnTo>
                      <a:pt x="2081" y="1918"/>
                    </a:lnTo>
                    <a:lnTo>
                      <a:pt x="2020" y="1875"/>
                    </a:lnTo>
                    <a:lnTo>
                      <a:pt x="1941" y="1867"/>
                    </a:lnTo>
                    <a:lnTo>
                      <a:pt x="1934" y="1842"/>
                    </a:lnTo>
                    <a:lnTo>
                      <a:pt x="1900" y="1825"/>
                    </a:lnTo>
                    <a:lnTo>
                      <a:pt x="1832" y="1853"/>
                    </a:lnTo>
                    <a:lnTo>
                      <a:pt x="1833" y="1820"/>
                    </a:lnTo>
                    <a:lnTo>
                      <a:pt x="1856" y="1778"/>
                    </a:lnTo>
                    <a:lnTo>
                      <a:pt x="1830" y="1728"/>
                    </a:lnTo>
                    <a:lnTo>
                      <a:pt x="1791" y="1698"/>
                    </a:lnTo>
                    <a:lnTo>
                      <a:pt x="1744" y="1693"/>
                    </a:lnTo>
                    <a:lnTo>
                      <a:pt x="1700" y="1641"/>
                    </a:lnTo>
                    <a:lnTo>
                      <a:pt x="1682" y="1619"/>
                    </a:lnTo>
                    <a:lnTo>
                      <a:pt x="1651" y="1599"/>
                    </a:lnTo>
                    <a:lnTo>
                      <a:pt x="1572" y="1596"/>
                    </a:lnTo>
                    <a:lnTo>
                      <a:pt x="1541" y="1560"/>
                    </a:lnTo>
                    <a:lnTo>
                      <a:pt x="1518" y="1588"/>
                    </a:lnTo>
                    <a:lnTo>
                      <a:pt x="1516" y="1556"/>
                    </a:lnTo>
                    <a:lnTo>
                      <a:pt x="1461" y="1585"/>
                    </a:lnTo>
                    <a:lnTo>
                      <a:pt x="1432" y="1646"/>
                    </a:lnTo>
                    <a:lnTo>
                      <a:pt x="1424" y="1634"/>
                    </a:lnTo>
                    <a:lnTo>
                      <a:pt x="1395" y="1614"/>
                    </a:lnTo>
                    <a:lnTo>
                      <a:pt x="1363" y="1629"/>
                    </a:lnTo>
                    <a:lnTo>
                      <a:pt x="1343" y="1613"/>
                    </a:lnTo>
                    <a:lnTo>
                      <a:pt x="1325" y="1586"/>
                    </a:lnTo>
                    <a:lnTo>
                      <a:pt x="1332" y="1501"/>
                    </a:lnTo>
                    <a:lnTo>
                      <a:pt x="1303" y="1481"/>
                    </a:lnTo>
                    <a:lnTo>
                      <a:pt x="1243" y="1481"/>
                    </a:lnTo>
                    <a:lnTo>
                      <a:pt x="1260" y="1436"/>
                    </a:lnTo>
                    <a:lnTo>
                      <a:pt x="1276" y="1371"/>
                    </a:lnTo>
                    <a:lnTo>
                      <a:pt x="1256" y="1359"/>
                    </a:lnTo>
                    <a:lnTo>
                      <a:pt x="1220" y="1372"/>
                    </a:lnTo>
                    <a:lnTo>
                      <a:pt x="1200" y="1428"/>
                    </a:lnTo>
                    <a:lnTo>
                      <a:pt x="1136" y="1421"/>
                    </a:lnTo>
                    <a:lnTo>
                      <a:pt x="1106" y="1349"/>
                    </a:lnTo>
                    <a:lnTo>
                      <a:pt x="1116" y="1270"/>
                    </a:lnTo>
                    <a:lnTo>
                      <a:pt x="1112" y="1228"/>
                    </a:lnTo>
                    <a:lnTo>
                      <a:pt x="1148" y="1184"/>
                    </a:lnTo>
                    <a:lnTo>
                      <a:pt x="1195" y="1181"/>
                    </a:lnTo>
                    <a:lnTo>
                      <a:pt x="1236" y="1201"/>
                    </a:lnTo>
                    <a:lnTo>
                      <a:pt x="1236" y="1176"/>
                    </a:lnTo>
                    <a:lnTo>
                      <a:pt x="1257" y="1157"/>
                    </a:lnTo>
                    <a:lnTo>
                      <a:pt x="1323" y="1178"/>
                    </a:lnTo>
                    <a:lnTo>
                      <a:pt x="1339" y="1199"/>
                    </a:lnTo>
                    <a:lnTo>
                      <a:pt x="1341" y="1235"/>
                    </a:lnTo>
                    <a:lnTo>
                      <a:pt x="1364" y="1284"/>
                    </a:lnTo>
                    <a:lnTo>
                      <a:pt x="1374" y="1283"/>
                    </a:lnTo>
                    <a:lnTo>
                      <a:pt x="1381" y="1246"/>
                    </a:lnTo>
                    <a:lnTo>
                      <a:pt x="1360" y="1157"/>
                    </a:lnTo>
                    <a:lnTo>
                      <a:pt x="1372" y="1121"/>
                    </a:lnTo>
                    <a:lnTo>
                      <a:pt x="1450" y="1049"/>
                    </a:lnTo>
                    <a:lnTo>
                      <a:pt x="1441" y="995"/>
                    </a:lnTo>
                    <a:lnTo>
                      <a:pt x="1450" y="1013"/>
                    </a:lnTo>
                    <a:lnTo>
                      <a:pt x="1465" y="970"/>
                    </a:lnTo>
                    <a:lnTo>
                      <a:pt x="1479" y="924"/>
                    </a:lnTo>
                    <a:lnTo>
                      <a:pt x="1542" y="904"/>
                    </a:lnTo>
                    <a:lnTo>
                      <a:pt x="1525" y="891"/>
                    </a:lnTo>
                    <a:lnTo>
                      <a:pt x="1538" y="855"/>
                    </a:lnTo>
                    <a:lnTo>
                      <a:pt x="1587" y="830"/>
                    </a:lnTo>
                    <a:lnTo>
                      <a:pt x="1587" y="817"/>
                    </a:lnTo>
                    <a:lnTo>
                      <a:pt x="1625" y="798"/>
                    </a:lnTo>
                    <a:lnTo>
                      <a:pt x="1623" y="814"/>
                    </a:lnTo>
                    <a:lnTo>
                      <a:pt x="1645" y="812"/>
                    </a:lnTo>
                    <a:lnTo>
                      <a:pt x="1602" y="835"/>
                    </a:lnTo>
                    <a:lnTo>
                      <a:pt x="1613" y="860"/>
                    </a:lnTo>
                    <a:lnTo>
                      <a:pt x="1633" y="832"/>
                    </a:lnTo>
                    <a:lnTo>
                      <a:pt x="1680" y="815"/>
                    </a:lnTo>
                    <a:lnTo>
                      <a:pt x="1699" y="791"/>
                    </a:lnTo>
                    <a:lnTo>
                      <a:pt x="1688" y="770"/>
                    </a:lnTo>
                    <a:lnTo>
                      <a:pt x="1677" y="807"/>
                    </a:lnTo>
                    <a:lnTo>
                      <a:pt x="1637" y="798"/>
                    </a:lnTo>
                    <a:lnTo>
                      <a:pt x="1615" y="769"/>
                    </a:lnTo>
                    <a:lnTo>
                      <a:pt x="1623" y="750"/>
                    </a:lnTo>
                    <a:lnTo>
                      <a:pt x="1595" y="743"/>
                    </a:lnTo>
                    <a:lnTo>
                      <a:pt x="1631" y="730"/>
                    </a:lnTo>
                    <a:lnTo>
                      <a:pt x="1610" y="713"/>
                    </a:lnTo>
                    <a:lnTo>
                      <a:pt x="1559" y="723"/>
                    </a:lnTo>
                    <a:lnTo>
                      <a:pt x="1599" y="686"/>
                    </a:lnTo>
                    <a:lnTo>
                      <a:pt x="1697" y="686"/>
                    </a:lnTo>
                    <a:lnTo>
                      <a:pt x="1766" y="634"/>
                    </a:lnTo>
                    <a:lnTo>
                      <a:pt x="1762" y="595"/>
                    </a:lnTo>
                    <a:lnTo>
                      <a:pt x="1741" y="600"/>
                    </a:lnTo>
                    <a:lnTo>
                      <a:pt x="1741" y="577"/>
                    </a:lnTo>
                    <a:lnTo>
                      <a:pt x="1692" y="603"/>
                    </a:lnTo>
                    <a:lnTo>
                      <a:pt x="1680" y="592"/>
                    </a:lnTo>
                    <a:lnTo>
                      <a:pt x="1739" y="565"/>
                    </a:lnTo>
                    <a:lnTo>
                      <a:pt x="1692" y="533"/>
                    </a:lnTo>
                    <a:lnTo>
                      <a:pt x="1670" y="509"/>
                    </a:lnTo>
                    <a:lnTo>
                      <a:pt x="1669" y="478"/>
                    </a:lnTo>
                    <a:lnTo>
                      <a:pt x="1648" y="465"/>
                    </a:lnTo>
                    <a:lnTo>
                      <a:pt x="1653" y="447"/>
                    </a:lnTo>
                    <a:lnTo>
                      <a:pt x="1644" y="430"/>
                    </a:lnTo>
                    <a:lnTo>
                      <a:pt x="1625" y="398"/>
                    </a:lnTo>
                    <a:lnTo>
                      <a:pt x="1610" y="415"/>
                    </a:lnTo>
                    <a:lnTo>
                      <a:pt x="1597" y="442"/>
                    </a:lnTo>
                    <a:lnTo>
                      <a:pt x="1567" y="463"/>
                    </a:lnTo>
                    <a:lnTo>
                      <a:pt x="1564" y="442"/>
                    </a:lnTo>
                    <a:lnTo>
                      <a:pt x="1527" y="454"/>
                    </a:lnTo>
                    <a:lnTo>
                      <a:pt x="1553" y="428"/>
                    </a:lnTo>
                    <a:lnTo>
                      <a:pt x="1548" y="406"/>
                    </a:lnTo>
                    <a:lnTo>
                      <a:pt x="1545" y="375"/>
                    </a:lnTo>
                    <a:lnTo>
                      <a:pt x="1516" y="372"/>
                    </a:lnTo>
                    <a:lnTo>
                      <a:pt x="1516" y="358"/>
                    </a:lnTo>
                    <a:lnTo>
                      <a:pt x="1479" y="330"/>
                    </a:lnTo>
                    <a:lnTo>
                      <a:pt x="1461" y="340"/>
                    </a:lnTo>
                    <a:lnTo>
                      <a:pt x="1418" y="330"/>
                    </a:lnTo>
                    <a:lnTo>
                      <a:pt x="1411" y="346"/>
                    </a:lnTo>
                    <a:lnTo>
                      <a:pt x="1423" y="358"/>
                    </a:lnTo>
                    <a:lnTo>
                      <a:pt x="1412" y="382"/>
                    </a:lnTo>
                    <a:lnTo>
                      <a:pt x="1429" y="420"/>
                    </a:lnTo>
                    <a:lnTo>
                      <a:pt x="1401" y="443"/>
                    </a:lnTo>
                    <a:lnTo>
                      <a:pt x="1422" y="459"/>
                    </a:lnTo>
                    <a:lnTo>
                      <a:pt x="1433" y="518"/>
                    </a:lnTo>
                    <a:lnTo>
                      <a:pt x="1388" y="566"/>
                    </a:lnTo>
                    <a:lnTo>
                      <a:pt x="1403" y="625"/>
                    </a:lnTo>
                    <a:lnTo>
                      <a:pt x="1416" y="632"/>
                    </a:lnTo>
                    <a:lnTo>
                      <a:pt x="1387" y="663"/>
                    </a:lnTo>
                    <a:lnTo>
                      <a:pt x="1365" y="664"/>
                    </a:lnTo>
                    <a:lnTo>
                      <a:pt x="1372" y="646"/>
                    </a:lnTo>
                    <a:lnTo>
                      <a:pt x="1346" y="611"/>
                    </a:lnTo>
                    <a:lnTo>
                      <a:pt x="1346" y="551"/>
                    </a:lnTo>
                    <a:lnTo>
                      <a:pt x="1298" y="544"/>
                    </a:lnTo>
                    <a:lnTo>
                      <a:pt x="1239" y="502"/>
                    </a:lnTo>
                    <a:lnTo>
                      <a:pt x="1209" y="489"/>
                    </a:lnTo>
                    <a:lnTo>
                      <a:pt x="1182" y="500"/>
                    </a:lnTo>
                    <a:lnTo>
                      <a:pt x="1176" y="445"/>
                    </a:lnTo>
                    <a:lnTo>
                      <a:pt x="1159" y="453"/>
                    </a:lnTo>
                    <a:lnTo>
                      <a:pt x="1155" y="365"/>
                    </a:lnTo>
                    <a:lnTo>
                      <a:pt x="1185" y="343"/>
                    </a:lnTo>
                    <a:lnTo>
                      <a:pt x="1187" y="320"/>
                    </a:lnTo>
                    <a:lnTo>
                      <a:pt x="1217" y="313"/>
                    </a:lnTo>
                    <a:lnTo>
                      <a:pt x="1172" y="278"/>
                    </a:lnTo>
                    <a:lnTo>
                      <a:pt x="1216" y="297"/>
                    </a:lnTo>
                    <a:lnTo>
                      <a:pt x="1228" y="276"/>
                    </a:lnTo>
                    <a:lnTo>
                      <a:pt x="1252" y="277"/>
                    </a:lnTo>
                    <a:lnTo>
                      <a:pt x="1275" y="241"/>
                    </a:lnTo>
                    <a:lnTo>
                      <a:pt x="1242" y="236"/>
                    </a:lnTo>
                    <a:lnTo>
                      <a:pt x="1225" y="217"/>
                    </a:lnTo>
                    <a:lnTo>
                      <a:pt x="1277" y="229"/>
                    </a:lnTo>
                    <a:lnTo>
                      <a:pt x="1280" y="195"/>
                    </a:lnTo>
                    <a:lnTo>
                      <a:pt x="1332" y="201"/>
                    </a:lnTo>
                    <a:lnTo>
                      <a:pt x="1361" y="177"/>
                    </a:lnTo>
                    <a:lnTo>
                      <a:pt x="1343" y="128"/>
                    </a:lnTo>
                    <a:lnTo>
                      <a:pt x="1363" y="123"/>
                    </a:lnTo>
                    <a:lnTo>
                      <a:pt x="1297" y="80"/>
                    </a:lnTo>
                    <a:lnTo>
                      <a:pt x="1309" y="118"/>
                    </a:lnTo>
                    <a:lnTo>
                      <a:pt x="1292" y="123"/>
                    </a:lnTo>
                    <a:lnTo>
                      <a:pt x="1268" y="171"/>
                    </a:lnTo>
                    <a:lnTo>
                      <a:pt x="1260" y="134"/>
                    </a:lnTo>
                    <a:lnTo>
                      <a:pt x="1234" y="101"/>
                    </a:lnTo>
                    <a:lnTo>
                      <a:pt x="1220" y="134"/>
                    </a:lnTo>
                    <a:lnTo>
                      <a:pt x="1203" y="99"/>
                    </a:lnTo>
                    <a:lnTo>
                      <a:pt x="1183" y="86"/>
                    </a:lnTo>
                    <a:lnTo>
                      <a:pt x="1187" y="68"/>
                    </a:lnTo>
                    <a:lnTo>
                      <a:pt x="1202" y="69"/>
                    </a:lnTo>
                    <a:lnTo>
                      <a:pt x="1179" y="26"/>
                    </a:lnTo>
                    <a:lnTo>
                      <a:pt x="1145" y="0"/>
                    </a:lnTo>
                    <a:lnTo>
                      <a:pt x="1126" y="27"/>
                    </a:lnTo>
                    <a:lnTo>
                      <a:pt x="1123" y="70"/>
                    </a:lnTo>
                    <a:lnTo>
                      <a:pt x="1167" y="92"/>
                    </a:lnTo>
                    <a:lnTo>
                      <a:pt x="1171" y="124"/>
                    </a:lnTo>
                    <a:lnTo>
                      <a:pt x="1138" y="142"/>
                    </a:lnTo>
                    <a:lnTo>
                      <a:pt x="1142" y="171"/>
                    </a:lnTo>
                    <a:lnTo>
                      <a:pt x="1126" y="160"/>
                    </a:lnTo>
                    <a:lnTo>
                      <a:pt x="1121" y="144"/>
                    </a:lnTo>
                    <a:lnTo>
                      <a:pt x="1095" y="153"/>
                    </a:lnTo>
                    <a:lnTo>
                      <a:pt x="1032" y="156"/>
                    </a:lnTo>
                    <a:lnTo>
                      <a:pt x="1017" y="140"/>
                    </a:lnTo>
                    <a:lnTo>
                      <a:pt x="972" y="111"/>
                    </a:lnTo>
                    <a:lnTo>
                      <a:pt x="931" y="132"/>
                    </a:lnTo>
                    <a:lnTo>
                      <a:pt x="943" y="140"/>
                    </a:lnTo>
                    <a:lnTo>
                      <a:pt x="976" y="121"/>
                    </a:lnTo>
                    <a:lnTo>
                      <a:pt x="955" y="175"/>
                    </a:lnTo>
                    <a:lnTo>
                      <a:pt x="911" y="144"/>
                    </a:lnTo>
                    <a:lnTo>
                      <a:pt x="824" y="146"/>
                    </a:lnTo>
                    <a:lnTo>
                      <a:pt x="849" y="128"/>
                    </a:lnTo>
                    <a:lnTo>
                      <a:pt x="792" y="113"/>
                    </a:lnTo>
                    <a:lnTo>
                      <a:pt x="712" y="78"/>
                    </a:lnTo>
                    <a:lnTo>
                      <a:pt x="684" y="99"/>
                    </a:lnTo>
                    <a:lnTo>
                      <a:pt x="686" y="69"/>
                    </a:lnTo>
                    <a:lnTo>
                      <a:pt x="664" y="99"/>
                    </a:lnTo>
                    <a:lnTo>
                      <a:pt x="634" y="65"/>
                    </a:lnTo>
                    <a:lnTo>
                      <a:pt x="582" y="104"/>
                    </a:lnTo>
                    <a:lnTo>
                      <a:pt x="581" y="93"/>
                    </a:lnTo>
                    <a:lnTo>
                      <a:pt x="526" y="108"/>
                    </a:lnTo>
                    <a:lnTo>
                      <a:pt x="532" y="125"/>
                    </a:lnTo>
                    <a:lnTo>
                      <a:pt x="425" y="84"/>
                    </a:lnTo>
                    <a:lnTo>
                      <a:pt x="258" y="57"/>
                    </a:lnTo>
                    <a:lnTo>
                      <a:pt x="250" y="43"/>
                    </a:lnTo>
                    <a:lnTo>
                      <a:pt x="197" y="31"/>
                    </a:lnTo>
                    <a:lnTo>
                      <a:pt x="178" y="23"/>
                    </a:lnTo>
                    <a:lnTo>
                      <a:pt x="159" y="43"/>
                    </a:lnTo>
                    <a:lnTo>
                      <a:pt x="124" y="52"/>
                    </a:lnTo>
                    <a:lnTo>
                      <a:pt x="90" y="72"/>
                    </a:lnTo>
                    <a:lnTo>
                      <a:pt x="71" y="106"/>
                    </a:lnTo>
                    <a:lnTo>
                      <a:pt x="29" y="113"/>
                    </a:lnTo>
                    <a:lnTo>
                      <a:pt x="19" y="132"/>
                    </a:lnTo>
                    <a:lnTo>
                      <a:pt x="70" y="177"/>
                    </a:lnTo>
                    <a:lnTo>
                      <a:pt x="95" y="192"/>
                    </a:lnTo>
                    <a:lnTo>
                      <a:pt x="113" y="205"/>
                    </a:lnTo>
                    <a:lnTo>
                      <a:pt x="70" y="212"/>
                    </a:lnTo>
                    <a:lnTo>
                      <a:pt x="70" y="193"/>
                    </a:lnTo>
                    <a:lnTo>
                      <a:pt x="54" y="194"/>
                    </a:lnTo>
                    <a:lnTo>
                      <a:pt x="0" y="2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0" name="Freeform 65"/>
              <p:cNvSpPr>
                <a:spLocks/>
              </p:cNvSpPr>
              <p:nvPr/>
            </p:nvSpPr>
            <p:spPr bwMode="auto">
              <a:xfrm>
                <a:off x="1631" y="2444"/>
                <a:ext cx="167" cy="71"/>
              </a:xfrm>
              <a:custGeom>
                <a:avLst/>
                <a:gdLst>
                  <a:gd name="T0" fmla="*/ 0 w 167"/>
                  <a:gd name="T1" fmla="*/ 28 h 71"/>
                  <a:gd name="T2" fmla="*/ 22 w 167"/>
                  <a:gd name="T3" fmla="*/ 4 h 71"/>
                  <a:gd name="T4" fmla="*/ 64 w 167"/>
                  <a:gd name="T5" fmla="*/ 0 h 71"/>
                  <a:gd name="T6" fmla="*/ 166 w 167"/>
                  <a:gd name="T7" fmla="*/ 61 h 71"/>
                  <a:gd name="T8" fmla="*/ 112 w 167"/>
                  <a:gd name="T9" fmla="*/ 70 h 71"/>
                  <a:gd name="T10" fmla="*/ 97 w 167"/>
                  <a:gd name="T11" fmla="*/ 34 h 71"/>
                  <a:gd name="T12" fmla="*/ 45 w 167"/>
                  <a:gd name="T13" fmla="*/ 20 h 71"/>
                  <a:gd name="T14" fmla="*/ 0 w 167"/>
                  <a:gd name="T15" fmla="*/ 28 h 71"/>
                  <a:gd name="T16" fmla="*/ 0 w 167"/>
                  <a:gd name="T17" fmla="*/ 28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 h="71">
                    <a:moveTo>
                      <a:pt x="0" y="28"/>
                    </a:moveTo>
                    <a:lnTo>
                      <a:pt x="22" y="4"/>
                    </a:lnTo>
                    <a:lnTo>
                      <a:pt x="64" y="0"/>
                    </a:lnTo>
                    <a:lnTo>
                      <a:pt x="166" y="61"/>
                    </a:lnTo>
                    <a:lnTo>
                      <a:pt x="112" y="70"/>
                    </a:lnTo>
                    <a:lnTo>
                      <a:pt x="97" y="34"/>
                    </a:lnTo>
                    <a:lnTo>
                      <a:pt x="45" y="20"/>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1" name="Freeform 66"/>
              <p:cNvSpPr>
                <a:spLocks/>
              </p:cNvSpPr>
              <p:nvPr/>
            </p:nvSpPr>
            <p:spPr bwMode="auto">
              <a:xfrm>
                <a:off x="1796" y="2515"/>
                <a:ext cx="95" cy="38"/>
              </a:xfrm>
              <a:custGeom>
                <a:avLst/>
                <a:gdLst>
                  <a:gd name="T0" fmla="*/ 0 w 95"/>
                  <a:gd name="T1" fmla="*/ 28 h 38"/>
                  <a:gd name="T2" fmla="*/ 30 w 95"/>
                  <a:gd name="T3" fmla="*/ 26 h 38"/>
                  <a:gd name="T4" fmla="*/ 15 w 95"/>
                  <a:gd name="T5" fmla="*/ 0 h 38"/>
                  <a:gd name="T6" fmla="*/ 69 w 95"/>
                  <a:gd name="T7" fmla="*/ 4 h 38"/>
                  <a:gd name="T8" fmla="*/ 94 w 95"/>
                  <a:gd name="T9" fmla="*/ 24 h 38"/>
                  <a:gd name="T10" fmla="*/ 41 w 95"/>
                  <a:gd name="T11" fmla="*/ 37 h 38"/>
                  <a:gd name="T12" fmla="*/ 0 w 95"/>
                  <a:gd name="T13" fmla="*/ 28 h 38"/>
                  <a:gd name="T14" fmla="*/ 0 w 95"/>
                  <a:gd name="T15" fmla="*/ 28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38">
                    <a:moveTo>
                      <a:pt x="0" y="28"/>
                    </a:moveTo>
                    <a:lnTo>
                      <a:pt x="30" y="26"/>
                    </a:lnTo>
                    <a:lnTo>
                      <a:pt x="15" y="0"/>
                    </a:lnTo>
                    <a:lnTo>
                      <a:pt x="69" y="4"/>
                    </a:lnTo>
                    <a:lnTo>
                      <a:pt x="94" y="24"/>
                    </a:lnTo>
                    <a:lnTo>
                      <a:pt x="41" y="37"/>
                    </a:lnTo>
                    <a:lnTo>
                      <a:pt x="0" y="2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2" name="Freeform 67"/>
              <p:cNvSpPr>
                <a:spLocks/>
              </p:cNvSpPr>
              <p:nvPr/>
            </p:nvSpPr>
            <p:spPr bwMode="auto">
              <a:xfrm>
                <a:off x="1844" y="4116"/>
                <a:ext cx="98" cy="64"/>
              </a:xfrm>
              <a:custGeom>
                <a:avLst/>
                <a:gdLst>
                  <a:gd name="T0" fmla="*/ 0 w 98"/>
                  <a:gd name="T1" fmla="*/ 51 h 64"/>
                  <a:gd name="T2" fmla="*/ 0 w 98"/>
                  <a:gd name="T3" fmla="*/ 51 h 64"/>
                  <a:gd name="T4" fmla="*/ 6 w 98"/>
                  <a:gd name="T5" fmla="*/ 41 h 64"/>
                  <a:gd name="T6" fmla="*/ 14 w 98"/>
                  <a:gd name="T7" fmla="*/ 19 h 64"/>
                  <a:gd name="T8" fmla="*/ 42 w 98"/>
                  <a:gd name="T9" fmla="*/ 0 h 64"/>
                  <a:gd name="T10" fmla="*/ 54 w 98"/>
                  <a:gd name="T11" fmla="*/ 30 h 64"/>
                  <a:gd name="T12" fmla="*/ 97 w 98"/>
                  <a:gd name="T13" fmla="*/ 59 h 64"/>
                  <a:gd name="T14" fmla="*/ 43 w 98"/>
                  <a:gd name="T15" fmla="*/ 63 h 64"/>
                  <a:gd name="T16" fmla="*/ 0 w 98"/>
                  <a:gd name="T17" fmla="*/ 51 h 64"/>
                  <a:gd name="T18" fmla="*/ 0 w 98"/>
                  <a:gd name="T19" fmla="*/ 5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64">
                    <a:moveTo>
                      <a:pt x="0" y="51"/>
                    </a:moveTo>
                    <a:lnTo>
                      <a:pt x="0" y="51"/>
                    </a:lnTo>
                    <a:lnTo>
                      <a:pt x="6" y="41"/>
                    </a:lnTo>
                    <a:lnTo>
                      <a:pt x="14" y="19"/>
                    </a:lnTo>
                    <a:lnTo>
                      <a:pt x="42" y="0"/>
                    </a:lnTo>
                    <a:lnTo>
                      <a:pt x="54" y="30"/>
                    </a:lnTo>
                    <a:lnTo>
                      <a:pt x="97" y="59"/>
                    </a:lnTo>
                    <a:lnTo>
                      <a:pt x="43" y="63"/>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3" name="Freeform 68"/>
              <p:cNvSpPr>
                <a:spLocks/>
              </p:cNvSpPr>
              <p:nvPr/>
            </p:nvSpPr>
            <p:spPr bwMode="auto">
              <a:xfrm>
                <a:off x="2032" y="1764"/>
                <a:ext cx="105" cy="127"/>
              </a:xfrm>
              <a:custGeom>
                <a:avLst/>
                <a:gdLst>
                  <a:gd name="T0" fmla="*/ 0 w 105"/>
                  <a:gd name="T1" fmla="*/ 103 h 127"/>
                  <a:gd name="T2" fmla="*/ 43 w 105"/>
                  <a:gd name="T3" fmla="*/ 7 h 127"/>
                  <a:gd name="T4" fmla="*/ 61 w 105"/>
                  <a:gd name="T5" fmla="*/ 0 h 127"/>
                  <a:gd name="T6" fmla="*/ 53 w 105"/>
                  <a:gd name="T7" fmla="*/ 41 h 127"/>
                  <a:gd name="T8" fmla="*/ 64 w 105"/>
                  <a:gd name="T9" fmla="*/ 64 h 127"/>
                  <a:gd name="T10" fmla="*/ 92 w 105"/>
                  <a:gd name="T11" fmla="*/ 62 h 127"/>
                  <a:gd name="T12" fmla="*/ 101 w 105"/>
                  <a:gd name="T13" fmla="*/ 91 h 127"/>
                  <a:gd name="T14" fmla="*/ 104 w 105"/>
                  <a:gd name="T15" fmla="*/ 111 h 127"/>
                  <a:gd name="T16" fmla="*/ 83 w 105"/>
                  <a:gd name="T17" fmla="*/ 126 h 127"/>
                  <a:gd name="T18" fmla="*/ 83 w 105"/>
                  <a:gd name="T19" fmla="*/ 98 h 127"/>
                  <a:gd name="T20" fmla="*/ 50 w 105"/>
                  <a:gd name="T21" fmla="*/ 109 h 127"/>
                  <a:gd name="T22" fmla="*/ 0 w 105"/>
                  <a:gd name="T23" fmla="*/ 103 h 127"/>
                  <a:gd name="T24" fmla="*/ 0 w 105"/>
                  <a:gd name="T25" fmla="*/ 103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7">
                    <a:moveTo>
                      <a:pt x="0" y="103"/>
                    </a:moveTo>
                    <a:lnTo>
                      <a:pt x="43" y="7"/>
                    </a:lnTo>
                    <a:lnTo>
                      <a:pt x="61" y="0"/>
                    </a:lnTo>
                    <a:lnTo>
                      <a:pt x="53" y="41"/>
                    </a:lnTo>
                    <a:lnTo>
                      <a:pt x="64" y="64"/>
                    </a:lnTo>
                    <a:lnTo>
                      <a:pt x="92" y="62"/>
                    </a:lnTo>
                    <a:lnTo>
                      <a:pt x="101" y="91"/>
                    </a:lnTo>
                    <a:lnTo>
                      <a:pt x="104" y="111"/>
                    </a:lnTo>
                    <a:lnTo>
                      <a:pt x="83" y="126"/>
                    </a:lnTo>
                    <a:lnTo>
                      <a:pt x="83" y="98"/>
                    </a:lnTo>
                    <a:lnTo>
                      <a:pt x="50" y="109"/>
                    </a:lnTo>
                    <a:lnTo>
                      <a:pt x="0" y="10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4" name="Freeform 69"/>
              <p:cNvSpPr>
                <a:spLocks/>
              </p:cNvSpPr>
              <p:nvPr/>
            </p:nvSpPr>
            <p:spPr bwMode="auto">
              <a:xfrm>
                <a:off x="532" y="1588"/>
                <a:ext cx="43" cy="32"/>
              </a:xfrm>
              <a:custGeom>
                <a:avLst/>
                <a:gdLst>
                  <a:gd name="T0" fmla="*/ 0 w 43"/>
                  <a:gd name="T1" fmla="*/ 13 h 32"/>
                  <a:gd name="T2" fmla="*/ 0 w 43"/>
                  <a:gd name="T3" fmla="*/ 13 h 32"/>
                  <a:gd name="T4" fmla="*/ 13 w 43"/>
                  <a:gd name="T5" fmla="*/ 31 h 32"/>
                  <a:gd name="T6" fmla="*/ 42 w 43"/>
                  <a:gd name="T7" fmla="*/ 6 h 32"/>
                  <a:gd name="T8" fmla="*/ 14 w 43"/>
                  <a:gd name="T9" fmla="*/ 0 h 32"/>
                  <a:gd name="T10" fmla="*/ 16 w 43"/>
                  <a:gd name="T11" fmla="*/ 12 h 32"/>
                  <a:gd name="T12" fmla="*/ 0 w 43"/>
                  <a:gd name="T13" fmla="*/ 13 h 32"/>
                  <a:gd name="T14" fmla="*/ 0 w 43"/>
                  <a:gd name="T15" fmla="*/ 1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2">
                    <a:moveTo>
                      <a:pt x="0" y="13"/>
                    </a:moveTo>
                    <a:lnTo>
                      <a:pt x="0" y="13"/>
                    </a:lnTo>
                    <a:lnTo>
                      <a:pt x="13" y="31"/>
                    </a:lnTo>
                    <a:lnTo>
                      <a:pt x="42" y="6"/>
                    </a:lnTo>
                    <a:lnTo>
                      <a:pt x="14" y="0"/>
                    </a:lnTo>
                    <a:lnTo>
                      <a:pt x="16" y="12"/>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5" name="Freeform 70"/>
              <p:cNvSpPr>
                <a:spLocks/>
              </p:cNvSpPr>
              <p:nvPr/>
            </p:nvSpPr>
            <p:spPr bwMode="auto">
              <a:xfrm>
                <a:off x="2579" y="1314"/>
                <a:ext cx="174" cy="104"/>
              </a:xfrm>
              <a:custGeom>
                <a:avLst/>
                <a:gdLst>
                  <a:gd name="T0" fmla="*/ 0 w 174"/>
                  <a:gd name="T1" fmla="*/ 35 h 104"/>
                  <a:gd name="T2" fmla="*/ 22 w 174"/>
                  <a:gd name="T3" fmla="*/ 0 h 104"/>
                  <a:gd name="T4" fmla="*/ 51 w 174"/>
                  <a:gd name="T5" fmla="*/ 41 h 104"/>
                  <a:gd name="T6" fmla="*/ 98 w 174"/>
                  <a:gd name="T7" fmla="*/ 10 h 104"/>
                  <a:gd name="T8" fmla="*/ 156 w 174"/>
                  <a:gd name="T9" fmla="*/ 3 h 104"/>
                  <a:gd name="T10" fmla="*/ 173 w 174"/>
                  <a:gd name="T11" fmla="*/ 45 h 104"/>
                  <a:gd name="T12" fmla="*/ 86 w 174"/>
                  <a:gd name="T13" fmla="*/ 103 h 104"/>
                  <a:gd name="T14" fmla="*/ 29 w 174"/>
                  <a:gd name="T15" fmla="*/ 88 h 104"/>
                  <a:gd name="T16" fmla="*/ 0 w 174"/>
                  <a:gd name="T17" fmla="*/ 35 h 104"/>
                  <a:gd name="T18" fmla="*/ 0 w 174"/>
                  <a:gd name="T19" fmla="*/ 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104">
                    <a:moveTo>
                      <a:pt x="0" y="35"/>
                    </a:moveTo>
                    <a:lnTo>
                      <a:pt x="22" y="0"/>
                    </a:lnTo>
                    <a:lnTo>
                      <a:pt x="51" y="41"/>
                    </a:lnTo>
                    <a:lnTo>
                      <a:pt x="98" y="10"/>
                    </a:lnTo>
                    <a:lnTo>
                      <a:pt x="156" y="3"/>
                    </a:lnTo>
                    <a:lnTo>
                      <a:pt x="173" y="45"/>
                    </a:lnTo>
                    <a:lnTo>
                      <a:pt x="86" y="103"/>
                    </a:lnTo>
                    <a:lnTo>
                      <a:pt x="29" y="88"/>
                    </a:lnTo>
                    <a:lnTo>
                      <a:pt x="0" y="3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6" name="Freeform 71"/>
              <p:cNvSpPr>
                <a:spLocks/>
              </p:cNvSpPr>
              <p:nvPr/>
            </p:nvSpPr>
            <p:spPr bwMode="auto">
              <a:xfrm>
                <a:off x="1594" y="1333"/>
                <a:ext cx="100" cy="92"/>
              </a:xfrm>
              <a:custGeom>
                <a:avLst/>
                <a:gdLst>
                  <a:gd name="T0" fmla="*/ 0 w 100"/>
                  <a:gd name="T1" fmla="*/ 74 h 92"/>
                  <a:gd name="T2" fmla="*/ 0 w 100"/>
                  <a:gd name="T3" fmla="*/ 74 h 92"/>
                  <a:gd name="T4" fmla="*/ 16 w 100"/>
                  <a:gd name="T5" fmla="*/ 56 h 92"/>
                  <a:gd name="T6" fmla="*/ 27 w 100"/>
                  <a:gd name="T7" fmla="*/ 0 h 92"/>
                  <a:gd name="T8" fmla="*/ 99 w 100"/>
                  <a:gd name="T9" fmla="*/ 79 h 92"/>
                  <a:gd name="T10" fmla="*/ 31 w 100"/>
                  <a:gd name="T11" fmla="*/ 91 h 92"/>
                  <a:gd name="T12" fmla="*/ 0 w 100"/>
                  <a:gd name="T13" fmla="*/ 74 h 92"/>
                  <a:gd name="T14" fmla="*/ 0 w 100"/>
                  <a:gd name="T15" fmla="*/ 7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 h="92">
                    <a:moveTo>
                      <a:pt x="0" y="74"/>
                    </a:moveTo>
                    <a:lnTo>
                      <a:pt x="0" y="74"/>
                    </a:lnTo>
                    <a:lnTo>
                      <a:pt x="16" y="56"/>
                    </a:lnTo>
                    <a:lnTo>
                      <a:pt x="27" y="0"/>
                    </a:lnTo>
                    <a:lnTo>
                      <a:pt x="99" y="79"/>
                    </a:lnTo>
                    <a:lnTo>
                      <a:pt x="31" y="91"/>
                    </a:lnTo>
                    <a:lnTo>
                      <a:pt x="0" y="7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7" name="Freeform 72"/>
              <p:cNvSpPr>
                <a:spLocks/>
              </p:cNvSpPr>
              <p:nvPr/>
            </p:nvSpPr>
            <p:spPr bwMode="auto">
              <a:xfrm>
                <a:off x="986" y="1013"/>
                <a:ext cx="168" cy="135"/>
              </a:xfrm>
              <a:custGeom>
                <a:avLst/>
                <a:gdLst>
                  <a:gd name="T0" fmla="*/ 0 w 168"/>
                  <a:gd name="T1" fmla="*/ 102 h 135"/>
                  <a:gd name="T2" fmla="*/ 0 w 168"/>
                  <a:gd name="T3" fmla="*/ 102 h 135"/>
                  <a:gd name="T4" fmla="*/ 33 w 168"/>
                  <a:gd name="T5" fmla="*/ 30 h 135"/>
                  <a:gd name="T6" fmla="*/ 20 w 168"/>
                  <a:gd name="T7" fmla="*/ 7 h 135"/>
                  <a:gd name="T8" fmla="*/ 70 w 168"/>
                  <a:gd name="T9" fmla="*/ 0 h 135"/>
                  <a:gd name="T10" fmla="*/ 105 w 168"/>
                  <a:gd name="T11" fmla="*/ 22 h 135"/>
                  <a:gd name="T12" fmla="*/ 129 w 168"/>
                  <a:gd name="T13" fmla="*/ 12 h 135"/>
                  <a:gd name="T14" fmla="*/ 167 w 168"/>
                  <a:gd name="T15" fmla="*/ 40 h 135"/>
                  <a:gd name="T16" fmla="*/ 91 w 168"/>
                  <a:gd name="T17" fmla="*/ 91 h 135"/>
                  <a:gd name="T18" fmla="*/ 82 w 168"/>
                  <a:gd name="T19" fmla="*/ 118 h 135"/>
                  <a:gd name="T20" fmla="*/ 46 w 168"/>
                  <a:gd name="T21" fmla="*/ 134 h 135"/>
                  <a:gd name="T22" fmla="*/ 0 w 168"/>
                  <a:gd name="T23" fmla="*/ 102 h 135"/>
                  <a:gd name="T24" fmla="*/ 0 w 168"/>
                  <a:gd name="T25" fmla="*/ 102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135">
                    <a:moveTo>
                      <a:pt x="0" y="102"/>
                    </a:moveTo>
                    <a:lnTo>
                      <a:pt x="0" y="102"/>
                    </a:lnTo>
                    <a:lnTo>
                      <a:pt x="33" y="30"/>
                    </a:lnTo>
                    <a:lnTo>
                      <a:pt x="20" y="7"/>
                    </a:lnTo>
                    <a:lnTo>
                      <a:pt x="70" y="0"/>
                    </a:lnTo>
                    <a:lnTo>
                      <a:pt x="105" y="22"/>
                    </a:lnTo>
                    <a:lnTo>
                      <a:pt x="129" y="12"/>
                    </a:lnTo>
                    <a:lnTo>
                      <a:pt x="167" y="40"/>
                    </a:lnTo>
                    <a:lnTo>
                      <a:pt x="91" y="91"/>
                    </a:lnTo>
                    <a:lnTo>
                      <a:pt x="82" y="118"/>
                    </a:lnTo>
                    <a:lnTo>
                      <a:pt x="46" y="134"/>
                    </a:lnTo>
                    <a:lnTo>
                      <a:pt x="0" y="10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8" name="Freeform 73"/>
              <p:cNvSpPr>
                <a:spLocks/>
              </p:cNvSpPr>
              <p:nvPr/>
            </p:nvSpPr>
            <p:spPr bwMode="auto">
              <a:xfrm>
                <a:off x="1095" y="1064"/>
                <a:ext cx="285" cy="180"/>
              </a:xfrm>
              <a:custGeom>
                <a:avLst/>
                <a:gdLst>
                  <a:gd name="T0" fmla="*/ 0 w 285"/>
                  <a:gd name="T1" fmla="*/ 55 h 180"/>
                  <a:gd name="T2" fmla="*/ 0 w 285"/>
                  <a:gd name="T3" fmla="*/ 55 h 180"/>
                  <a:gd name="T4" fmla="*/ 42 w 285"/>
                  <a:gd name="T5" fmla="*/ 7 h 180"/>
                  <a:gd name="T6" fmla="*/ 110 w 285"/>
                  <a:gd name="T7" fmla="*/ 38 h 180"/>
                  <a:gd name="T8" fmla="*/ 170 w 285"/>
                  <a:gd name="T9" fmla="*/ 0 h 180"/>
                  <a:gd name="T10" fmla="*/ 213 w 285"/>
                  <a:gd name="T11" fmla="*/ 19 h 180"/>
                  <a:gd name="T12" fmla="*/ 228 w 285"/>
                  <a:gd name="T13" fmla="*/ 86 h 180"/>
                  <a:gd name="T14" fmla="*/ 284 w 285"/>
                  <a:gd name="T15" fmla="*/ 119 h 180"/>
                  <a:gd name="T16" fmla="*/ 253 w 285"/>
                  <a:gd name="T17" fmla="*/ 169 h 180"/>
                  <a:gd name="T18" fmla="*/ 195 w 285"/>
                  <a:gd name="T19" fmla="*/ 143 h 180"/>
                  <a:gd name="T20" fmla="*/ 90 w 285"/>
                  <a:gd name="T21" fmla="*/ 179 h 180"/>
                  <a:gd name="T22" fmla="*/ 25 w 285"/>
                  <a:gd name="T23" fmla="*/ 123 h 180"/>
                  <a:gd name="T24" fmla="*/ 23 w 285"/>
                  <a:gd name="T25" fmla="*/ 100 h 180"/>
                  <a:gd name="T26" fmla="*/ 54 w 285"/>
                  <a:gd name="T27" fmla="*/ 67 h 180"/>
                  <a:gd name="T28" fmla="*/ 14 w 285"/>
                  <a:gd name="T29" fmla="*/ 74 h 180"/>
                  <a:gd name="T30" fmla="*/ 0 w 285"/>
                  <a:gd name="T31" fmla="*/ 55 h 180"/>
                  <a:gd name="T32" fmla="*/ 0 w 285"/>
                  <a:gd name="T33" fmla="*/ 55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180">
                    <a:moveTo>
                      <a:pt x="0" y="55"/>
                    </a:moveTo>
                    <a:lnTo>
                      <a:pt x="0" y="55"/>
                    </a:lnTo>
                    <a:lnTo>
                      <a:pt x="42" y="7"/>
                    </a:lnTo>
                    <a:lnTo>
                      <a:pt x="110" y="38"/>
                    </a:lnTo>
                    <a:lnTo>
                      <a:pt x="170" y="0"/>
                    </a:lnTo>
                    <a:lnTo>
                      <a:pt x="213" y="19"/>
                    </a:lnTo>
                    <a:lnTo>
                      <a:pt x="228" y="86"/>
                    </a:lnTo>
                    <a:lnTo>
                      <a:pt x="284" y="119"/>
                    </a:lnTo>
                    <a:lnTo>
                      <a:pt x="253" y="169"/>
                    </a:lnTo>
                    <a:lnTo>
                      <a:pt x="195" y="143"/>
                    </a:lnTo>
                    <a:lnTo>
                      <a:pt x="90" y="179"/>
                    </a:lnTo>
                    <a:lnTo>
                      <a:pt x="25" y="123"/>
                    </a:lnTo>
                    <a:lnTo>
                      <a:pt x="23" y="100"/>
                    </a:lnTo>
                    <a:lnTo>
                      <a:pt x="54" y="67"/>
                    </a:lnTo>
                    <a:lnTo>
                      <a:pt x="14" y="74"/>
                    </a:lnTo>
                    <a:lnTo>
                      <a:pt x="0" y="5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89" name="Freeform 74"/>
              <p:cNvSpPr>
                <a:spLocks/>
              </p:cNvSpPr>
              <p:nvPr/>
            </p:nvSpPr>
            <p:spPr bwMode="auto">
              <a:xfrm>
                <a:off x="3640" y="3176"/>
                <a:ext cx="113" cy="286"/>
              </a:xfrm>
              <a:custGeom>
                <a:avLst/>
                <a:gdLst>
                  <a:gd name="T0" fmla="*/ 0 w 113"/>
                  <a:gd name="T1" fmla="*/ 205 h 286"/>
                  <a:gd name="T2" fmla="*/ 0 w 113"/>
                  <a:gd name="T3" fmla="*/ 205 h 286"/>
                  <a:gd name="T4" fmla="*/ 10 w 113"/>
                  <a:gd name="T5" fmla="*/ 262 h 286"/>
                  <a:gd name="T6" fmla="*/ 31 w 113"/>
                  <a:gd name="T7" fmla="*/ 285 h 286"/>
                  <a:gd name="T8" fmla="*/ 65 w 113"/>
                  <a:gd name="T9" fmla="*/ 262 h 286"/>
                  <a:gd name="T10" fmla="*/ 112 w 113"/>
                  <a:gd name="T11" fmla="*/ 73 h 286"/>
                  <a:gd name="T12" fmla="*/ 93 w 113"/>
                  <a:gd name="T13" fmla="*/ 0 h 286"/>
                  <a:gd name="T14" fmla="*/ 11 w 113"/>
                  <a:gd name="T15" fmla="*/ 112 h 286"/>
                  <a:gd name="T16" fmla="*/ 20 w 113"/>
                  <a:gd name="T17" fmla="*/ 160 h 286"/>
                  <a:gd name="T18" fmla="*/ 0 w 113"/>
                  <a:gd name="T19" fmla="*/ 205 h 286"/>
                  <a:gd name="T20" fmla="*/ 0 w 113"/>
                  <a:gd name="T21" fmla="*/ 205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286">
                    <a:moveTo>
                      <a:pt x="0" y="205"/>
                    </a:moveTo>
                    <a:lnTo>
                      <a:pt x="0" y="205"/>
                    </a:lnTo>
                    <a:lnTo>
                      <a:pt x="10" y="262"/>
                    </a:lnTo>
                    <a:lnTo>
                      <a:pt x="31" y="285"/>
                    </a:lnTo>
                    <a:lnTo>
                      <a:pt x="65" y="262"/>
                    </a:lnTo>
                    <a:lnTo>
                      <a:pt x="112" y="73"/>
                    </a:lnTo>
                    <a:lnTo>
                      <a:pt x="93" y="0"/>
                    </a:lnTo>
                    <a:lnTo>
                      <a:pt x="11" y="112"/>
                    </a:lnTo>
                    <a:lnTo>
                      <a:pt x="20" y="160"/>
                    </a:lnTo>
                    <a:lnTo>
                      <a:pt x="0" y="20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0" name="Freeform 75"/>
              <p:cNvSpPr>
                <a:spLocks/>
              </p:cNvSpPr>
              <p:nvPr/>
            </p:nvSpPr>
            <p:spPr bwMode="auto">
              <a:xfrm>
                <a:off x="4750" y="3146"/>
                <a:ext cx="624" cy="617"/>
              </a:xfrm>
              <a:custGeom>
                <a:avLst/>
                <a:gdLst>
                  <a:gd name="T0" fmla="*/ 0 w 624"/>
                  <a:gd name="T1" fmla="*/ 336 h 617"/>
                  <a:gd name="T2" fmla="*/ 3 w 624"/>
                  <a:gd name="T3" fmla="*/ 249 h 617"/>
                  <a:gd name="T4" fmla="*/ 45 w 624"/>
                  <a:gd name="T5" fmla="*/ 206 h 617"/>
                  <a:gd name="T6" fmla="*/ 112 w 624"/>
                  <a:gd name="T7" fmla="*/ 186 h 617"/>
                  <a:gd name="T8" fmla="*/ 132 w 624"/>
                  <a:gd name="T9" fmla="*/ 132 h 617"/>
                  <a:gd name="T10" fmla="*/ 191 w 624"/>
                  <a:gd name="T11" fmla="*/ 68 h 617"/>
                  <a:gd name="T12" fmla="*/ 230 w 624"/>
                  <a:gd name="T13" fmla="*/ 85 h 617"/>
                  <a:gd name="T14" fmla="*/ 257 w 624"/>
                  <a:gd name="T15" fmla="*/ 43 h 617"/>
                  <a:gd name="T16" fmla="*/ 284 w 624"/>
                  <a:gd name="T17" fmla="*/ 9 h 617"/>
                  <a:gd name="T18" fmla="*/ 355 w 624"/>
                  <a:gd name="T19" fmla="*/ 34 h 617"/>
                  <a:gd name="T20" fmla="*/ 342 w 624"/>
                  <a:gd name="T21" fmla="*/ 90 h 617"/>
                  <a:gd name="T22" fmla="*/ 412 w 624"/>
                  <a:gd name="T23" fmla="*/ 148 h 617"/>
                  <a:gd name="T24" fmla="*/ 430 w 624"/>
                  <a:gd name="T25" fmla="*/ 123 h 617"/>
                  <a:gd name="T26" fmla="*/ 438 w 624"/>
                  <a:gd name="T27" fmla="*/ 28 h 617"/>
                  <a:gd name="T28" fmla="*/ 454 w 624"/>
                  <a:gd name="T29" fmla="*/ 0 h 617"/>
                  <a:gd name="T30" fmla="*/ 495 w 624"/>
                  <a:gd name="T31" fmla="*/ 90 h 617"/>
                  <a:gd name="T32" fmla="*/ 512 w 624"/>
                  <a:gd name="T33" fmla="*/ 175 h 617"/>
                  <a:gd name="T34" fmla="*/ 551 w 624"/>
                  <a:gd name="T35" fmla="*/ 202 h 617"/>
                  <a:gd name="T36" fmla="*/ 582 w 624"/>
                  <a:gd name="T37" fmla="*/ 271 h 617"/>
                  <a:gd name="T38" fmla="*/ 612 w 624"/>
                  <a:gd name="T39" fmla="*/ 307 h 617"/>
                  <a:gd name="T40" fmla="*/ 623 w 624"/>
                  <a:gd name="T41" fmla="*/ 374 h 617"/>
                  <a:gd name="T42" fmla="*/ 617 w 624"/>
                  <a:gd name="T43" fmla="*/ 438 h 617"/>
                  <a:gd name="T44" fmla="*/ 589 w 624"/>
                  <a:gd name="T45" fmla="*/ 494 h 617"/>
                  <a:gd name="T46" fmla="*/ 568 w 624"/>
                  <a:gd name="T47" fmla="*/ 587 h 617"/>
                  <a:gd name="T48" fmla="*/ 511 w 624"/>
                  <a:gd name="T49" fmla="*/ 613 h 617"/>
                  <a:gd name="T50" fmla="*/ 488 w 624"/>
                  <a:gd name="T51" fmla="*/ 593 h 617"/>
                  <a:gd name="T52" fmla="*/ 464 w 624"/>
                  <a:gd name="T53" fmla="*/ 616 h 617"/>
                  <a:gd name="T54" fmla="*/ 410 w 624"/>
                  <a:gd name="T55" fmla="*/ 584 h 617"/>
                  <a:gd name="T56" fmla="*/ 401 w 624"/>
                  <a:gd name="T57" fmla="*/ 535 h 617"/>
                  <a:gd name="T58" fmla="*/ 375 w 624"/>
                  <a:gd name="T59" fmla="*/ 470 h 617"/>
                  <a:gd name="T60" fmla="*/ 348 w 624"/>
                  <a:gd name="T61" fmla="*/ 528 h 617"/>
                  <a:gd name="T62" fmla="*/ 320 w 624"/>
                  <a:gd name="T63" fmla="*/ 471 h 617"/>
                  <a:gd name="T64" fmla="*/ 274 w 624"/>
                  <a:gd name="T65" fmla="*/ 448 h 617"/>
                  <a:gd name="T66" fmla="*/ 190 w 624"/>
                  <a:gd name="T67" fmla="*/ 464 h 617"/>
                  <a:gd name="T68" fmla="*/ 155 w 624"/>
                  <a:gd name="T69" fmla="*/ 498 h 617"/>
                  <a:gd name="T70" fmla="*/ 97 w 624"/>
                  <a:gd name="T71" fmla="*/ 501 h 617"/>
                  <a:gd name="T72" fmla="*/ 63 w 624"/>
                  <a:gd name="T73" fmla="*/ 528 h 617"/>
                  <a:gd name="T74" fmla="*/ 20 w 624"/>
                  <a:gd name="T75" fmla="*/ 508 h 617"/>
                  <a:gd name="T76" fmla="*/ 31 w 624"/>
                  <a:gd name="T77" fmla="*/ 450 h 617"/>
                  <a:gd name="T78" fmla="*/ 0 w 624"/>
                  <a:gd name="T79" fmla="*/ 336 h 617"/>
                  <a:gd name="T80" fmla="*/ 0 w 624"/>
                  <a:gd name="T81" fmla="*/ 336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617">
                    <a:moveTo>
                      <a:pt x="0" y="336"/>
                    </a:moveTo>
                    <a:lnTo>
                      <a:pt x="3" y="249"/>
                    </a:lnTo>
                    <a:lnTo>
                      <a:pt x="45" y="206"/>
                    </a:lnTo>
                    <a:lnTo>
                      <a:pt x="112" y="186"/>
                    </a:lnTo>
                    <a:lnTo>
                      <a:pt x="132" y="132"/>
                    </a:lnTo>
                    <a:lnTo>
                      <a:pt x="191" y="68"/>
                    </a:lnTo>
                    <a:lnTo>
                      <a:pt x="230" y="85"/>
                    </a:lnTo>
                    <a:lnTo>
                      <a:pt x="257" y="43"/>
                    </a:lnTo>
                    <a:lnTo>
                      <a:pt x="284" y="9"/>
                    </a:lnTo>
                    <a:lnTo>
                      <a:pt x="355" y="34"/>
                    </a:lnTo>
                    <a:lnTo>
                      <a:pt x="342" y="90"/>
                    </a:lnTo>
                    <a:lnTo>
                      <a:pt x="412" y="148"/>
                    </a:lnTo>
                    <a:lnTo>
                      <a:pt x="430" y="123"/>
                    </a:lnTo>
                    <a:lnTo>
                      <a:pt x="438" y="28"/>
                    </a:lnTo>
                    <a:lnTo>
                      <a:pt x="454" y="0"/>
                    </a:lnTo>
                    <a:lnTo>
                      <a:pt x="495" y="90"/>
                    </a:lnTo>
                    <a:lnTo>
                      <a:pt x="512" y="175"/>
                    </a:lnTo>
                    <a:lnTo>
                      <a:pt x="551" y="202"/>
                    </a:lnTo>
                    <a:lnTo>
                      <a:pt x="582" y="271"/>
                    </a:lnTo>
                    <a:lnTo>
                      <a:pt x="612" y="307"/>
                    </a:lnTo>
                    <a:lnTo>
                      <a:pt x="623" y="374"/>
                    </a:lnTo>
                    <a:lnTo>
                      <a:pt x="617" y="438"/>
                    </a:lnTo>
                    <a:lnTo>
                      <a:pt x="589" y="494"/>
                    </a:lnTo>
                    <a:lnTo>
                      <a:pt x="568" y="587"/>
                    </a:lnTo>
                    <a:lnTo>
                      <a:pt x="511" y="613"/>
                    </a:lnTo>
                    <a:lnTo>
                      <a:pt x="488" y="593"/>
                    </a:lnTo>
                    <a:lnTo>
                      <a:pt x="464" y="616"/>
                    </a:lnTo>
                    <a:lnTo>
                      <a:pt x="410" y="584"/>
                    </a:lnTo>
                    <a:lnTo>
                      <a:pt x="401" y="535"/>
                    </a:lnTo>
                    <a:lnTo>
                      <a:pt x="375" y="470"/>
                    </a:lnTo>
                    <a:lnTo>
                      <a:pt x="348" y="528"/>
                    </a:lnTo>
                    <a:lnTo>
                      <a:pt x="320" y="471"/>
                    </a:lnTo>
                    <a:lnTo>
                      <a:pt x="274" y="448"/>
                    </a:lnTo>
                    <a:lnTo>
                      <a:pt x="190" y="464"/>
                    </a:lnTo>
                    <a:lnTo>
                      <a:pt x="155" y="498"/>
                    </a:lnTo>
                    <a:lnTo>
                      <a:pt x="97" y="501"/>
                    </a:lnTo>
                    <a:lnTo>
                      <a:pt x="63" y="528"/>
                    </a:lnTo>
                    <a:lnTo>
                      <a:pt x="20" y="508"/>
                    </a:lnTo>
                    <a:lnTo>
                      <a:pt x="31" y="450"/>
                    </a:lnTo>
                    <a:lnTo>
                      <a:pt x="0" y="3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1" name="Freeform 76"/>
              <p:cNvSpPr>
                <a:spLocks/>
              </p:cNvSpPr>
              <p:nvPr/>
            </p:nvSpPr>
            <p:spPr bwMode="auto">
              <a:xfrm>
                <a:off x="5236" y="3807"/>
                <a:ext cx="58" cy="72"/>
              </a:xfrm>
              <a:custGeom>
                <a:avLst/>
                <a:gdLst>
                  <a:gd name="T0" fmla="*/ 0 w 58"/>
                  <a:gd name="T1" fmla="*/ 13 h 72"/>
                  <a:gd name="T2" fmla="*/ 0 w 58"/>
                  <a:gd name="T3" fmla="*/ 13 h 72"/>
                  <a:gd name="T4" fmla="*/ 1 w 58"/>
                  <a:gd name="T5" fmla="*/ 0 h 72"/>
                  <a:gd name="T6" fmla="*/ 50 w 58"/>
                  <a:gd name="T7" fmla="*/ 3 h 72"/>
                  <a:gd name="T8" fmla="*/ 57 w 58"/>
                  <a:gd name="T9" fmla="*/ 40 h 72"/>
                  <a:gd name="T10" fmla="*/ 33 w 58"/>
                  <a:gd name="T11" fmla="*/ 71 h 72"/>
                  <a:gd name="T12" fmla="*/ 0 w 58"/>
                  <a:gd name="T13" fmla="*/ 13 h 72"/>
                  <a:gd name="T14" fmla="*/ 0 w 58"/>
                  <a:gd name="T15" fmla="*/ 13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72">
                    <a:moveTo>
                      <a:pt x="0" y="13"/>
                    </a:moveTo>
                    <a:lnTo>
                      <a:pt x="0" y="13"/>
                    </a:lnTo>
                    <a:lnTo>
                      <a:pt x="1" y="0"/>
                    </a:lnTo>
                    <a:lnTo>
                      <a:pt x="50" y="3"/>
                    </a:lnTo>
                    <a:lnTo>
                      <a:pt x="57" y="40"/>
                    </a:lnTo>
                    <a:lnTo>
                      <a:pt x="33" y="71"/>
                    </a:lnTo>
                    <a:lnTo>
                      <a:pt x="0" y="1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2" name="Freeform 77"/>
              <p:cNvSpPr>
                <a:spLocks/>
              </p:cNvSpPr>
              <p:nvPr/>
            </p:nvSpPr>
            <p:spPr bwMode="auto">
              <a:xfrm>
                <a:off x="5577" y="3807"/>
                <a:ext cx="121" cy="152"/>
              </a:xfrm>
              <a:custGeom>
                <a:avLst/>
                <a:gdLst>
                  <a:gd name="T0" fmla="*/ 0 w 121"/>
                  <a:gd name="T1" fmla="*/ 131 h 152"/>
                  <a:gd name="T2" fmla="*/ 0 w 121"/>
                  <a:gd name="T3" fmla="*/ 131 h 152"/>
                  <a:gd name="T4" fmla="*/ 27 w 121"/>
                  <a:gd name="T5" fmla="*/ 85 h 152"/>
                  <a:gd name="T6" fmla="*/ 70 w 121"/>
                  <a:gd name="T7" fmla="*/ 51 h 152"/>
                  <a:gd name="T8" fmla="*/ 92 w 121"/>
                  <a:gd name="T9" fmla="*/ 0 h 152"/>
                  <a:gd name="T10" fmla="*/ 120 w 121"/>
                  <a:gd name="T11" fmla="*/ 26 h 152"/>
                  <a:gd name="T12" fmla="*/ 104 w 121"/>
                  <a:gd name="T13" fmla="*/ 79 h 152"/>
                  <a:gd name="T14" fmla="*/ 78 w 121"/>
                  <a:gd name="T15" fmla="*/ 83 h 152"/>
                  <a:gd name="T16" fmla="*/ 39 w 121"/>
                  <a:gd name="T17" fmla="*/ 151 h 152"/>
                  <a:gd name="T18" fmla="*/ 0 w 121"/>
                  <a:gd name="T19" fmla="*/ 131 h 152"/>
                  <a:gd name="T20" fmla="*/ 0 w 121"/>
                  <a:gd name="T21" fmla="*/ 13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52">
                    <a:moveTo>
                      <a:pt x="0" y="131"/>
                    </a:moveTo>
                    <a:lnTo>
                      <a:pt x="0" y="131"/>
                    </a:lnTo>
                    <a:lnTo>
                      <a:pt x="27" y="85"/>
                    </a:lnTo>
                    <a:lnTo>
                      <a:pt x="70" y="51"/>
                    </a:lnTo>
                    <a:lnTo>
                      <a:pt x="92" y="0"/>
                    </a:lnTo>
                    <a:lnTo>
                      <a:pt x="120" y="26"/>
                    </a:lnTo>
                    <a:lnTo>
                      <a:pt x="104" y="79"/>
                    </a:lnTo>
                    <a:lnTo>
                      <a:pt x="78" y="83"/>
                    </a:lnTo>
                    <a:lnTo>
                      <a:pt x="39" y="151"/>
                    </a:lnTo>
                    <a:lnTo>
                      <a:pt x="0" y="13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3" name="Freeform 78"/>
              <p:cNvSpPr>
                <a:spLocks/>
              </p:cNvSpPr>
              <p:nvPr/>
            </p:nvSpPr>
            <p:spPr bwMode="auto">
              <a:xfrm>
                <a:off x="5674" y="3659"/>
                <a:ext cx="90" cy="166"/>
              </a:xfrm>
              <a:custGeom>
                <a:avLst/>
                <a:gdLst>
                  <a:gd name="T0" fmla="*/ 0 w 90"/>
                  <a:gd name="T1" fmla="*/ 0 h 166"/>
                  <a:gd name="T2" fmla="*/ 0 w 90"/>
                  <a:gd name="T3" fmla="*/ 0 h 166"/>
                  <a:gd name="T4" fmla="*/ 50 w 90"/>
                  <a:gd name="T5" fmla="*/ 59 h 166"/>
                  <a:gd name="T6" fmla="*/ 89 w 90"/>
                  <a:gd name="T7" fmla="*/ 76 h 166"/>
                  <a:gd name="T8" fmla="*/ 83 w 90"/>
                  <a:gd name="T9" fmla="*/ 113 h 166"/>
                  <a:gd name="T10" fmla="*/ 49 w 90"/>
                  <a:gd name="T11" fmla="*/ 165 h 166"/>
                  <a:gd name="T12" fmla="*/ 16 w 90"/>
                  <a:gd name="T13" fmla="*/ 117 h 166"/>
                  <a:gd name="T14" fmla="*/ 34 w 90"/>
                  <a:gd name="T15" fmla="*/ 86 h 166"/>
                  <a:gd name="T16" fmla="*/ 32 w 90"/>
                  <a:gd name="T17" fmla="*/ 60 h 166"/>
                  <a:gd name="T18" fmla="*/ 0 w 90"/>
                  <a:gd name="T19" fmla="*/ 0 h 166"/>
                  <a:gd name="T20" fmla="*/ 0 w 90"/>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166">
                    <a:moveTo>
                      <a:pt x="0" y="0"/>
                    </a:moveTo>
                    <a:lnTo>
                      <a:pt x="0" y="0"/>
                    </a:lnTo>
                    <a:lnTo>
                      <a:pt x="50" y="59"/>
                    </a:lnTo>
                    <a:lnTo>
                      <a:pt x="89" y="76"/>
                    </a:lnTo>
                    <a:lnTo>
                      <a:pt x="83" y="113"/>
                    </a:lnTo>
                    <a:lnTo>
                      <a:pt x="49" y="165"/>
                    </a:lnTo>
                    <a:lnTo>
                      <a:pt x="16" y="117"/>
                    </a:lnTo>
                    <a:lnTo>
                      <a:pt x="34" y="86"/>
                    </a:lnTo>
                    <a:lnTo>
                      <a:pt x="32" y="6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4" name="Freeform 79"/>
              <p:cNvSpPr>
                <a:spLocks/>
              </p:cNvSpPr>
              <p:nvPr/>
            </p:nvSpPr>
            <p:spPr bwMode="auto">
              <a:xfrm>
                <a:off x="2690" y="2131"/>
                <a:ext cx="1082" cy="1529"/>
              </a:xfrm>
              <a:custGeom>
                <a:avLst/>
                <a:gdLst>
                  <a:gd name="T0" fmla="*/ 34 w 1082"/>
                  <a:gd name="T1" fmla="*/ 554 h 1529"/>
                  <a:gd name="T2" fmla="*/ 40 w 1082"/>
                  <a:gd name="T3" fmla="*/ 569 h 1529"/>
                  <a:gd name="T4" fmla="*/ 69 w 1082"/>
                  <a:gd name="T5" fmla="*/ 607 h 1529"/>
                  <a:gd name="T6" fmla="*/ 97 w 1082"/>
                  <a:gd name="T7" fmla="*/ 650 h 1529"/>
                  <a:gd name="T8" fmla="*/ 158 w 1082"/>
                  <a:gd name="T9" fmla="*/ 704 h 1529"/>
                  <a:gd name="T10" fmla="*/ 245 w 1082"/>
                  <a:gd name="T11" fmla="*/ 698 h 1529"/>
                  <a:gd name="T12" fmla="*/ 351 w 1082"/>
                  <a:gd name="T13" fmla="*/ 670 h 1529"/>
                  <a:gd name="T14" fmla="*/ 374 w 1082"/>
                  <a:gd name="T15" fmla="*/ 708 h 1529"/>
                  <a:gd name="T16" fmla="*/ 408 w 1082"/>
                  <a:gd name="T17" fmla="*/ 698 h 1529"/>
                  <a:gd name="T18" fmla="*/ 414 w 1082"/>
                  <a:gd name="T19" fmla="*/ 809 h 1529"/>
                  <a:gd name="T20" fmla="*/ 464 w 1082"/>
                  <a:gd name="T21" fmla="*/ 898 h 1529"/>
                  <a:gd name="T22" fmla="*/ 492 w 1082"/>
                  <a:gd name="T23" fmla="*/ 1019 h 1529"/>
                  <a:gd name="T24" fmla="*/ 458 w 1082"/>
                  <a:gd name="T25" fmla="*/ 1153 h 1529"/>
                  <a:gd name="T26" fmla="*/ 502 w 1082"/>
                  <a:gd name="T27" fmla="*/ 1266 h 1529"/>
                  <a:gd name="T28" fmla="*/ 514 w 1082"/>
                  <a:gd name="T29" fmla="*/ 1371 h 1529"/>
                  <a:gd name="T30" fmla="*/ 565 w 1082"/>
                  <a:gd name="T31" fmla="*/ 1528 h 1529"/>
                  <a:gd name="T32" fmla="*/ 702 w 1082"/>
                  <a:gd name="T33" fmla="*/ 1508 h 1529"/>
                  <a:gd name="T34" fmla="*/ 784 w 1082"/>
                  <a:gd name="T35" fmla="*/ 1393 h 1529"/>
                  <a:gd name="T36" fmla="*/ 791 w 1082"/>
                  <a:gd name="T37" fmla="*/ 1330 h 1529"/>
                  <a:gd name="T38" fmla="*/ 832 w 1082"/>
                  <a:gd name="T39" fmla="*/ 1299 h 1529"/>
                  <a:gd name="T40" fmla="*/ 819 w 1082"/>
                  <a:gd name="T41" fmla="*/ 1207 h 1529"/>
                  <a:gd name="T42" fmla="*/ 911 w 1082"/>
                  <a:gd name="T43" fmla="*/ 1115 h 1529"/>
                  <a:gd name="T44" fmla="*/ 912 w 1082"/>
                  <a:gd name="T45" fmla="*/ 1009 h 1529"/>
                  <a:gd name="T46" fmla="*/ 887 w 1082"/>
                  <a:gd name="T47" fmla="*/ 923 h 1529"/>
                  <a:gd name="T48" fmla="*/ 929 w 1082"/>
                  <a:gd name="T49" fmla="*/ 828 h 1529"/>
                  <a:gd name="T50" fmla="*/ 1024 w 1082"/>
                  <a:gd name="T51" fmla="*/ 712 h 1529"/>
                  <a:gd name="T52" fmla="*/ 1081 w 1082"/>
                  <a:gd name="T53" fmla="*/ 584 h 1529"/>
                  <a:gd name="T54" fmla="*/ 1074 w 1082"/>
                  <a:gd name="T55" fmla="*/ 550 h 1529"/>
                  <a:gd name="T56" fmla="*/ 983 w 1082"/>
                  <a:gd name="T57" fmla="*/ 581 h 1529"/>
                  <a:gd name="T58" fmla="*/ 952 w 1082"/>
                  <a:gd name="T59" fmla="*/ 532 h 1529"/>
                  <a:gd name="T60" fmla="*/ 899 w 1082"/>
                  <a:gd name="T61" fmla="*/ 483 h 1529"/>
                  <a:gd name="T62" fmla="*/ 881 w 1082"/>
                  <a:gd name="T63" fmla="*/ 420 h 1529"/>
                  <a:gd name="T64" fmla="*/ 837 w 1082"/>
                  <a:gd name="T65" fmla="*/ 295 h 1529"/>
                  <a:gd name="T66" fmla="*/ 784 w 1082"/>
                  <a:gd name="T67" fmla="*/ 171 h 1529"/>
                  <a:gd name="T68" fmla="*/ 758 w 1082"/>
                  <a:gd name="T69" fmla="*/ 126 h 1529"/>
                  <a:gd name="T70" fmla="*/ 731 w 1082"/>
                  <a:gd name="T71" fmla="*/ 143 h 1529"/>
                  <a:gd name="T72" fmla="*/ 668 w 1082"/>
                  <a:gd name="T73" fmla="*/ 126 h 1529"/>
                  <a:gd name="T74" fmla="*/ 588 w 1082"/>
                  <a:gd name="T75" fmla="*/ 116 h 1529"/>
                  <a:gd name="T76" fmla="*/ 571 w 1082"/>
                  <a:gd name="T77" fmla="*/ 156 h 1529"/>
                  <a:gd name="T78" fmla="*/ 512 w 1082"/>
                  <a:gd name="T79" fmla="*/ 108 h 1529"/>
                  <a:gd name="T80" fmla="*/ 431 w 1082"/>
                  <a:gd name="T81" fmla="*/ 71 h 1529"/>
                  <a:gd name="T82" fmla="*/ 450 w 1082"/>
                  <a:gd name="T83" fmla="*/ 0 h 1529"/>
                  <a:gd name="T84" fmla="*/ 413 w 1082"/>
                  <a:gd name="T85" fmla="*/ 3 h 1529"/>
                  <a:gd name="T86" fmla="*/ 300 w 1082"/>
                  <a:gd name="T87" fmla="*/ 12 h 1529"/>
                  <a:gd name="T88" fmla="*/ 242 w 1082"/>
                  <a:gd name="T89" fmla="*/ 45 h 1529"/>
                  <a:gd name="T90" fmla="*/ 186 w 1082"/>
                  <a:gd name="T91" fmla="*/ 31 h 1529"/>
                  <a:gd name="T92" fmla="*/ 134 w 1082"/>
                  <a:gd name="T93" fmla="*/ 105 h 1529"/>
                  <a:gd name="T94" fmla="*/ 117 w 1082"/>
                  <a:gd name="T95" fmla="*/ 179 h 1529"/>
                  <a:gd name="T96" fmla="*/ 73 w 1082"/>
                  <a:gd name="T97" fmla="*/ 212 h 1529"/>
                  <a:gd name="T98" fmla="*/ 11 w 1082"/>
                  <a:gd name="T99" fmla="*/ 357 h 1529"/>
                  <a:gd name="T100" fmla="*/ 26 w 1082"/>
                  <a:gd name="T101" fmla="*/ 411 h 1529"/>
                  <a:gd name="T102" fmla="*/ 0 w 1082"/>
                  <a:gd name="T103" fmla="*/ 490 h 1529"/>
                  <a:gd name="T104" fmla="*/ 34 w 1082"/>
                  <a:gd name="T105" fmla="*/ 554 h 1529"/>
                  <a:gd name="T106" fmla="*/ 34 w 1082"/>
                  <a:gd name="T107" fmla="*/ 554 h 15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2" h="1529">
                    <a:moveTo>
                      <a:pt x="34" y="554"/>
                    </a:moveTo>
                    <a:lnTo>
                      <a:pt x="40" y="569"/>
                    </a:lnTo>
                    <a:lnTo>
                      <a:pt x="69" y="607"/>
                    </a:lnTo>
                    <a:lnTo>
                      <a:pt x="97" y="650"/>
                    </a:lnTo>
                    <a:lnTo>
                      <a:pt x="158" y="704"/>
                    </a:lnTo>
                    <a:lnTo>
                      <a:pt x="245" y="698"/>
                    </a:lnTo>
                    <a:lnTo>
                      <a:pt x="351" y="670"/>
                    </a:lnTo>
                    <a:lnTo>
                      <a:pt x="374" y="708"/>
                    </a:lnTo>
                    <a:lnTo>
                      <a:pt x="408" y="698"/>
                    </a:lnTo>
                    <a:lnTo>
                      <a:pt x="414" y="809"/>
                    </a:lnTo>
                    <a:lnTo>
                      <a:pt x="464" y="898"/>
                    </a:lnTo>
                    <a:lnTo>
                      <a:pt x="492" y="1019"/>
                    </a:lnTo>
                    <a:lnTo>
                      <a:pt x="458" y="1153"/>
                    </a:lnTo>
                    <a:lnTo>
                      <a:pt x="502" y="1266"/>
                    </a:lnTo>
                    <a:lnTo>
                      <a:pt x="514" y="1371"/>
                    </a:lnTo>
                    <a:lnTo>
                      <a:pt x="565" y="1528"/>
                    </a:lnTo>
                    <a:lnTo>
                      <a:pt x="702" y="1508"/>
                    </a:lnTo>
                    <a:lnTo>
                      <a:pt x="784" y="1393"/>
                    </a:lnTo>
                    <a:lnTo>
                      <a:pt x="791" y="1330"/>
                    </a:lnTo>
                    <a:lnTo>
                      <a:pt x="832" y="1299"/>
                    </a:lnTo>
                    <a:lnTo>
                      <a:pt x="819" y="1207"/>
                    </a:lnTo>
                    <a:lnTo>
                      <a:pt x="911" y="1115"/>
                    </a:lnTo>
                    <a:lnTo>
                      <a:pt x="912" y="1009"/>
                    </a:lnTo>
                    <a:lnTo>
                      <a:pt x="887" y="923"/>
                    </a:lnTo>
                    <a:lnTo>
                      <a:pt x="929" y="828"/>
                    </a:lnTo>
                    <a:lnTo>
                      <a:pt x="1024" y="712"/>
                    </a:lnTo>
                    <a:lnTo>
                      <a:pt x="1081" y="584"/>
                    </a:lnTo>
                    <a:lnTo>
                      <a:pt x="1074" y="550"/>
                    </a:lnTo>
                    <a:lnTo>
                      <a:pt x="983" y="581"/>
                    </a:lnTo>
                    <a:lnTo>
                      <a:pt x="952" y="532"/>
                    </a:lnTo>
                    <a:lnTo>
                      <a:pt x="899" y="483"/>
                    </a:lnTo>
                    <a:lnTo>
                      <a:pt x="881" y="420"/>
                    </a:lnTo>
                    <a:lnTo>
                      <a:pt x="837" y="295"/>
                    </a:lnTo>
                    <a:lnTo>
                      <a:pt x="784" y="171"/>
                    </a:lnTo>
                    <a:lnTo>
                      <a:pt x="758" y="126"/>
                    </a:lnTo>
                    <a:lnTo>
                      <a:pt x="731" y="143"/>
                    </a:lnTo>
                    <a:lnTo>
                      <a:pt x="668" y="126"/>
                    </a:lnTo>
                    <a:lnTo>
                      <a:pt x="588" y="116"/>
                    </a:lnTo>
                    <a:lnTo>
                      <a:pt x="571" y="156"/>
                    </a:lnTo>
                    <a:lnTo>
                      <a:pt x="512" y="108"/>
                    </a:lnTo>
                    <a:lnTo>
                      <a:pt x="431" y="71"/>
                    </a:lnTo>
                    <a:lnTo>
                      <a:pt x="450" y="0"/>
                    </a:lnTo>
                    <a:lnTo>
                      <a:pt x="413" y="3"/>
                    </a:lnTo>
                    <a:lnTo>
                      <a:pt x="300" y="12"/>
                    </a:lnTo>
                    <a:lnTo>
                      <a:pt x="242" y="45"/>
                    </a:lnTo>
                    <a:lnTo>
                      <a:pt x="186" y="31"/>
                    </a:lnTo>
                    <a:lnTo>
                      <a:pt x="134" y="105"/>
                    </a:lnTo>
                    <a:lnTo>
                      <a:pt x="117" y="179"/>
                    </a:lnTo>
                    <a:lnTo>
                      <a:pt x="73" y="212"/>
                    </a:lnTo>
                    <a:lnTo>
                      <a:pt x="11" y="357"/>
                    </a:lnTo>
                    <a:lnTo>
                      <a:pt x="26" y="411"/>
                    </a:lnTo>
                    <a:lnTo>
                      <a:pt x="0" y="490"/>
                    </a:lnTo>
                    <a:lnTo>
                      <a:pt x="34" y="55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5" name="Freeform 80"/>
              <p:cNvSpPr>
                <a:spLocks/>
              </p:cNvSpPr>
              <p:nvPr/>
            </p:nvSpPr>
            <p:spPr bwMode="auto">
              <a:xfrm>
                <a:off x="5019" y="2933"/>
                <a:ext cx="316" cy="206"/>
              </a:xfrm>
              <a:custGeom>
                <a:avLst/>
                <a:gdLst>
                  <a:gd name="T0" fmla="*/ 0 w 316"/>
                  <a:gd name="T1" fmla="*/ 21 h 206"/>
                  <a:gd name="T2" fmla="*/ 0 w 316"/>
                  <a:gd name="T3" fmla="*/ 21 h 206"/>
                  <a:gd name="T4" fmla="*/ 47 w 316"/>
                  <a:gd name="T5" fmla="*/ 35 h 206"/>
                  <a:gd name="T6" fmla="*/ 31 w 316"/>
                  <a:gd name="T7" fmla="*/ 75 h 206"/>
                  <a:gd name="T8" fmla="*/ 113 w 316"/>
                  <a:gd name="T9" fmla="*/ 105 h 206"/>
                  <a:gd name="T10" fmla="*/ 109 w 316"/>
                  <a:gd name="T11" fmla="*/ 166 h 206"/>
                  <a:gd name="T12" fmla="*/ 188 w 316"/>
                  <a:gd name="T13" fmla="*/ 183 h 206"/>
                  <a:gd name="T14" fmla="*/ 213 w 316"/>
                  <a:gd name="T15" fmla="*/ 148 h 206"/>
                  <a:gd name="T16" fmla="*/ 315 w 316"/>
                  <a:gd name="T17" fmla="*/ 205 h 206"/>
                  <a:gd name="T18" fmla="*/ 264 w 316"/>
                  <a:gd name="T19" fmla="*/ 117 h 206"/>
                  <a:gd name="T20" fmla="*/ 110 w 316"/>
                  <a:gd name="T21" fmla="*/ 21 h 206"/>
                  <a:gd name="T22" fmla="*/ 23 w 316"/>
                  <a:gd name="T23" fmla="*/ 0 h 206"/>
                  <a:gd name="T24" fmla="*/ 0 w 316"/>
                  <a:gd name="T25" fmla="*/ 21 h 206"/>
                  <a:gd name="T26" fmla="*/ 0 w 316"/>
                  <a:gd name="T27" fmla="*/ 21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6" h="206">
                    <a:moveTo>
                      <a:pt x="0" y="21"/>
                    </a:moveTo>
                    <a:lnTo>
                      <a:pt x="0" y="21"/>
                    </a:lnTo>
                    <a:lnTo>
                      <a:pt x="47" y="35"/>
                    </a:lnTo>
                    <a:lnTo>
                      <a:pt x="31" y="75"/>
                    </a:lnTo>
                    <a:lnTo>
                      <a:pt x="113" y="105"/>
                    </a:lnTo>
                    <a:lnTo>
                      <a:pt x="109" y="166"/>
                    </a:lnTo>
                    <a:lnTo>
                      <a:pt x="188" y="183"/>
                    </a:lnTo>
                    <a:lnTo>
                      <a:pt x="213" y="148"/>
                    </a:lnTo>
                    <a:lnTo>
                      <a:pt x="315" y="205"/>
                    </a:lnTo>
                    <a:lnTo>
                      <a:pt x="264" y="117"/>
                    </a:lnTo>
                    <a:lnTo>
                      <a:pt x="110" y="21"/>
                    </a:lnTo>
                    <a:lnTo>
                      <a:pt x="23" y="0"/>
                    </a:lnTo>
                    <a:lnTo>
                      <a:pt x="0" y="2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6" name="Freeform 81"/>
              <p:cNvSpPr>
                <a:spLocks/>
              </p:cNvSpPr>
              <p:nvPr/>
            </p:nvSpPr>
            <p:spPr bwMode="auto">
              <a:xfrm>
                <a:off x="4879" y="2726"/>
                <a:ext cx="65" cy="86"/>
              </a:xfrm>
              <a:custGeom>
                <a:avLst/>
                <a:gdLst>
                  <a:gd name="T0" fmla="*/ 0 w 65"/>
                  <a:gd name="T1" fmla="*/ 57 h 86"/>
                  <a:gd name="T2" fmla="*/ 0 w 65"/>
                  <a:gd name="T3" fmla="*/ 57 h 86"/>
                  <a:gd name="T4" fmla="*/ 15 w 65"/>
                  <a:gd name="T5" fmla="*/ 28 h 86"/>
                  <a:gd name="T6" fmla="*/ 56 w 65"/>
                  <a:gd name="T7" fmla="*/ 0 h 86"/>
                  <a:gd name="T8" fmla="*/ 64 w 65"/>
                  <a:gd name="T9" fmla="*/ 51 h 86"/>
                  <a:gd name="T10" fmla="*/ 54 w 65"/>
                  <a:gd name="T11" fmla="*/ 85 h 86"/>
                  <a:gd name="T12" fmla="*/ 26 w 65"/>
                  <a:gd name="T13" fmla="*/ 38 h 86"/>
                  <a:gd name="T14" fmla="*/ 0 w 65"/>
                  <a:gd name="T15" fmla="*/ 57 h 86"/>
                  <a:gd name="T16" fmla="*/ 0 w 65"/>
                  <a:gd name="T17" fmla="*/ 57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86">
                    <a:moveTo>
                      <a:pt x="0" y="57"/>
                    </a:moveTo>
                    <a:lnTo>
                      <a:pt x="0" y="57"/>
                    </a:lnTo>
                    <a:lnTo>
                      <a:pt x="15" y="28"/>
                    </a:lnTo>
                    <a:lnTo>
                      <a:pt x="56" y="0"/>
                    </a:lnTo>
                    <a:lnTo>
                      <a:pt x="64" y="51"/>
                    </a:lnTo>
                    <a:lnTo>
                      <a:pt x="54" y="85"/>
                    </a:lnTo>
                    <a:lnTo>
                      <a:pt x="26" y="38"/>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7" name="Freeform 82"/>
              <p:cNvSpPr>
                <a:spLocks/>
              </p:cNvSpPr>
              <p:nvPr/>
            </p:nvSpPr>
            <p:spPr bwMode="auto">
              <a:xfrm>
                <a:off x="4847" y="2540"/>
                <a:ext cx="65" cy="129"/>
              </a:xfrm>
              <a:custGeom>
                <a:avLst/>
                <a:gdLst>
                  <a:gd name="T0" fmla="*/ 0 w 65"/>
                  <a:gd name="T1" fmla="*/ 51 h 129"/>
                  <a:gd name="T2" fmla="*/ 0 w 65"/>
                  <a:gd name="T3" fmla="*/ 51 h 129"/>
                  <a:gd name="T4" fmla="*/ 12 w 65"/>
                  <a:gd name="T5" fmla="*/ 0 h 129"/>
                  <a:gd name="T6" fmla="*/ 35 w 65"/>
                  <a:gd name="T7" fmla="*/ 2 h 129"/>
                  <a:gd name="T8" fmla="*/ 39 w 65"/>
                  <a:gd name="T9" fmla="*/ 36 h 129"/>
                  <a:gd name="T10" fmla="*/ 22 w 65"/>
                  <a:gd name="T11" fmla="*/ 70 h 129"/>
                  <a:gd name="T12" fmla="*/ 64 w 65"/>
                  <a:gd name="T13" fmla="*/ 128 h 129"/>
                  <a:gd name="T14" fmla="*/ 12 w 65"/>
                  <a:gd name="T15" fmla="*/ 101 h 129"/>
                  <a:gd name="T16" fmla="*/ 0 w 65"/>
                  <a:gd name="T17" fmla="*/ 51 h 129"/>
                  <a:gd name="T18" fmla="*/ 0 w 65"/>
                  <a:gd name="T19" fmla="*/ 51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29">
                    <a:moveTo>
                      <a:pt x="0" y="51"/>
                    </a:moveTo>
                    <a:lnTo>
                      <a:pt x="0" y="51"/>
                    </a:lnTo>
                    <a:lnTo>
                      <a:pt x="12" y="0"/>
                    </a:lnTo>
                    <a:lnTo>
                      <a:pt x="35" y="2"/>
                    </a:lnTo>
                    <a:lnTo>
                      <a:pt x="39" y="36"/>
                    </a:lnTo>
                    <a:lnTo>
                      <a:pt x="22" y="70"/>
                    </a:lnTo>
                    <a:lnTo>
                      <a:pt x="64" y="128"/>
                    </a:lnTo>
                    <a:lnTo>
                      <a:pt x="12" y="101"/>
                    </a:lnTo>
                    <a:lnTo>
                      <a:pt x="0" y="51"/>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8" name="Freeform 83"/>
              <p:cNvSpPr>
                <a:spLocks/>
              </p:cNvSpPr>
              <p:nvPr/>
            </p:nvSpPr>
            <p:spPr bwMode="auto">
              <a:xfrm>
                <a:off x="4830" y="2891"/>
                <a:ext cx="99" cy="150"/>
              </a:xfrm>
              <a:custGeom>
                <a:avLst/>
                <a:gdLst>
                  <a:gd name="T0" fmla="*/ 0 w 99"/>
                  <a:gd name="T1" fmla="*/ 90 h 150"/>
                  <a:gd name="T2" fmla="*/ 0 w 99"/>
                  <a:gd name="T3" fmla="*/ 90 h 150"/>
                  <a:gd name="T4" fmla="*/ 8 w 99"/>
                  <a:gd name="T5" fmla="*/ 142 h 150"/>
                  <a:gd name="T6" fmla="*/ 39 w 99"/>
                  <a:gd name="T7" fmla="*/ 149 h 150"/>
                  <a:gd name="T8" fmla="*/ 62 w 99"/>
                  <a:gd name="T9" fmla="*/ 124 h 150"/>
                  <a:gd name="T10" fmla="*/ 39 w 99"/>
                  <a:gd name="T11" fmla="*/ 71 h 150"/>
                  <a:gd name="T12" fmla="*/ 85 w 99"/>
                  <a:gd name="T13" fmla="*/ 27 h 150"/>
                  <a:gd name="T14" fmla="*/ 98 w 99"/>
                  <a:gd name="T15" fmla="*/ 0 h 150"/>
                  <a:gd name="T16" fmla="*/ 34 w 99"/>
                  <a:gd name="T17" fmla="*/ 7 h 150"/>
                  <a:gd name="T18" fmla="*/ 18 w 99"/>
                  <a:gd name="T19" fmla="*/ 21 h 150"/>
                  <a:gd name="T20" fmla="*/ 0 w 99"/>
                  <a:gd name="T21" fmla="*/ 90 h 150"/>
                  <a:gd name="T22" fmla="*/ 0 w 99"/>
                  <a:gd name="T23" fmla="*/ 9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50">
                    <a:moveTo>
                      <a:pt x="0" y="90"/>
                    </a:moveTo>
                    <a:lnTo>
                      <a:pt x="0" y="90"/>
                    </a:lnTo>
                    <a:lnTo>
                      <a:pt x="8" y="142"/>
                    </a:lnTo>
                    <a:lnTo>
                      <a:pt x="39" y="149"/>
                    </a:lnTo>
                    <a:lnTo>
                      <a:pt x="62" y="124"/>
                    </a:lnTo>
                    <a:lnTo>
                      <a:pt x="39" y="71"/>
                    </a:lnTo>
                    <a:lnTo>
                      <a:pt x="85" y="27"/>
                    </a:lnTo>
                    <a:lnTo>
                      <a:pt x="98" y="0"/>
                    </a:lnTo>
                    <a:lnTo>
                      <a:pt x="34" y="7"/>
                    </a:lnTo>
                    <a:lnTo>
                      <a:pt x="18" y="21"/>
                    </a:lnTo>
                    <a:lnTo>
                      <a:pt x="0" y="9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99" name="Freeform 84"/>
              <p:cNvSpPr>
                <a:spLocks/>
              </p:cNvSpPr>
              <p:nvPr/>
            </p:nvSpPr>
            <p:spPr bwMode="auto">
              <a:xfrm>
                <a:off x="4675" y="2783"/>
                <a:ext cx="162" cy="228"/>
              </a:xfrm>
              <a:custGeom>
                <a:avLst/>
                <a:gdLst>
                  <a:gd name="T0" fmla="*/ 0 w 162"/>
                  <a:gd name="T1" fmla="*/ 133 h 228"/>
                  <a:gd name="T2" fmla="*/ 0 w 162"/>
                  <a:gd name="T3" fmla="*/ 133 h 228"/>
                  <a:gd name="T4" fmla="*/ 12 w 162"/>
                  <a:gd name="T5" fmla="*/ 109 h 228"/>
                  <a:gd name="T6" fmla="*/ 128 w 162"/>
                  <a:gd name="T7" fmla="*/ 0 h 228"/>
                  <a:gd name="T8" fmla="*/ 161 w 162"/>
                  <a:gd name="T9" fmla="*/ 36 h 228"/>
                  <a:gd name="T10" fmla="*/ 128 w 162"/>
                  <a:gd name="T11" fmla="*/ 70 h 228"/>
                  <a:gd name="T12" fmla="*/ 142 w 162"/>
                  <a:gd name="T13" fmla="*/ 120 h 228"/>
                  <a:gd name="T14" fmla="*/ 93 w 162"/>
                  <a:gd name="T15" fmla="*/ 227 h 228"/>
                  <a:gd name="T16" fmla="*/ 21 w 162"/>
                  <a:gd name="T17" fmla="*/ 204 h 228"/>
                  <a:gd name="T18" fmla="*/ 0 w 162"/>
                  <a:gd name="T19" fmla="*/ 133 h 228"/>
                  <a:gd name="T20" fmla="*/ 0 w 162"/>
                  <a:gd name="T21" fmla="*/ 133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228">
                    <a:moveTo>
                      <a:pt x="0" y="133"/>
                    </a:moveTo>
                    <a:lnTo>
                      <a:pt x="0" y="133"/>
                    </a:lnTo>
                    <a:lnTo>
                      <a:pt x="12" y="109"/>
                    </a:lnTo>
                    <a:lnTo>
                      <a:pt x="128" y="0"/>
                    </a:lnTo>
                    <a:lnTo>
                      <a:pt x="161" y="36"/>
                    </a:lnTo>
                    <a:lnTo>
                      <a:pt x="128" y="70"/>
                    </a:lnTo>
                    <a:lnTo>
                      <a:pt x="142" y="120"/>
                    </a:lnTo>
                    <a:lnTo>
                      <a:pt x="93" y="227"/>
                    </a:lnTo>
                    <a:lnTo>
                      <a:pt x="21" y="204"/>
                    </a:lnTo>
                    <a:lnTo>
                      <a:pt x="0" y="13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0" name="Freeform 85"/>
              <p:cNvSpPr>
                <a:spLocks/>
              </p:cNvSpPr>
              <p:nvPr/>
            </p:nvSpPr>
            <p:spPr bwMode="auto">
              <a:xfrm>
                <a:off x="4619" y="3048"/>
                <a:ext cx="143" cy="60"/>
              </a:xfrm>
              <a:custGeom>
                <a:avLst/>
                <a:gdLst>
                  <a:gd name="T0" fmla="*/ 0 w 143"/>
                  <a:gd name="T1" fmla="*/ 16 h 60"/>
                  <a:gd name="T2" fmla="*/ 0 w 143"/>
                  <a:gd name="T3" fmla="*/ 16 h 60"/>
                  <a:gd name="T4" fmla="*/ 10 w 143"/>
                  <a:gd name="T5" fmla="*/ 0 h 60"/>
                  <a:gd name="T6" fmla="*/ 111 w 143"/>
                  <a:gd name="T7" fmla="*/ 18 h 60"/>
                  <a:gd name="T8" fmla="*/ 141 w 143"/>
                  <a:gd name="T9" fmla="*/ 37 h 60"/>
                  <a:gd name="T10" fmla="*/ 142 w 143"/>
                  <a:gd name="T11" fmla="*/ 59 h 60"/>
                  <a:gd name="T12" fmla="*/ 25 w 143"/>
                  <a:gd name="T13" fmla="*/ 31 h 60"/>
                  <a:gd name="T14" fmla="*/ 0 w 143"/>
                  <a:gd name="T15" fmla="*/ 16 h 60"/>
                  <a:gd name="T16" fmla="*/ 0 w 143"/>
                  <a:gd name="T17" fmla="*/ 1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60">
                    <a:moveTo>
                      <a:pt x="0" y="16"/>
                    </a:moveTo>
                    <a:lnTo>
                      <a:pt x="0" y="16"/>
                    </a:lnTo>
                    <a:lnTo>
                      <a:pt x="10" y="0"/>
                    </a:lnTo>
                    <a:lnTo>
                      <a:pt x="111" y="18"/>
                    </a:lnTo>
                    <a:lnTo>
                      <a:pt x="141" y="37"/>
                    </a:lnTo>
                    <a:lnTo>
                      <a:pt x="142" y="59"/>
                    </a:lnTo>
                    <a:lnTo>
                      <a:pt x="25" y="31"/>
                    </a:lnTo>
                    <a:lnTo>
                      <a:pt x="0" y="1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1" name="Freeform 86"/>
              <p:cNvSpPr>
                <a:spLocks/>
              </p:cNvSpPr>
              <p:nvPr/>
            </p:nvSpPr>
            <p:spPr bwMode="auto">
              <a:xfrm>
                <a:off x="4460" y="2811"/>
                <a:ext cx="170" cy="235"/>
              </a:xfrm>
              <a:custGeom>
                <a:avLst/>
                <a:gdLst>
                  <a:gd name="T0" fmla="*/ 0 w 170"/>
                  <a:gd name="T1" fmla="*/ 0 h 235"/>
                  <a:gd name="T2" fmla="*/ 0 w 170"/>
                  <a:gd name="T3" fmla="*/ 0 h 235"/>
                  <a:gd name="T4" fmla="*/ 36 w 170"/>
                  <a:gd name="T5" fmla="*/ 9 h 235"/>
                  <a:gd name="T6" fmla="*/ 124 w 170"/>
                  <a:gd name="T7" fmla="*/ 93 h 235"/>
                  <a:gd name="T8" fmla="*/ 130 w 170"/>
                  <a:gd name="T9" fmla="*/ 131 h 235"/>
                  <a:gd name="T10" fmla="*/ 169 w 170"/>
                  <a:gd name="T11" fmla="*/ 177 h 235"/>
                  <a:gd name="T12" fmla="*/ 148 w 170"/>
                  <a:gd name="T13" fmla="*/ 234 h 235"/>
                  <a:gd name="T14" fmla="*/ 113 w 170"/>
                  <a:gd name="T15" fmla="*/ 199 h 235"/>
                  <a:gd name="T16" fmla="*/ 56 w 170"/>
                  <a:gd name="T17" fmla="*/ 81 h 235"/>
                  <a:gd name="T18" fmla="*/ 0 w 170"/>
                  <a:gd name="T19" fmla="*/ 0 h 235"/>
                  <a:gd name="T20" fmla="*/ 0 w 170"/>
                  <a:gd name="T21" fmla="*/ 0 h 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235">
                    <a:moveTo>
                      <a:pt x="0" y="0"/>
                    </a:moveTo>
                    <a:lnTo>
                      <a:pt x="0" y="0"/>
                    </a:lnTo>
                    <a:lnTo>
                      <a:pt x="36" y="9"/>
                    </a:lnTo>
                    <a:lnTo>
                      <a:pt x="124" y="93"/>
                    </a:lnTo>
                    <a:lnTo>
                      <a:pt x="130" y="131"/>
                    </a:lnTo>
                    <a:lnTo>
                      <a:pt x="169" y="177"/>
                    </a:lnTo>
                    <a:lnTo>
                      <a:pt x="148" y="234"/>
                    </a:lnTo>
                    <a:lnTo>
                      <a:pt x="113" y="199"/>
                    </a:lnTo>
                    <a:lnTo>
                      <a:pt x="56" y="81"/>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3" name="Freeform 87"/>
              <p:cNvSpPr>
                <a:spLocks/>
              </p:cNvSpPr>
              <p:nvPr/>
            </p:nvSpPr>
            <p:spPr bwMode="auto">
              <a:xfrm>
                <a:off x="5160" y="1926"/>
                <a:ext cx="94" cy="91"/>
              </a:xfrm>
              <a:custGeom>
                <a:avLst/>
                <a:gdLst>
                  <a:gd name="T0" fmla="*/ 0 w 94"/>
                  <a:gd name="T1" fmla="*/ 73 h 91"/>
                  <a:gd name="T2" fmla="*/ 0 w 94"/>
                  <a:gd name="T3" fmla="*/ 73 h 91"/>
                  <a:gd name="T4" fmla="*/ 10 w 94"/>
                  <a:gd name="T5" fmla="*/ 74 h 91"/>
                  <a:gd name="T6" fmla="*/ 54 w 94"/>
                  <a:gd name="T7" fmla="*/ 90 h 91"/>
                  <a:gd name="T8" fmla="*/ 93 w 94"/>
                  <a:gd name="T9" fmla="*/ 55 h 91"/>
                  <a:gd name="T10" fmla="*/ 86 w 94"/>
                  <a:gd name="T11" fmla="*/ 31 h 91"/>
                  <a:gd name="T12" fmla="*/ 32 w 94"/>
                  <a:gd name="T13" fmla="*/ 0 h 91"/>
                  <a:gd name="T14" fmla="*/ 0 w 94"/>
                  <a:gd name="T15" fmla="*/ 73 h 91"/>
                  <a:gd name="T16" fmla="*/ 0 w 94"/>
                  <a:gd name="T17" fmla="*/ 73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1">
                    <a:moveTo>
                      <a:pt x="0" y="73"/>
                    </a:moveTo>
                    <a:lnTo>
                      <a:pt x="0" y="73"/>
                    </a:lnTo>
                    <a:lnTo>
                      <a:pt x="10" y="74"/>
                    </a:lnTo>
                    <a:lnTo>
                      <a:pt x="54" y="90"/>
                    </a:lnTo>
                    <a:lnTo>
                      <a:pt x="93" y="55"/>
                    </a:lnTo>
                    <a:lnTo>
                      <a:pt x="86" y="31"/>
                    </a:lnTo>
                    <a:lnTo>
                      <a:pt x="32" y="0"/>
                    </a:lnTo>
                    <a:lnTo>
                      <a:pt x="0" y="73"/>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3" name="Freeform 88"/>
              <p:cNvSpPr>
                <a:spLocks/>
              </p:cNvSpPr>
              <p:nvPr/>
            </p:nvSpPr>
            <p:spPr bwMode="auto">
              <a:xfrm>
                <a:off x="5189" y="1687"/>
                <a:ext cx="49" cy="227"/>
              </a:xfrm>
              <a:custGeom>
                <a:avLst/>
                <a:gdLst>
                  <a:gd name="T0" fmla="*/ 0 w 49"/>
                  <a:gd name="T1" fmla="*/ 57 h 227"/>
                  <a:gd name="T2" fmla="*/ 0 w 49"/>
                  <a:gd name="T3" fmla="*/ 57 h 227"/>
                  <a:gd name="T4" fmla="*/ 8 w 49"/>
                  <a:gd name="T5" fmla="*/ 226 h 227"/>
                  <a:gd name="T6" fmla="*/ 48 w 49"/>
                  <a:gd name="T7" fmla="*/ 155 h 227"/>
                  <a:gd name="T8" fmla="*/ 15 w 49"/>
                  <a:gd name="T9" fmla="*/ 0 h 227"/>
                  <a:gd name="T10" fmla="*/ 0 w 49"/>
                  <a:gd name="T11" fmla="*/ 57 h 227"/>
                  <a:gd name="T12" fmla="*/ 0 w 49"/>
                  <a:gd name="T13" fmla="*/ 57 h 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227">
                    <a:moveTo>
                      <a:pt x="0" y="57"/>
                    </a:moveTo>
                    <a:lnTo>
                      <a:pt x="0" y="57"/>
                    </a:lnTo>
                    <a:lnTo>
                      <a:pt x="8" y="226"/>
                    </a:lnTo>
                    <a:lnTo>
                      <a:pt x="48" y="155"/>
                    </a:lnTo>
                    <a:lnTo>
                      <a:pt x="15" y="0"/>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4" name="Freeform 89"/>
              <p:cNvSpPr>
                <a:spLocks/>
              </p:cNvSpPr>
              <p:nvPr/>
            </p:nvSpPr>
            <p:spPr bwMode="auto">
              <a:xfrm>
                <a:off x="5020" y="2027"/>
                <a:ext cx="177" cy="176"/>
              </a:xfrm>
              <a:custGeom>
                <a:avLst/>
                <a:gdLst>
                  <a:gd name="T0" fmla="*/ 0 w 177"/>
                  <a:gd name="T1" fmla="*/ 175 h 176"/>
                  <a:gd name="T2" fmla="*/ 0 w 177"/>
                  <a:gd name="T3" fmla="*/ 175 h 176"/>
                  <a:gd name="T4" fmla="*/ 30 w 177"/>
                  <a:gd name="T5" fmla="*/ 140 h 176"/>
                  <a:gd name="T6" fmla="*/ 75 w 177"/>
                  <a:gd name="T7" fmla="*/ 140 h 176"/>
                  <a:gd name="T8" fmla="*/ 101 w 177"/>
                  <a:gd name="T9" fmla="*/ 95 h 176"/>
                  <a:gd name="T10" fmla="*/ 140 w 177"/>
                  <a:gd name="T11" fmla="*/ 63 h 176"/>
                  <a:gd name="T12" fmla="*/ 166 w 177"/>
                  <a:gd name="T13" fmla="*/ 0 h 176"/>
                  <a:gd name="T14" fmla="*/ 176 w 177"/>
                  <a:gd name="T15" fmla="*/ 46 h 176"/>
                  <a:gd name="T16" fmla="*/ 149 w 177"/>
                  <a:gd name="T17" fmla="*/ 147 h 176"/>
                  <a:gd name="T18" fmla="*/ 94 w 177"/>
                  <a:gd name="T19" fmla="*/ 171 h 176"/>
                  <a:gd name="T20" fmla="*/ 52 w 177"/>
                  <a:gd name="T21" fmla="*/ 163 h 176"/>
                  <a:gd name="T22" fmla="*/ 0 w 177"/>
                  <a:gd name="T23" fmla="*/ 175 h 176"/>
                  <a:gd name="T24" fmla="*/ 0 w 177"/>
                  <a:gd name="T25" fmla="*/ 175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76">
                    <a:moveTo>
                      <a:pt x="0" y="175"/>
                    </a:moveTo>
                    <a:lnTo>
                      <a:pt x="0" y="175"/>
                    </a:lnTo>
                    <a:lnTo>
                      <a:pt x="30" y="140"/>
                    </a:lnTo>
                    <a:lnTo>
                      <a:pt x="75" y="140"/>
                    </a:lnTo>
                    <a:lnTo>
                      <a:pt x="101" y="95"/>
                    </a:lnTo>
                    <a:lnTo>
                      <a:pt x="140" y="63"/>
                    </a:lnTo>
                    <a:lnTo>
                      <a:pt x="166" y="0"/>
                    </a:lnTo>
                    <a:lnTo>
                      <a:pt x="176" y="46"/>
                    </a:lnTo>
                    <a:lnTo>
                      <a:pt x="149" y="147"/>
                    </a:lnTo>
                    <a:lnTo>
                      <a:pt x="94" y="171"/>
                    </a:lnTo>
                    <a:lnTo>
                      <a:pt x="52" y="163"/>
                    </a:lnTo>
                    <a:lnTo>
                      <a:pt x="0" y="17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5" name="Freeform 90"/>
              <p:cNvSpPr>
                <a:spLocks/>
              </p:cNvSpPr>
              <p:nvPr/>
            </p:nvSpPr>
            <p:spPr bwMode="auto">
              <a:xfrm>
                <a:off x="4218" y="2726"/>
                <a:ext cx="30" cy="77"/>
              </a:xfrm>
              <a:custGeom>
                <a:avLst/>
                <a:gdLst>
                  <a:gd name="T0" fmla="*/ 0 w 30"/>
                  <a:gd name="T1" fmla="*/ 0 h 77"/>
                  <a:gd name="T2" fmla="*/ 0 w 30"/>
                  <a:gd name="T3" fmla="*/ 0 h 77"/>
                  <a:gd name="T4" fmla="*/ 5 w 30"/>
                  <a:gd name="T5" fmla="*/ 76 h 77"/>
                  <a:gd name="T6" fmla="*/ 29 w 30"/>
                  <a:gd name="T7" fmla="*/ 62 h 77"/>
                  <a:gd name="T8" fmla="*/ 17 w 30"/>
                  <a:gd name="T9" fmla="*/ 15 h 77"/>
                  <a:gd name="T10" fmla="*/ 0 w 30"/>
                  <a:gd name="T11" fmla="*/ 0 h 77"/>
                  <a:gd name="T12" fmla="*/ 0 w 30"/>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7">
                    <a:moveTo>
                      <a:pt x="0" y="0"/>
                    </a:moveTo>
                    <a:lnTo>
                      <a:pt x="0" y="0"/>
                    </a:lnTo>
                    <a:lnTo>
                      <a:pt x="5" y="76"/>
                    </a:lnTo>
                    <a:lnTo>
                      <a:pt x="29" y="62"/>
                    </a:lnTo>
                    <a:lnTo>
                      <a:pt x="17" y="15"/>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6" name="Freeform 91"/>
              <p:cNvSpPr>
                <a:spLocks/>
              </p:cNvSpPr>
              <p:nvPr/>
            </p:nvSpPr>
            <p:spPr bwMode="auto">
              <a:xfrm>
                <a:off x="3133" y="773"/>
                <a:ext cx="167" cy="156"/>
              </a:xfrm>
              <a:custGeom>
                <a:avLst/>
                <a:gdLst>
                  <a:gd name="T0" fmla="*/ 0 w 167"/>
                  <a:gd name="T1" fmla="*/ 19 h 156"/>
                  <a:gd name="T2" fmla="*/ 0 w 167"/>
                  <a:gd name="T3" fmla="*/ 19 h 156"/>
                  <a:gd name="T4" fmla="*/ 1 w 167"/>
                  <a:gd name="T5" fmla="*/ 37 h 156"/>
                  <a:gd name="T6" fmla="*/ 30 w 167"/>
                  <a:gd name="T7" fmla="*/ 85 h 156"/>
                  <a:gd name="T8" fmla="*/ 77 w 167"/>
                  <a:gd name="T9" fmla="*/ 76 h 156"/>
                  <a:gd name="T10" fmla="*/ 45 w 167"/>
                  <a:gd name="T11" fmla="*/ 95 h 156"/>
                  <a:gd name="T12" fmla="*/ 82 w 167"/>
                  <a:gd name="T13" fmla="*/ 117 h 156"/>
                  <a:gd name="T14" fmla="*/ 50 w 167"/>
                  <a:gd name="T15" fmla="*/ 122 h 156"/>
                  <a:gd name="T16" fmla="*/ 98 w 167"/>
                  <a:gd name="T17" fmla="*/ 155 h 156"/>
                  <a:gd name="T18" fmla="*/ 166 w 167"/>
                  <a:gd name="T19" fmla="*/ 57 h 156"/>
                  <a:gd name="T20" fmla="*/ 86 w 167"/>
                  <a:gd name="T21" fmla="*/ 0 h 156"/>
                  <a:gd name="T22" fmla="*/ 89 w 167"/>
                  <a:gd name="T23" fmla="*/ 55 h 156"/>
                  <a:gd name="T24" fmla="*/ 57 w 167"/>
                  <a:gd name="T25" fmla="*/ 14 h 156"/>
                  <a:gd name="T26" fmla="*/ 0 w 167"/>
                  <a:gd name="T27" fmla="*/ 19 h 156"/>
                  <a:gd name="T28" fmla="*/ 0 w 167"/>
                  <a:gd name="T29" fmla="*/ 1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156">
                    <a:moveTo>
                      <a:pt x="0" y="19"/>
                    </a:moveTo>
                    <a:lnTo>
                      <a:pt x="0" y="19"/>
                    </a:lnTo>
                    <a:lnTo>
                      <a:pt x="1" y="37"/>
                    </a:lnTo>
                    <a:lnTo>
                      <a:pt x="30" y="85"/>
                    </a:lnTo>
                    <a:lnTo>
                      <a:pt x="77" y="76"/>
                    </a:lnTo>
                    <a:lnTo>
                      <a:pt x="45" y="95"/>
                    </a:lnTo>
                    <a:lnTo>
                      <a:pt x="82" y="117"/>
                    </a:lnTo>
                    <a:lnTo>
                      <a:pt x="50" y="122"/>
                    </a:lnTo>
                    <a:lnTo>
                      <a:pt x="98" y="155"/>
                    </a:lnTo>
                    <a:lnTo>
                      <a:pt x="166" y="57"/>
                    </a:lnTo>
                    <a:lnTo>
                      <a:pt x="86" y="0"/>
                    </a:lnTo>
                    <a:lnTo>
                      <a:pt x="89" y="55"/>
                    </a:lnTo>
                    <a:lnTo>
                      <a:pt x="57" y="14"/>
                    </a:lnTo>
                    <a:lnTo>
                      <a:pt x="0" y="1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7" name="Freeform 92"/>
              <p:cNvSpPr>
                <a:spLocks/>
              </p:cNvSpPr>
              <p:nvPr/>
            </p:nvSpPr>
            <p:spPr bwMode="auto">
              <a:xfrm>
                <a:off x="3249" y="753"/>
                <a:ext cx="142" cy="65"/>
              </a:xfrm>
              <a:custGeom>
                <a:avLst/>
                <a:gdLst>
                  <a:gd name="T0" fmla="*/ 0 w 142"/>
                  <a:gd name="T1" fmla="*/ 30 h 65"/>
                  <a:gd name="T2" fmla="*/ 24 w 142"/>
                  <a:gd name="T3" fmla="*/ 45 h 65"/>
                  <a:gd name="T4" fmla="*/ 81 w 142"/>
                  <a:gd name="T5" fmla="*/ 64 h 65"/>
                  <a:gd name="T6" fmla="*/ 141 w 142"/>
                  <a:gd name="T7" fmla="*/ 30 h 65"/>
                  <a:gd name="T8" fmla="*/ 105 w 142"/>
                  <a:gd name="T9" fmla="*/ 8 h 65"/>
                  <a:gd name="T10" fmla="*/ 65 w 142"/>
                  <a:gd name="T11" fmla="*/ 25 h 65"/>
                  <a:gd name="T12" fmla="*/ 24 w 142"/>
                  <a:gd name="T13" fmla="*/ 0 h 65"/>
                  <a:gd name="T14" fmla="*/ 0 w 142"/>
                  <a:gd name="T15" fmla="*/ 30 h 65"/>
                  <a:gd name="T16" fmla="*/ 0 w 142"/>
                  <a:gd name="T17" fmla="*/ 3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65">
                    <a:moveTo>
                      <a:pt x="0" y="30"/>
                    </a:moveTo>
                    <a:lnTo>
                      <a:pt x="24" y="45"/>
                    </a:lnTo>
                    <a:lnTo>
                      <a:pt x="81" y="64"/>
                    </a:lnTo>
                    <a:lnTo>
                      <a:pt x="141" y="30"/>
                    </a:lnTo>
                    <a:lnTo>
                      <a:pt x="105" y="8"/>
                    </a:lnTo>
                    <a:lnTo>
                      <a:pt x="65" y="25"/>
                    </a:lnTo>
                    <a:lnTo>
                      <a:pt x="24" y="0"/>
                    </a:lnTo>
                    <a:lnTo>
                      <a:pt x="0" y="3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8" name="Freeform 93"/>
              <p:cNvSpPr>
                <a:spLocks/>
              </p:cNvSpPr>
              <p:nvPr/>
            </p:nvSpPr>
            <p:spPr bwMode="auto">
              <a:xfrm>
                <a:off x="3290" y="856"/>
                <a:ext cx="65" cy="45"/>
              </a:xfrm>
              <a:custGeom>
                <a:avLst/>
                <a:gdLst>
                  <a:gd name="T0" fmla="*/ 0 w 65"/>
                  <a:gd name="T1" fmla="*/ 36 h 45"/>
                  <a:gd name="T2" fmla="*/ 5 w 65"/>
                  <a:gd name="T3" fmla="*/ 14 h 45"/>
                  <a:gd name="T4" fmla="*/ 33 w 65"/>
                  <a:gd name="T5" fmla="*/ 0 h 45"/>
                  <a:gd name="T6" fmla="*/ 64 w 65"/>
                  <a:gd name="T7" fmla="*/ 24 h 45"/>
                  <a:gd name="T8" fmla="*/ 27 w 65"/>
                  <a:gd name="T9" fmla="*/ 44 h 45"/>
                  <a:gd name="T10" fmla="*/ 0 w 65"/>
                  <a:gd name="T11" fmla="*/ 36 h 45"/>
                  <a:gd name="T12" fmla="*/ 0 w 65"/>
                  <a:gd name="T13" fmla="*/ 3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45">
                    <a:moveTo>
                      <a:pt x="0" y="36"/>
                    </a:moveTo>
                    <a:lnTo>
                      <a:pt x="5" y="14"/>
                    </a:lnTo>
                    <a:lnTo>
                      <a:pt x="33" y="0"/>
                    </a:lnTo>
                    <a:lnTo>
                      <a:pt x="64" y="24"/>
                    </a:lnTo>
                    <a:lnTo>
                      <a:pt x="27" y="44"/>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09" name="Freeform 94"/>
              <p:cNvSpPr>
                <a:spLocks/>
              </p:cNvSpPr>
              <p:nvPr/>
            </p:nvSpPr>
            <p:spPr bwMode="auto">
              <a:xfrm>
                <a:off x="3772" y="1071"/>
                <a:ext cx="97" cy="92"/>
              </a:xfrm>
              <a:custGeom>
                <a:avLst/>
                <a:gdLst>
                  <a:gd name="T0" fmla="*/ 0 w 97"/>
                  <a:gd name="T1" fmla="*/ 44 h 92"/>
                  <a:gd name="T2" fmla="*/ 39 w 97"/>
                  <a:gd name="T3" fmla="*/ 64 h 92"/>
                  <a:gd name="T4" fmla="*/ 36 w 97"/>
                  <a:gd name="T5" fmla="*/ 89 h 92"/>
                  <a:gd name="T6" fmla="*/ 96 w 97"/>
                  <a:gd name="T7" fmla="*/ 91 h 92"/>
                  <a:gd name="T8" fmla="*/ 63 w 97"/>
                  <a:gd name="T9" fmla="*/ 14 h 92"/>
                  <a:gd name="T10" fmla="*/ 27 w 97"/>
                  <a:gd name="T11" fmla="*/ 0 h 92"/>
                  <a:gd name="T12" fmla="*/ 0 w 97"/>
                  <a:gd name="T13" fmla="*/ 44 h 92"/>
                  <a:gd name="T14" fmla="*/ 0 w 97"/>
                  <a:gd name="T15" fmla="*/ 44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92">
                    <a:moveTo>
                      <a:pt x="0" y="44"/>
                    </a:moveTo>
                    <a:lnTo>
                      <a:pt x="39" y="64"/>
                    </a:lnTo>
                    <a:lnTo>
                      <a:pt x="36" y="89"/>
                    </a:lnTo>
                    <a:lnTo>
                      <a:pt x="96" y="91"/>
                    </a:lnTo>
                    <a:lnTo>
                      <a:pt x="63" y="14"/>
                    </a:lnTo>
                    <a:lnTo>
                      <a:pt x="27" y="0"/>
                    </a:lnTo>
                    <a:lnTo>
                      <a:pt x="0" y="44"/>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0" name="Freeform 95"/>
              <p:cNvSpPr>
                <a:spLocks/>
              </p:cNvSpPr>
              <p:nvPr/>
            </p:nvSpPr>
            <p:spPr bwMode="auto">
              <a:xfrm>
                <a:off x="3806" y="914"/>
                <a:ext cx="230" cy="153"/>
              </a:xfrm>
              <a:custGeom>
                <a:avLst/>
                <a:gdLst>
                  <a:gd name="T0" fmla="*/ 0 w 230"/>
                  <a:gd name="T1" fmla="*/ 132 h 153"/>
                  <a:gd name="T2" fmla="*/ 48 w 230"/>
                  <a:gd name="T3" fmla="*/ 152 h 153"/>
                  <a:gd name="T4" fmla="*/ 107 w 230"/>
                  <a:gd name="T5" fmla="*/ 80 h 153"/>
                  <a:gd name="T6" fmla="*/ 229 w 230"/>
                  <a:gd name="T7" fmla="*/ 31 h 153"/>
                  <a:gd name="T8" fmla="*/ 218 w 230"/>
                  <a:gd name="T9" fmla="*/ 0 h 153"/>
                  <a:gd name="T10" fmla="*/ 115 w 230"/>
                  <a:gd name="T11" fmla="*/ 28 h 153"/>
                  <a:gd name="T12" fmla="*/ 31 w 230"/>
                  <a:gd name="T13" fmla="*/ 75 h 153"/>
                  <a:gd name="T14" fmla="*/ 0 w 230"/>
                  <a:gd name="T15" fmla="*/ 132 h 153"/>
                  <a:gd name="T16" fmla="*/ 0 w 230"/>
                  <a:gd name="T17" fmla="*/ 132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53">
                    <a:moveTo>
                      <a:pt x="0" y="132"/>
                    </a:moveTo>
                    <a:lnTo>
                      <a:pt x="48" y="152"/>
                    </a:lnTo>
                    <a:lnTo>
                      <a:pt x="107" y="80"/>
                    </a:lnTo>
                    <a:lnTo>
                      <a:pt x="229" y="31"/>
                    </a:lnTo>
                    <a:lnTo>
                      <a:pt x="218" y="0"/>
                    </a:lnTo>
                    <a:lnTo>
                      <a:pt x="115" y="28"/>
                    </a:lnTo>
                    <a:lnTo>
                      <a:pt x="31" y="75"/>
                    </a:lnTo>
                    <a:lnTo>
                      <a:pt x="0" y="13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1" name="Freeform 96"/>
              <p:cNvSpPr>
                <a:spLocks/>
              </p:cNvSpPr>
              <p:nvPr/>
            </p:nvSpPr>
            <p:spPr bwMode="auto">
              <a:xfrm>
                <a:off x="2807" y="1661"/>
                <a:ext cx="72" cy="97"/>
              </a:xfrm>
              <a:custGeom>
                <a:avLst/>
                <a:gdLst>
                  <a:gd name="T0" fmla="*/ 6 w 72"/>
                  <a:gd name="T1" fmla="*/ 96 h 97"/>
                  <a:gd name="T2" fmla="*/ 59 w 72"/>
                  <a:gd name="T3" fmla="*/ 89 h 97"/>
                  <a:gd name="T4" fmla="*/ 71 w 72"/>
                  <a:gd name="T5" fmla="*/ 23 h 97"/>
                  <a:gd name="T6" fmla="*/ 43 w 72"/>
                  <a:gd name="T7" fmla="*/ 0 h 97"/>
                  <a:gd name="T8" fmla="*/ 0 w 72"/>
                  <a:gd name="T9" fmla="*/ 39 h 97"/>
                  <a:gd name="T10" fmla="*/ 18 w 72"/>
                  <a:gd name="T11" fmla="*/ 61 h 97"/>
                  <a:gd name="T12" fmla="*/ 6 w 72"/>
                  <a:gd name="T13" fmla="*/ 96 h 97"/>
                  <a:gd name="T14" fmla="*/ 6 w 72"/>
                  <a:gd name="T15" fmla="*/ 96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97">
                    <a:moveTo>
                      <a:pt x="6" y="96"/>
                    </a:moveTo>
                    <a:lnTo>
                      <a:pt x="59" y="89"/>
                    </a:lnTo>
                    <a:lnTo>
                      <a:pt x="71" y="23"/>
                    </a:lnTo>
                    <a:lnTo>
                      <a:pt x="43" y="0"/>
                    </a:lnTo>
                    <a:lnTo>
                      <a:pt x="0" y="39"/>
                    </a:lnTo>
                    <a:lnTo>
                      <a:pt x="18" y="61"/>
                    </a:lnTo>
                    <a:lnTo>
                      <a:pt x="6" y="9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2" name="Freeform 97"/>
              <p:cNvSpPr>
                <a:spLocks/>
              </p:cNvSpPr>
              <p:nvPr/>
            </p:nvSpPr>
            <p:spPr bwMode="auto">
              <a:xfrm>
                <a:off x="2870" y="1566"/>
                <a:ext cx="122" cy="243"/>
              </a:xfrm>
              <a:custGeom>
                <a:avLst/>
                <a:gdLst>
                  <a:gd name="T0" fmla="*/ 0 w 122"/>
                  <a:gd name="T1" fmla="*/ 56 h 243"/>
                  <a:gd name="T2" fmla="*/ 0 w 122"/>
                  <a:gd name="T3" fmla="*/ 56 h 243"/>
                  <a:gd name="T4" fmla="*/ 18 w 122"/>
                  <a:gd name="T5" fmla="*/ 0 h 243"/>
                  <a:gd name="T6" fmla="*/ 45 w 122"/>
                  <a:gd name="T7" fmla="*/ 0 h 243"/>
                  <a:gd name="T8" fmla="*/ 29 w 122"/>
                  <a:gd name="T9" fmla="*/ 30 h 243"/>
                  <a:gd name="T10" fmla="*/ 66 w 122"/>
                  <a:gd name="T11" fmla="*/ 34 h 243"/>
                  <a:gd name="T12" fmla="*/ 44 w 122"/>
                  <a:gd name="T13" fmla="*/ 76 h 243"/>
                  <a:gd name="T14" fmla="*/ 71 w 122"/>
                  <a:gd name="T15" fmla="*/ 88 h 243"/>
                  <a:gd name="T16" fmla="*/ 97 w 122"/>
                  <a:gd name="T17" fmla="*/ 139 h 243"/>
                  <a:gd name="T18" fmla="*/ 95 w 122"/>
                  <a:gd name="T19" fmla="*/ 165 h 243"/>
                  <a:gd name="T20" fmla="*/ 121 w 122"/>
                  <a:gd name="T21" fmla="*/ 168 h 243"/>
                  <a:gd name="T22" fmla="*/ 117 w 122"/>
                  <a:gd name="T23" fmla="*/ 211 h 243"/>
                  <a:gd name="T24" fmla="*/ 7 w 122"/>
                  <a:gd name="T25" fmla="*/ 242 h 243"/>
                  <a:gd name="T26" fmla="*/ 41 w 122"/>
                  <a:gd name="T27" fmla="*/ 205 h 243"/>
                  <a:gd name="T28" fmla="*/ 13 w 122"/>
                  <a:gd name="T29" fmla="*/ 191 h 243"/>
                  <a:gd name="T30" fmla="*/ 21 w 122"/>
                  <a:gd name="T31" fmla="*/ 165 h 243"/>
                  <a:gd name="T32" fmla="*/ 49 w 122"/>
                  <a:gd name="T33" fmla="*/ 149 h 243"/>
                  <a:gd name="T34" fmla="*/ 47 w 122"/>
                  <a:gd name="T35" fmla="*/ 105 h 243"/>
                  <a:gd name="T36" fmla="*/ 17 w 122"/>
                  <a:gd name="T37" fmla="*/ 112 h 243"/>
                  <a:gd name="T38" fmla="*/ 12 w 122"/>
                  <a:gd name="T39" fmla="*/ 59 h 243"/>
                  <a:gd name="T40" fmla="*/ 0 w 122"/>
                  <a:gd name="T41" fmla="*/ 56 h 243"/>
                  <a:gd name="T42" fmla="*/ 0 w 122"/>
                  <a:gd name="T43" fmla="*/ 56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243">
                    <a:moveTo>
                      <a:pt x="0" y="56"/>
                    </a:moveTo>
                    <a:lnTo>
                      <a:pt x="0" y="56"/>
                    </a:lnTo>
                    <a:lnTo>
                      <a:pt x="18" y="0"/>
                    </a:lnTo>
                    <a:lnTo>
                      <a:pt x="45" y="0"/>
                    </a:lnTo>
                    <a:lnTo>
                      <a:pt x="29" y="30"/>
                    </a:lnTo>
                    <a:lnTo>
                      <a:pt x="66" y="34"/>
                    </a:lnTo>
                    <a:lnTo>
                      <a:pt x="44" y="76"/>
                    </a:lnTo>
                    <a:lnTo>
                      <a:pt x="71" y="88"/>
                    </a:lnTo>
                    <a:lnTo>
                      <a:pt x="97" y="139"/>
                    </a:lnTo>
                    <a:lnTo>
                      <a:pt x="95" y="165"/>
                    </a:lnTo>
                    <a:lnTo>
                      <a:pt x="121" y="168"/>
                    </a:lnTo>
                    <a:lnTo>
                      <a:pt x="117" y="211"/>
                    </a:lnTo>
                    <a:lnTo>
                      <a:pt x="7" y="242"/>
                    </a:lnTo>
                    <a:lnTo>
                      <a:pt x="41" y="205"/>
                    </a:lnTo>
                    <a:lnTo>
                      <a:pt x="13" y="191"/>
                    </a:lnTo>
                    <a:lnTo>
                      <a:pt x="21" y="165"/>
                    </a:lnTo>
                    <a:lnTo>
                      <a:pt x="49" y="149"/>
                    </a:lnTo>
                    <a:lnTo>
                      <a:pt x="47" y="105"/>
                    </a:lnTo>
                    <a:lnTo>
                      <a:pt x="17" y="112"/>
                    </a:lnTo>
                    <a:lnTo>
                      <a:pt x="12" y="59"/>
                    </a:lnTo>
                    <a:lnTo>
                      <a:pt x="0" y="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3" name="Freeform 98"/>
              <p:cNvSpPr>
                <a:spLocks/>
              </p:cNvSpPr>
              <p:nvPr/>
            </p:nvSpPr>
            <p:spPr bwMode="auto">
              <a:xfrm>
                <a:off x="3092" y="2029"/>
                <a:ext cx="26" cy="56"/>
              </a:xfrm>
              <a:custGeom>
                <a:avLst/>
                <a:gdLst>
                  <a:gd name="T0" fmla="*/ 0 w 26"/>
                  <a:gd name="T1" fmla="*/ 8 h 56"/>
                  <a:gd name="T2" fmla="*/ 0 w 26"/>
                  <a:gd name="T3" fmla="*/ 8 h 56"/>
                  <a:gd name="T4" fmla="*/ 5 w 26"/>
                  <a:gd name="T5" fmla="*/ 51 h 56"/>
                  <a:gd name="T6" fmla="*/ 14 w 26"/>
                  <a:gd name="T7" fmla="*/ 55 h 56"/>
                  <a:gd name="T8" fmla="*/ 25 w 26"/>
                  <a:gd name="T9" fmla="*/ 21 h 56"/>
                  <a:gd name="T10" fmla="*/ 15 w 26"/>
                  <a:gd name="T11" fmla="*/ 0 h 56"/>
                  <a:gd name="T12" fmla="*/ 0 w 26"/>
                  <a:gd name="T13" fmla="*/ 8 h 56"/>
                  <a:gd name="T14" fmla="*/ 0 w 26"/>
                  <a:gd name="T15" fmla="*/ 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6">
                    <a:moveTo>
                      <a:pt x="0" y="8"/>
                    </a:moveTo>
                    <a:lnTo>
                      <a:pt x="0" y="8"/>
                    </a:lnTo>
                    <a:lnTo>
                      <a:pt x="5" y="51"/>
                    </a:lnTo>
                    <a:lnTo>
                      <a:pt x="14" y="55"/>
                    </a:lnTo>
                    <a:lnTo>
                      <a:pt x="25" y="21"/>
                    </a:lnTo>
                    <a:lnTo>
                      <a:pt x="15" y="0"/>
                    </a:lnTo>
                    <a:lnTo>
                      <a:pt x="0" y="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4" name="Freeform 99"/>
              <p:cNvSpPr>
                <a:spLocks/>
              </p:cNvSpPr>
              <p:nvPr/>
            </p:nvSpPr>
            <p:spPr bwMode="auto">
              <a:xfrm>
                <a:off x="3160" y="2101"/>
                <a:ext cx="49" cy="39"/>
              </a:xfrm>
              <a:custGeom>
                <a:avLst/>
                <a:gdLst>
                  <a:gd name="T0" fmla="*/ 0 w 49"/>
                  <a:gd name="T1" fmla="*/ 9 h 39"/>
                  <a:gd name="T2" fmla="*/ 0 w 49"/>
                  <a:gd name="T3" fmla="*/ 9 h 39"/>
                  <a:gd name="T4" fmla="*/ 41 w 49"/>
                  <a:gd name="T5" fmla="*/ 38 h 39"/>
                  <a:gd name="T6" fmla="*/ 48 w 49"/>
                  <a:gd name="T7" fmla="*/ 0 h 39"/>
                  <a:gd name="T8" fmla="*/ 0 w 49"/>
                  <a:gd name="T9" fmla="*/ 9 h 39"/>
                  <a:gd name="T10" fmla="*/ 0 w 49"/>
                  <a:gd name="T11" fmla="*/ 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9">
                    <a:moveTo>
                      <a:pt x="0" y="9"/>
                    </a:moveTo>
                    <a:lnTo>
                      <a:pt x="0" y="9"/>
                    </a:lnTo>
                    <a:lnTo>
                      <a:pt x="41" y="38"/>
                    </a:lnTo>
                    <a:lnTo>
                      <a:pt x="48" y="0"/>
                    </a:lnTo>
                    <a:lnTo>
                      <a:pt x="0" y="9"/>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5" name="Freeform 100"/>
              <p:cNvSpPr>
                <a:spLocks/>
              </p:cNvSpPr>
              <p:nvPr/>
            </p:nvSpPr>
            <p:spPr bwMode="auto">
              <a:xfrm>
                <a:off x="2820" y="882"/>
                <a:ext cx="3134" cy="2013"/>
              </a:xfrm>
              <a:custGeom>
                <a:avLst/>
                <a:gdLst>
                  <a:gd name="T0" fmla="*/ 788 w 3134"/>
                  <a:gd name="T1" fmla="*/ 1640 h 2013"/>
                  <a:gd name="T2" fmla="*/ 1053 w 3134"/>
                  <a:gd name="T3" fmla="*/ 1649 h 2013"/>
                  <a:gd name="T4" fmla="*/ 943 w 3134"/>
                  <a:gd name="T5" fmla="*/ 1526 h 2013"/>
                  <a:gd name="T6" fmla="*/ 1047 w 3134"/>
                  <a:gd name="T7" fmla="*/ 1506 h 2013"/>
                  <a:gd name="T8" fmla="*/ 1325 w 3134"/>
                  <a:gd name="T9" fmla="*/ 1791 h 2013"/>
                  <a:gd name="T10" fmla="*/ 1562 w 3134"/>
                  <a:gd name="T11" fmla="*/ 1590 h 2013"/>
                  <a:gd name="T12" fmla="*/ 1691 w 3134"/>
                  <a:gd name="T13" fmla="*/ 1876 h 2013"/>
                  <a:gd name="T14" fmla="*/ 1771 w 3134"/>
                  <a:gd name="T15" fmla="*/ 1941 h 2013"/>
                  <a:gd name="T16" fmla="*/ 1795 w 3134"/>
                  <a:gd name="T17" fmla="*/ 1867 h 2013"/>
                  <a:gd name="T18" fmla="*/ 1875 w 3134"/>
                  <a:gd name="T19" fmla="*/ 1623 h 2013"/>
                  <a:gd name="T20" fmla="*/ 2072 w 3134"/>
                  <a:gd name="T21" fmla="*/ 1244 h 2013"/>
                  <a:gd name="T22" fmla="*/ 2050 w 3134"/>
                  <a:gd name="T23" fmla="*/ 1211 h 2013"/>
                  <a:gd name="T24" fmla="*/ 2149 w 3134"/>
                  <a:gd name="T25" fmla="*/ 1184 h 2013"/>
                  <a:gd name="T26" fmla="*/ 2341 w 3134"/>
                  <a:gd name="T27" fmla="*/ 809 h 2013"/>
                  <a:gd name="T28" fmla="*/ 2615 w 3134"/>
                  <a:gd name="T29" fmla="*/ 588 h 2013"/>
                  <a:gd name="T30" fmla="*/ 2594 w 3134"/>
                  <a:gd name="T31" fmla="*/ 740 h 2013"/>
                  <a:gd name="T32" fmla="*/ 2786 w 3134"/>
                  <a:gd name="T33" fmla="*/ 621 h 2013"/>
                  <a:gd name="T34" fmla="*/ 2996 w 3134"/>
                  <a:gd name="T35" fmla="*/ 461 h 2013"/>
                  <a:gd name="T36" fmla="*/ 2825 w 3134"/>
                  <a:gd name="T37" fmla="*/ 304 h 2013"/>
                  <a:gd name="T38" fmla="*/ 2541 w 3134"/>
                  <a:gd name="T39" fmla="*/ 278 h 2013"/>
                  <a:gd name="T40" fmla="*/ 2207 w 3134"/>
                  <a:gd name="T41" fmla="*/ 282 h 2013"/>
                  <a:gd name="T42" fmla="*/ 1886 w 3134"/>
                  <a:gd name="T43" fmla="*/ 168 h 2013"/>
                  <a:gd name="T44" fmla="*/ 1812 w 3134"/>
                  <a:gd name="T45" fmla="*/ 53 h 2013"/>
                  <a:gd name="T46" fmla="*/ 1522 w 3134"/>
                  <a:gd name="T47" fmla="*/ 114 h 2013"/>
                  <a:gd name="T48" fmla="*/ 1376 w 3134"/>
                  <a:gd name="T49" fmla="*/ 219 h 2013"/>
                  <a:gd name="T50" fmla="*/ 1312 w 3134"/>
                  <a:gd name="T51" fmla="*/ 282 h 2013"/>
                  <a:gd name="T52" fmla="*/ 1231 w 3134"/>
                  <a:gd name="T53" fmla="*/ 349 h 2013"/>
                  <a:gd name="T54" fmla="*/ 1005 w 3134"/>
                  <a:gd name="T55" fmla="*/ 373 h 2013"/>
                  <a:gd name="T56" fmla="*/ 810 w 3134"/>
                  <a:gd name="T57" fmla="*/ 430 h 2013"/>
                  <a:gd name="T58" fmla="*/ 690 w 3134"/>
                  <a:gd name="T59" fmla="*/ 498 h 2013"/>
                  <a:gd name="T60" fmla="*/ 709 w 3134"/>
                  <a:gd name="T61" fmla="*/ 337 h 2013"/>
                  <a:gd name="T62" fmla="*/ 537 w 3134"/>
                  <a:gd name="T63" fmla="*/ 272 h 2013"/>
                  <a:gd name="T64" fmla="*/ 423 w 3134"/>
                  <a:gd name="T65" fmla="*/ 353 h 2013"/>
                  <a:gd name="T66" fmla="*/ 265 w 3134"/>
                  <a:gd name="T67" fmla="*/ 592 h 2013"/>
                  <a:gd name="T68" fmla="*/ 331 w 3134"/>
                  <a:gd name="T69" fmla="*/ 718 h 2013"/>
                  <a:gd name="T70" fmla="*/ 398 w 3134"/>
                  <a:gd name="T71" fmla="*/ 680 h 2013"/>
                  <a:gd name="T72" fmla="*/ 490 w 3134"/>
                  <a:gd name="T73" fmla="*/ 457 h 2013"/>
                  <a:gd name="T74" fmla="*/ 506 w 3134"/>
                  <a:gd name="T75" fmla="*/ 645 h 2013"/>
                  <a:gd name="T76" fmla="*/ 498 w 3134"/>
                  <a:gd name="T77" fmla="*/ 708 h 2013"/>
                  <a:gd name="T78" fmla="*/ 367 w 3134"/>
                  <a:gd name="T79" fmla="*/ 823 h 2013"/>
                  <a:gd name="T80" fmla="*/ 309 w 3134"/>
                  <a:gd name="T81" fmla="*/ 709 h 2013"/>
                  <a:gd name="T82" fmla="*/ 232 w 3134"/>
                  <a:gd name="T83" fmla="*/ 837 h 2013"/>
                  <a:gd name="T84" fmla="*/ 125 w 3134"/>
                  <a:gd name="T85" fmla="*/ 963 h 2013"/>
                  <a:gd name="T86" fmla="*/ 137 w 3134"/>
                  <a:gd name="T87" fmla="*/ 1049 h 2013"/>
                  <a:gd name="T88" fmla="*/ 10 w 3134"/>
                  <a:gd name="T89" fmla="*/ 1249 h 2013"/>
                  <a:gd name="T90" fmla="*/ 161 w 3134"/>
                  <a:gd name="T91" fmla="*/ 1160 h 2013"/>
                  <a:gd name="T92" fmla="*/ 265 w 3134"/>
                  <a:gd name="T93" fmla="*/ 1085 h 2013"/>
                  <a:gd name="T94" fmla="*/ 398 w 3134"/>
                  <a:gd name="T95" fmla="*/ 1227 h 2013"/>
                  <a:gd name="T96" fmla="*/ 341 w 3134"/>
                  <a:gd name="T97" fmla="*/ 1077 h 2013"/>
                  <a:gd name="T98" fmla="*/ 449 w 3134"/>
                  <a:gd name="T99" fmla="*/ 1168 h 2013"/>
                  <a:gd name="T100" fmla="*/ 486 w 3134"/>
                  <a:gd name="T101" fmla="*/ 1255 h 2013"/>
                  <a:gd name="T102" fmla="*/ 502 w 3134"/>
                  <a:gd name="T103" fmla="*/ 1165 h 2013"/>
                  <a:gd name="T104" fmla="*/ 620 w 3134"/>
                  <a:gd name="T105" fmla="*/ 1020 h 2013"/>
                  <a:gd name="T106" fmla="*/ 681 w 3134"/>
                  <a:gd name="T107" fmla="*/ 1068 h 2013"/>
                  <a:gd name="T108" fmla="*/ 761 w 3134"/>
                  <a:gd name="T109" fmla="*/ 996 h 2013"/>
                  <a:gd name="T110" fmla="*/ 745 w 3134"/>
                  <a:gd name="T111" fmla="*/ 1155 h 2013"/>
                  <a:gd name="T112" fmla="*/ 559 w 3134"/>
                  <a:gd name="T113" fmla="*/ 1177 h 2013"/>
                  <a:gd name="T114" fmla="*/ 663 w 3134"/>
                  <a:gd name="T115" fmla="*/ 1273 h 2013"/>
                  <a:gd name="T116" fmla="*/ 654 w 3134"/>
                  <a:gd name="T117" fmla="*/ 1420 h 20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34" h="2013">
                    <a:moveTo>
                      <a:pt x="654" y="1420"/>
                    </a:moveTo>
                    <a:lnTo>
                      <a:pt x="695" y="1424"/>
                    </a:lnTo>
                    <a:lnTo>
                      <a:pt x="749" y="1548"/>
                    </a:lnTo>
                    <a:lnTo>
                      <a:pt x="788" y="1640"/>
                    </a:lnTo>
                    <a:lnTo>
                      <a:pt x="817" y="1705"/>
                    </a:lnTo>
                    <a:lnTo>
                      <a:pt x="829" y="1782"/>
                    </a:lnTo>
                    <a:lnTo>
                      <a:pt x="910" y="1757"/>
                    </a:lnTo>
                    <a:lnTo>
                      <a:pt x="1009" y="1694"/>
                    </a:lnTo>
                    <a:lnTo>
                      <a:pt x="1053" y="1649"/>
                    </a:lnTo>
                    <a:lnTo>
                      <a:pt x="1084" y="1576"/>
                    </a:lnTo>
                    <a:lnTo>
                      <a:pt x="1025" y="1498"/>
                    </a:lnTo>
                    <a:lnTo>
                      <a:pt x="993" y="1540"/>
                    </a:lnTo>
                    <a:lnTo>
                      <a:pt x="967" y="1539"/>
                    </a:lnTo>
                    <a:lnTo>
                      <a:pt x="943" y="1526"/>
                    </a:lnTo>
                    <a:lnTo>
                      <a:pt x="905" y="1442"/>
                    </a:lnTo>
                    <a:lnTo>
                      <a:pt x="900" y="1412"/>
                    </a:lnTo>
                    <a:lnTo>
                      <a:pt x="931" y="1409"/>
                    </a:lnTo>
                    <a:lnTo>
                      <a:pt x="954" y="1458"/>
                    </a:lnTo>
                    <a:lnTo>
                      <a:pt x="1047" y="1506"/>
                    </a:lnTo>
                    <a:lnTo>
                      <a:pt x="1189" y="1512"/>
                    </a:lnTo>
                    <a:lnTo>
                      <a:pt x="1251" y="1613"/>
                    </a:lnTo>
                    <a:lnTo>
                      <a:pt x="1274" y="1605"/>
                    </a:lnTo>
                    <a:lnTo>
                      <a:pt x="1311" y="1721"/>
                    </a:lnTo>
                    <a:lnTo>
                      <a:pt x="1325" y="1791"/>
                    </a:lnTo>
                    <a:lnTo>
                      <a:pt x="1360" y="1877"/>
                    </a:lnTo>
                    <a:lnTo>
                      <a:pt x="1398" y="1834"/>
                    </a:lnTo>
                    <a:lnTo>
                      <a:pt x="1407" y="1719"/>
                    </a:lnTo>
                    <a:lnTo>
                      <a:pt x="1528" y="1583"/>
                    </a:lnTo>
                    <a:lnTo>
                      <a:pt x="1562" y="1590"/>
                    </a:lnTo>
                    <a:lnTo>
                      <a:pt x="1583" y="1572"/>
                    </a:lnTo>
                    <a:lnTo>
                      <a:pt x="1628" y="1665"/>
                    </a:lnTo>
                    <a:lnTo>
                      <a:pt x="1627" y="1712"/>
                    </a:lnTo>
                    <a:lnTo>
                      <a:pt x="1665" y="1684"/>
                    </a:lnTo>
                    <a:lnTo>
                      <a:pt x="1691" y="1876"/>
                    </a:lnTo>
                    <a:lnTo>
                      <a:pt x="1721" y="1911"/>
                    </a:lnTo>
                    <a:lnTo>
                      <a:pt x="1738" y="1984"/>
                    </a:lnTo>
                    <a:lnTo>
                      <a:pt x="1779" y="2012"/>
                    </a:lnTo>
                    <a:lnTo>
                      <a:pt x="1771" y="1941"/>
                    </a:lnTo>
                    <a:lnTo>
                      <a:pt x="1726" y="1893"/>
                    </a:lnTo>
                    <a:lnTo>
                      <a:pt x="1704" y="1834"/>
                    </a:lnTo>
                    <a:lnTo>
                      <a:pt x="1719" y="1765"/>
                    </a:lnTo>
                    <a:lnTo>
                      <a:pt x="1772" y="1827"/>
                    </a:lnTo>
                    <a:lnTo>
                      <a:pt x="1795" y="1867"/>
                    </a:lnTo>
                    <a:lnTo>
                      <a:pt x="1860" y="1804"/>
                    </a:lnTo>
                    <a:lnTo>
                      <a:pt x="1855" y="1727"/>
                    </a:lnTo>
                    <a:lnTo>
                      <a:pt x="1804" y="1655"/>
                    </a:lnTo>
                    <a:lnTo>
                      <a:pt x="1841" y="1598"/>
                    </a:lnTo>
                    <a:lnTo>
                      <a:pt x="1875" y="1623"/>
                    </a:lnTo>
                    <a:lnTo>
                      <a:pt x="1920" y="1587"/>
                    </a:lnTo>
                    <a:lnTo>
                      <a:pt x="2009" y="1528"/>
                    </a:lnTo>
                    <a:lnTo>
                      <a:pt x="2060" y="1374"/>
                    </a:lnTo>
                    <a:lnTo>
                      <a:pt x="2018" y="1302"/>
                    </a:lnTo>
                    <a:lnTo>
                      <a:pt x="2072" y="1244"/>
                    </a:lnTo>
                    <a:lnTo>
                      <a:pt x="2044" y="1233"/>
                    </a:lnTo>
                    <a:lnTo>
                      <a:pt x="2015" y="1246"/>
                    </a:lnTo>
                    <a:lnTo>
                      <a:pt x="1993" y="1217"/>
                    </a:lnTo>
                    <a:lnTo>
                      <a:pt x="2058" y="1154"/>
                    </a:lnTo>
                    <a:lnTo>
                      <a:pt x="2050" y="1211"/>
                    </a:lnTo>
                    <a:lnTo>
                      <a:pt x="2117" y="1190"/>
                    </a:lnTo>
                    <a:lnTo>
                      <a:pt x="2133" y="1233"/>
                    </a:lnTo>
                    <a:lnTo>
                      <a:pt x="2128" y="1312"/>
                    </a:lnTo>
                    <a:lnTo>
                      <a:pt x="2181" y="1274"/>
                    </a:lnTo>
                    <a:lnTo>
                      <a:pt x="2149" y="1184"/>
                    </a:lnTo>
                    <a:lnTo>
                      <a:pt x="2217" y="1096"/>
                    </a:lnTo>
                    <a:lnTo>
                      <a:pt x="2239" y="1114"/>
                    </a:lnTo>
                    <a:lnTo>
                      <a:pt x="2349" y="966"/>
                    </a:lnTo>
                    <a:lnTo>
                      <a:pt x="2368" y="867"/>
                    </a:lnTo>
                    <a:lnTo>
                      <a:pt x="2341" y="809"/>
                    </a:lnTo>
                    <a:lnTo>
                      <a:pt x="2270" y="795"/>
                    </a:lnTo>
                    <a:lnTo>
                      <a:pt x="2386" y="665"/>
                    </a:lnTo>
                    <a:lnTo>
                      <a:pt x="2481" y="664"/>
                    </a:lnTo>
                    <a:lnTo>
                      <a:pt x="2578" y="667"/>
                    </a:lnTo>
                    <a:lnTo>
                      <a:pt x="2615" y="588"/>
                    </a:lnTo>
                    <a:lnTo>
                      <a:pt x="2664" y="580"/>
                    </a:lnTo>
                    <a:lnTo>
                      <a:pt x="2660" y="623"/>
                    </a:lnTo>
                    <a:lnTo>
                      <a:pt x="2723" y="571"/>
                    </a:lnTo>
                    <a:lnTo>
                      <a:pt x="2608" y="706"/>
                    </a:lnTo>
                    <a:lnTo>
                      <a:pt x="2594" y="740"/>
                    </a:lnTo>
                    <a:lnTo>
                      <a:pt x="2608" y="901"/>
                    </a:lnTo>
                    <a:lnTo>
                      <a:pt x="2691" y="796"/>
                    </a:lnTo>
                    <a:lnTo>
                      <a:pt x="2689" y="698"/>
                    </a:lnTo>
                    <a:lnTo>
                      <a:pt x="2713" y="645"/>
                    </a:lnTo>
                    <a:lnTo>
                      <a:pt x="2786" y="621"/>
                    </a:lnTo>
                    <a:lnTo>
                      <a:pt x="2819" y="643"/>
                    </a:lnTo>
                    <a:lnTo>
                      <a:pt x="2928" y="561"/>
                    </a:lnTo>
                    <a:lnTo>
                      <a:pt x="2962" y="544"/>
                    </a:lnTo>
                    <a:lnTo>
                      <a:pt x="2950" y="495"/>
                    </a:lnTo>
                    <a:lnTo>
                      <a:pt x="2996" y="461"/>
                    </a:lnTo>
                    <a:lnTo>
                      <a:pt x="3093" y="499"/>
                    </a:lnTo>
                    <a:lnTo>
                      <a:pt x="3133" y="443"/>
                    </a:lnTo>
                    <a:lnTo>
                      <a:pt x="3044" y="389"/>
                    </a:lnTo>
                    <a:lnTo>
                      <a:pt x="2946" y="327"/>
                    </a:lnTo>
                    <a:lnTo>
                      <a:pt x="2825" y="304"/>
                    </a:lnTo>
                    <a:lnTo>
                      <a:pt x="2816" y="351"/>
                    </a:lnTo>
                    <a:lnTo>
                      <a:pt x="2764" y="326"/>
                    </a:lnTo>
                    <a:lnTo>
                      <a:pt x="2680" y="332"/>
                    </a:lnTo>
                    <a:lnTo>
                      <a:pt x="2640" y="273"/>
                    </a:lnTo>
                    <a:lnTo>
                      <a:pt x="2541" y="278"/>
                    </a:lnTo>
                    <a:lnTo>
                      <a:pt x="2492" y="224"/>
                    </a:lnTo>
                    <a:lnTo>
                      <a:pt x="2361" y="200"/>
                    </a:lnTo>
                    <a:lnTo>
                      <a:pt x="2312" y="264"/>
                    </a:lnTo>
                    <a:lnTo>
                      <a:pt x="2230" y="233"/>
                    </a:lnTo>
                    <a:lnTo>
                      <a:pt x="2207" y="282"/>
                    </a:lnTo>
                    <a:lnTo>
                      <a:pt x="2179" y="192"/>
                    </a:lnTo>
                    <a:lnTo>
                      <a:pt x="2083" y="164"/>
                    </a:lnTo>
                    <a:lnTo>
                      <a:pt x="2080" y="192"/>
                    </a:lnTo>
                    <a:lnTo>
                      <a:pt x="1964" y="167"/>
                    </a:lnTo>
                    <a:lnTo>
                      <a:pt x="1886" y="168"/>
                    </a:lnTo>
                    <a:lnTo>
                      <a:pt x="1815" y="187"/>
                    </a:lnTo>
                    <a:lnTo>
                      <a:pt x="1922" y="112"/>
                    </a:lnTo>
                    <a:lnTo>
                      <a:pt x="1933" y="78"/>
                    </a:lnTo>
                    <a:lnTo>
                      <a:pt x="1890" y="41"/>
                    </a:lnTo>
                    <a:lnTo>
                      <a:pt x="1812" y="53"/>
                    </a:lnTo>
                    <a:lnTo>
                      <a:pt x="1829" y="32"/>
                    </a:lnTo>
                    <a:lnTo>
                      <a:pt x="1780" y="0"/>
                    </a:lnTo>
                    <a:lnTo>
                      <a:pt x="1694" y="61"/>
                    </a:lnTo>
                    <a:lnTo>
                      <a:pt x="1612" y="78"/>
                    </a:lnTo>
                    <a:lnTo>
                      <a:pt x="1522" y="114"/>
                    </a:lnTo>
                    <a:lnTo>
                      <a:pt x="1506" y="158"/>
                    </a:lnTo>
                    <a:lnTo>
                      <a:pt x="1411" y="172"/>
                    </a:lnTo>
                    <a:lnTo>
                      <a:pt x="1418" y="217"/>
                    </a:lnTo>
                    <a:lnTo>
                      <a:pt x="1455" y="246"/>
                    </a:lnTo>
                    <a:lnTo>
                      <a:pt x="1376" y="219"/>
                    </a:lnTo>
                    <a:lnTo>
                      <a:pt x="1376" y="273"/>
                    </a:lnTo>
                    <a:lnTo>
                      <a:pt x="1335" y="260"/>
                    </a:lnTo>
                    <a:lnTo>
                      <a:pt x="1323" y="222"/>
                    </a:lnTo>
                    <a:lnTo>
                      <a:pt x="1293" y="249"/>
                    </a:lnTo>
                    <a:lnTo>
                      <a:pt x="1312" y="282"/>
                    </a:lnTo>
                    <a:lnTo>
                      <a:pt x="1294" y="389"/>
                    </a:lnTo>
                    <a:lnTo>
                      <a:pt x="1270" y="196"/>
                    </a:lnTo>
                    <a:lnTo>
                      <a:pt x="1234" y="195"/>
                    </a:lnTo>
                    <a:lnTo>
                      <a:pt x="1196" y="321"/>
                    </a:lnTo>
                    <a:lnTo>
                      <a:pt x="1231" y="349"/>
                    </a:lnTo>
                    <a:lnTo>
                      <a:pt x="1217" y="370"/>
                    </a:lnTo>
                    <a:lnTo>
                      <a:pt x="1153" y="325"/>
                    </a:lnTo>
                    <a:lnTo>
                      <a:pt x="1102" y="312"/>
                    </a:lnTo>
                    <a:lnTo>
                      <a:pt x="1102" y="346"/>
                    </a:lnTo>
                    <a:lnTo>
                      <a:pt x="1005" y="373"/>
                    </a:lnTo>
                    <a:lnTo>
                      <a:pt x="990" y="346"/>
                    </a:lnTo>
                    <a:lnTo>
                      <a:pt x="900" y="393"/>
                    </a:lnTo>
                    <a:lnTo>
                      <a:pt x="838" y="367"/>
                    </a:lnTo>
                    <a:lnTo>
                      <a:pt x="839" y="452"/>
                    </a:lnTo>
                    <a:lnTo>
                      <a:pt x="810" y="430"/>
                    </a:lnTo>
                    <a:lnTo>
                      <a:pt x="772" y="461"/>
                    </a:lnTo>
                    <a:lnTo>
                      <a:pt x="789" y="498"/>
                    </a:lnTo>
                    <a:lnTo>
                      <a:pt x="722" y="490"/>
                    </a:lnTo>
                    <a:lnTo>
                      <a:pt x="736" y="523"/>
                    </a:lnTo>
                    <a:lnTo>
                      <a:pt x="690" y="498"/>
                    </a:lnTo>
                    <a:lnTo>
                      <a:pt x="693" y="452"/>
                    </a:lnTo>
                    <a:lnTo>
                      <a:pt x="648" y="411"/>
                    </a:lnTo>
                    <a:lnTo>
                      <a:pt x="757" y="445"/>
                    </a:lnTo>
                    <a:lnTo>
                      <a:pt x="790" y="391"/>
                    </a:lnTo>
                    <a:lnTo>
                      <a:pt x="709" y="337"/>
                    </a:lnTo>
                    <a:lnTo>
                      <a:pt x="647" y="310"/>
                    </a:lnTo>
                    <a:lnTo>
                      <a:pt x="596" y="302"/>
                    </a:lnTo>
                    <a:lnTo>
                      <a:pt x="632" y="292"/>
                    </a:lnTo>
                    <a:lnTo>
                      <a:pt x="580" y="268"/>
                    </a:lnTo>
                    <a:lnTo>
                      <a:pt x="537" y="272"/>
                    </a:lnTo>
                    <a:lnTo>
                      <a:pt x="510" y="308"/>
                    </a:lnTo>
                    <a:lnTo>
                      <a:pt x="485" y="296"/>
                    </a:lnTo>
                    <a:lnTo>
                      <a:pt x="452" y="336"/>
                    </a:lnTo>
                    <a:lnTo>
                      <a:pt x="432" y="326"/>
                    </a:lnTo>
                    <a:lnTo>
                      <a:pt x="423" y="353"/>
                    </a:lnTo>
                    <a:lnTo>
                      <a:pt x="392" y="377"/>
                    </a:lnTo>
                    <a:lnTo>
                      <a:pt x="341" y="475"/>
                    </a:lnTo>
                    <a:lnTo>
                      <a:pt x="299" y="518"/>
                    </a:lnTo>
                    <a:lnTo>
                      <a:pt x="228" y="573"/>
                    </a:lnTo>
                    <a:lnTo>
                      <a:pt x="265" y="592"/>
                    </a:lnTo>
                    <a:lnTo>
                      <a:pt x="226" y="611"/>
                    </a:lnTo>
                    <a:lnTo>
                      <a:pt x="236" y="684"/>
                    </a:lnTo>
                    <a:lnTo>
                      <a:pt x="273" y="694"/>
                    </a:lnTo>
                    <a:lnTo>
                      <a:pt x="312" y="644"/>
                    </a:lnTo>
                    <a:lnTo>
                      <a:pt x="331" y="718"/>
                    </a:lnTo>
                    <a:lnTo>
                      <a:pt x="348" y="743"/>
                    </a:lnTo>
                    <a:lnTo>
                      <a:pt x="346" y="775"/>
                    </a:lnTo>
                    <a:lnTo>
                      <a:pt x="395" y="754"/>
                    </a:lnTo>
                    <a:lnTo>
                      <a:pt x="409" y="686"/>
                    </a:lnTo>
                    <a:lnTo>
                      <a:pt x="398" y="680"/>
                    </a:lnTo>
                    <a:lnTo>
                      <a:pt x="440" y="643"/>
                    </a:lnTo>
                    <a:lnTo>
                      <a:pt x="417" y="622"/>
                    </a:lnTo>
                    <a:lnTo>
                      <a:pt x="417" y="561"/>
                    </a:lnTo>
                    <a:lnTo>
                      <a:pt x="485" y="499"/>
                    </a:lnTo>
                    <a:lnTo>
                      <a:pt x="490" y="457"/>
                    </a:lnTo>
                    <a:lnTo>
                      <a:pt x="523" y="449"/>
                    </a:lnTo>
                    <a:lnTo>
                      <a:pt x="547" y="482"/>
                    </a:lnTo>
                    <a:lnTo>
                      <a:pt x="476" y="553"/>
                    </a:lnTo>
                    <a:lnTo>
                      <a:pt x="480" y="620"/>
                    </a:lnTo>
                    <a:lnTo>
                      <a:pt x="506" y="645"/>
                    </a:lnTo>
                    <a:lnTo>
                      <a:pt x="580" y="622"/>
                    </a:lnTo>
                    <a:lnTo>
                      <a:pt x="620" y="642"/>
                    </a:lnTo>
                    <a:lnTo>
                      <a:pt x="515" y="661"/>
                    </a:lnTo>
                    <a:lnTo>
                      <a:pt x="524" y="732"/>
                    </a:lnTo>
                    <a:lnTo>
                      <a:pt x="498" y="708"/>
                    </a:lnTo>
                    <a:lnTo>
                      <a:pt x="476" y="737"/>
                    </a:lnTo>
                    <a:lnTo>
                      <a:pt x="475" y="777"/>
                    </a:lnTo>
                    <a:lnTo>
                      <a:pt x="453" y="802"/>
                    </a:lnTo>
                    <a:lnTo>
                      <a:pt x="417" y="794"/>
                    </a:lnTo>
                    <a:lnTo>
                      <a:pt x="367" y="823"/>
                    </a:lnTo>
                    <a:lnTo>
                      <a:pt x="343" y="802"/>
                    </a:lnTo>
                    <a:lnTo>
                      <a:pt x="318" y="805"/>
                    </a:lnTo>
                    <a:lnTo>
                      <a:pt x="294" y="791"/>
                    </a:lnTo>
                    <a:lnTo>
                      <a:pt x="316" y="751"/>
                    </a:lnTo>
                    <a:lnTo>
                      <a:pt x="309" y="709"/>
                    </a:lnTo>
                    <a:lnTo>
                      <a:pt x="276" y="733"/>
                    </a:lnTo>
                    <a:lnTo>
                      <a:pt x="273" y="772"/>
                    </a:lnTo>
                    <a:lnTo>
                      <a:pt x="281" y="835"/>
                    </a:lnTo>
                    <a:lnTo>
                      <a:pt x="267" y="825"/>
                    </a:lnTo>
                    <a:lnTo>
                      <a:pt x="232" y="837"/>
                    </a:lnTo>
                    <a:lnTo>
                      <a:pt x="224" y="879"/>
                    </a:lnTo>
                    <a:lnTo>
                      <a:pt x="175" y="901"/>
                    </a:lnTo>
                    <a:lnTo>
                      <a:pt x="156" y="940"/>
                    </a:lnTo>
                    <a:lnTo>
                      <a:pt x="119" y="933"/>
                    </a:lnTo>
                    <a:lnTo>
                      <a:pt x="125" y="963"/>
                    </a:lnTo>
                    <a:lnTo>
                      <a:pt x="75" y="965"/>
                    </a:lnTo>
                    <a:lnTo>
                      <a:pt x="80" y="983"/>
                    </a:lnTo>
                    <a:lnTo>
                      <a:pt x="121" y="998"/>
                    </a:lnTo>
                    <a:lnTo>
                      <a:pt x="115" y="1010"/>
                    </a:lnTo>
                    <a:lnTo>
                      <a:pt x="137" y="1049"/>
                    </a:lnTo>
                    <a:lnTo>
                      <a:pt x="120" y="1097"/>
                    </a:lnTo>
                    <a:lnTo>
                      <a:pt x="20" y="1089"/>
                    </a:lnTo>
                    <a:lnTo>
                      <a:pt x="3" y="1105"/>
                    </a:lnTo>
                    <a:lnTo>
                      <a:pt x="0" y="1209"/>
                    </a:lnTo>
                    <a:lnTo>
                      <a:pt x="10" y="1249"/>
                    </a:lnTo>
                    <a:lnTo>
                      <a:pt x="33" y="1246"/>
                    </a:lnTo>
                    <a:lnTo>
                      <a:pt x="117" y="1255"/>
                    </a:lnTo>
                    <a:lnTo>
                      <a:pt x="150" y="1212"/>
                    </a:lnTo>
                    <a:lnTo>
                      <a:pt x="143" y="1194"/>
                    </a:lnTo>
                    <a:lnTo>
                      <a:pt x="161" y="1160"/>
                    </a:lnTo>
                    <a:lnTo>
                      <a:pt x="196" y="1135"/>
                    </a:lnTo>
                    <a:lnTo>
                      <a:pt x="197" y="1101"/>
                    </a:lnTo>
                    <a:lnTo>
                      <a:pt x="210" y="1091"/>
                    </a:lnTo>
                    <a:lnTo>
                      <a:pt x="244" y="1104"/>
                    </a:lnTo>
                    <a:lnTo>
                      <a:pt x="265" y="1085"/>
                    </a:lnTo>
                    <a:lnTo>
                      <a:pt x="285" y="1069"/>
                    </a:lnTo>
                    <a:lnTo>
                      <a:pt x="306" y="1081"/>
                    </a:lnTo>
                    <a:lnTo>
                      <a:pt x="322" y="1119"/>
                    </a:lnTo>
                    <a:lnTo>
                      <a:pt x="392" y="1175"/>
                    </a:lnTo>
                    <a:lnTo>
                      <a:pt x="398" y="1227"/>
                    </a:lnTo>
                    <a:lnTo>
                      <a:pt x="415" y="1201"/>
                    </a:lnTo>
                    <a:lnTo>
                      <a:pt x="409" y="1171"/>
                    </a:lnTo>
                    <a:lnTo>
                      <a:pt x="437" y="1175"/>
                    </a:lnTo>
                    <a:lnTo>
                      <a:pt x="377" y="1127"/>
                    </a:lnTo>
                    <a:lnTo>
                      <a:pt x="341" y="1077"/>
                    </a:lnTo>
                    <a:lnTo>
                      <a:pt x="339" y="1045"/>
                    </a:lnTo>
                    <a:lnTo>
                      <a:pt x="374" y="1048"/>
                    </a:lnTo>
                    <a:lnTo>
                      <a:pt x="398" y="1091"/>
                    </a:lnTo>
                    <a:lnTo>
                      <a:pt x="449" y="1134"/>
                    </a:lnTo>
                    <a:lnTo>
                      <a:pt x="449" y="1168"/>
                    </a:lnTo>
                    <a:lnTo>
                      <a:pt x="464" y="1186"/>
                    </a:lnTo>
                    <a:lnTo>
                      <a:pt x="478" y="1219"/>
                    </a:lnTo>
                    <a:lnTo>
                      <a:pt x="510" y="1223"/>
                    </a:lnTo>
                    <a:lnTo>
                      <a:pt x="477" y="1232"/>
                    </a:lnTo>
                    <a:lnTo>
                      <a:pt x="486" y="1255"/>
                    </a:lnTo>
                    <a:lnTo>
                      <a:pt x="509" y="1264"/>
                    </a:lnTo>
                    <a:lnTo>
                      <a:pt x="523" y="1221"/>
                    </a:lnTo>
                    <a:lnTo>
                      <a:pt x="500" y="1205"/>
                    </a:lnTo>
                    <a:lnTo>
                      <a:pt x="512" y="1198"/>
                    </a:lnTo>
                    <a:lnTo>
                      <a:pt x="502" y="1165"/>
                    </a:lnTo>
                    <a:lnTo>
                      <a:pt x="580" y="1154"/>
                    </a:lnTo>
                    <a:lnTo>
                      <a:pt x="578" y="1117"/>
                    </a:lnTo>
                    <a:lnTo>
                      <a:pt x="596" y="1086"/>
                    </a:lnTo>
                    <a:lnTo>
                      <a:pt x="612" y="1046"/>
                    </a:lnTo>
                    <a:lnTo>
                      <a:pt x="620" y="1020"/>
                    </a:lnTo>
                    <a:lnTo>
                      <a:pt x="648" y="1010"/>
                    </a:lnTo>
                    <a:lnTo>
                      <a:pt x="647" y="1023"/>
                    </a:lnTo>
                    <a:lnTo>
                      <a:pt x="675" y="1027"/>
                    </a:lnTo>
                    <a:lnTo>
                      <a:pt x="658" y="1044"/>
                    </a:lnTo>
                    <a:lnTo>
                      <a:pt x="681" y="1068"/>
                    </a:lnTo>
                    <a:lnTo>
                      <a:pt x="722" y="1043"/>
                    </a:lnTo>
                    <a:lnTo>
                      <a:pt x="697" y="1047"/>
                    </a:lnTo>
                    <a:lnTo>
                      <a:pt x="696" y="1033"/>
                    </a:lnTo>
                    <a:lnTo>
                      <a:pt x="699" y="1018"/>
                    </a:lnTo>
                    <a:lnTo>
                      <a:pt x="761" y="996"/>
                    </a:lnTo>
                    <a:lnTo>
                      <a:pt x="740" y="1011"/>
                    </a:lnTo>
                    <a:lnTo>
                      <a:pt x="722" y="1049"/>
                    </a:lnTo>
                    <a:lnTo>
                      <a:pt x="795" y="1108"/>
                    </a:lnTo>
                    <a:lnTo>
                      <a:pt x="798" y="1139"/>
                    </a:lnTo>
                    <a:lnTo>
                      <a:pt x="745" y="1155"/>
                    </a:lnTo>
                    <a:lnTo>
                      <a:pt x="699" y="1127"/>
                    </a:lnTo>
                    <a:lnTo>
                      <a:pt x="636" y="1153"/>
                    </a:lnTo>
                    <a:lnTo>
                      <a:pt x="606" y="1147"/>
                    </a:lnTo>
                    <a:lnTo>
                      <a:pt x="616" y="1161"/>
                    </a:lnTo>
                    <a:lnTo>
                      <a:pt x="559" y="1177"/>
                    </a:lnTo>
                    <a:lnTo>
                      <a:pt x="573" y="1217"/>
                    </a:lnTo>
                    <a:lnTo>
                      <a:pt x="577" y="1258"/>
                    </a:lnTo>
                    <a:lnTo>
                      <a:pt x="616" y="1269"/>
                    </a:lnTo>
                    <a:lnTo>
                      <a:pt x="633" y="1253"/>
                    </a:lnTo>
                    <a:lnTo>
                      <a:pt x="663" y="1273"/>
                    </a:lnTo>
                    <a:lnTo>
                      <a:pt x="713" y="1254"/>
                    </a:lnTo>
                    <a:lnTo>
                      <a:pt x="711" y="1304"/>
                    </a:lnTo>
                    <a:lnTo>
                      <a:pt x="681" y="1382"/>
                    </a:lnTo>
                    <a:lnTo>
                      <a:pt x="628" y="1375"/>
                    </a:lnTo>
                    <a:lnTo>
                      <a:pt x="654" y="142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6" name="Freeform 101"/>
              <p:cNvSpPr>
                <a:spLocks/>
              </p:cNvSpPr>
              <p:nvPr/>
            </p:nvSpPr>
            <p:spPr bwMode="auto">
              <a:xfrm>
                <a:off x="1821" y="606"/>
                <a:ext cx="953" cy="915"/>
              </a:xfrm>
              <a:custGeom>
                <a:avLst/>
                <a:gdLst>
                  <a:gd name="T0" fmla="*/ 0 w 953"/>
                  <a:gd name="T1" fmla="*/ 256 h 915"/>
                  <a:gd name="T2" fmla="*/ 66 w 953"/>
                  <a:gd name="T3" fmla="*/ 216 h 915"/>
                  <a:gd name="T4" fmla="*/ 139 w 953"/>
                  <a:gd name="T5" fmla="*/ 159 h 915"/>
                  <a:gd name="T6" fmla="*/ 83 w 953"/>
                  <a:gd name="T7" fmla="*/ 159 h 915"/>
                  <a:gd name="T8" fmla="*/ 179 w 953"/>
                  <a:gd name="T9" fmla="*/ 117 h 915"/>
                  <a:gd name="T10" fmla="*/ 240 w 953"/>
                  <a:gd name="T11" fmla="*/ 107 h 915"/>
                  <a:gd name="T12" fmla="*/ 275 w 953"/>
                  <a:gd name="T13" fmla="*/ 59 h 915"/>
                  <a:gd name="T14" fmla="*/ 357 w 953"/>
                  <a:gd name="T15" fmla="*/ 80 h 915"/>
                  <a:gd name="T16" fmla="*/ 433 w 953"/>
                  <a:gd name="T17" fmla="*/ 88 h 915"/>
                  <a:gd name="T18" fmla="*/ 418 w 953"/>
                  <a:gd name="T19" fmla="*/ 19 h 915"/>
                  <a:gd name="T20" fmla="*/ 522 w 953"/>
                  <a:gd name="T21" fmla="*/ 39 h 915"/>
                  <a:gd name="T22" fmla="*/ 535 w 953"/>
                  <a:gd name="T23" fmla="*/ 0 h 915"/>
                  <a:gd name="T24" fmla="*/ 756 w 953"/>
                  <a:gd name="T25" fmla="*/ 31 h 915"/>
                  <a:gd name="T26" fmla="*/ 629 w 953"/>
                  <a:gd name="T27" fmla="*/ 68 h 915"/>
                  <a:gd name="T28" fmla="*/ 735 w 953"/>
                  <a:gd name="T29" fmla="*/ 86 h 915"/>
                  <a:gd name="T30" fmla="*/ 786 w 953"/>
                  <a:gd name="T31" fmla="*/ 73 h 915"/>
                  <a:gd name="T32" fmla="*/ 753 w 953"/>
                  <a:gd name="T33" fmla="*/ 151 h 915"/>
                  <a:gd name="T34" fmla="*/ 869 w 953"/>
                  <a:gd name="T35" fmla="*/ 86 h 915"/>
                  <a:gd name="T36" fmla="*/ 952 w 953"/>
                  <a:gd name="T37" fmla="*/ 97 h 915"/>
                  <a:gd name="T38" fmla="*/ 807 w 953"/>
                  <a:gd name="T39" fmla="*/ 147 h 915"/>
                  <a:gd name="T40" fmla="*/ 823 w 953"/>
                  <a:gd name="T41" fmla="*/ 168 h 915"/>
                  <a:gd name="T42" fmla="*/ 812 w 953"/>
                  <a:gd name="T43" fmla="*/ 229 h 915"/>
                  <a:gd name="T44" fmla="*/ 822 w 953"/>
                  <a:gd name="T45" fmla="*/ 289 h 915"/>
                  <a:gd name="T46" fmla="*/ 818 w 953"/>
                  <a:gd name="T47" fmla="*/ 316 h 915"/>
                  <a:gd name="T48" fmla="*/ 837 w 953"/>
                  <a:gd name="T49" fmla="*/ 385 h 915"/>
                  <a:gd name="T50" fmla="*/ 814 w 953"/>
                  <a:gd name="T51" fmla="*/ 405 h 915"/>
                  <a:gd name="T52" fmla="*/ 791 w 953"/>
                  <a:gd name="T53" fmla="*/ 420 h 915"/>
                  <a:gd name="T54" fmla="*/ 792 w 953"/>
                  <a:gd name="T55" fmla="*/ 461 h 915"/>
                  <a:gd name="T56" fmla="*/ 722 w 953"/>
                  <a:gd name="T57" fmla="*/ 459 h 915"/>
                  <a:gd name="T58" fmla="*/ 757 w 953"/>
                  <a:gd name="T59" fmla="*/ 495 h 915"/>
                  <a:gd name="T60" fmla="*/ 805 w 953"/>
                  <a:gd name="T61" fmla="*/ 567 h 915"/>
                  <a:gd name="T62" fmla="*/ 711 w 953"/>
                  <a:gd name="T63" fmla="*/ 516 h 915"/>
                  <a:gd name="T64" fmla="*/ 728 w 953"/>
                  <a:gd name="T65" fmla="*/ 572 h 915"/>
                  <a:gd name="T66" fmla="*/ 793 w 953"/>
                  <a:gd name="T67" fmla="*/ 587 h 915"/>
                  <a:gd name="T68" fmla="*/ 670 w 953"/>
                  <a:gd name="T69" fmla="*/ 652 h 915"/>
                  <a:gd name="T70" fmla="*/ 599 w 953"/>
                  <a:gd name="T71" fmla="*/ 712 h 915"/>
                  <a:gd name="T72" fmla="*/ 543 w 953"/>
                  <a:gd name="T73" fmla="*/ 738 h 915"/>
                  <a:gd name="T74" fmla="*/ 497 w 953"/>
                  <a:gd name="T75" fmla="*/ 760 h 915"/>
                  <a:gd name="T76" fmla="*/ 474 w 953"/>
                  <a:gd name="T77" fmla="*/ 834 h 915"/>
                  <a:gd name="T78" fmla="*/ 469 w 953"/>
                  <a:gd name="T79" fmla="*/ 914 h 915"/>
                  <a:gd name="T80" fmla="*/ 399 w 953"/>
                  <a:gd name="T81" fmla="*/ 885 h 915"/>
                  <a:gd name="T82" fmla="*/ 329 w 953"/>
                  <a:gd name="T83" fmla="*/ 784 h 915"/>
                  <a:gd name="T84" fmla="*/ 299 w 953"/>
                  <a:gd name="T85" fmla="*/ 682 h 915"/>
                  <a:gd name="T86" fmla="*/ 346 w 953"/>
                  <a:gd name="T87" fmla="*/ 610 h 915"/>
                  <a:gd name="T88" fmla="*/ 323 w 953"/>
                  <a:gd name="T89" fmla="*/ 580 h 915"/>
                  <a:gd name="T90" fmla="*/ 350 w 953"/>
                  <a:gd name="T91" fmla="*/ 559 h 915"/>
                  <a:gd name="T92" fmla="*/ 331 w 953"/>
                  <a:gd name="T93" fmla="*/ 523 h 915"/>
                  <a:gd name="T94" fmla="*/ 275 w 953"/>
                  <a:gd name="T95" fmla="*/ 532 h 915"/>
                  <a:gd name="T96" fmla="*/ 290 w 953"/>
                  <a:gd name="T97" fmla="*/ 477 h 915"/>
                  <a:gd name="T98" fmla="*/ 225 w 953"/>
                  <a:gd name="T99" fmla="*/ 361 h 915"/>
                  <a:gd name="T100" fmla="*/ 122 w 953"/>
                  <a:gd name="T101" fmla="*/ 351 h 915"/>
                  <a:gd name="T102" fmla="*/ 76 w 953"/>
                  <a:gd name="T103" fmla="*/ 321 h 915"/>
                  <a:gd name="T104" fmla="*/ 113 w 953"/>
                  <a:gd name="T105" fmla="*/ 280 h 915"/>
                  <a:gd name="T106" fmla="*/ 0 w 953"/>
                  <a:gd name="T107" fmla="*/ 256 h 9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3" h="915">
                    <a:moveTo>
                      <a:pt x="0" y="256"/>
                    </a:moveTo>
                    <a:lnTo>
                      <a:pt x="0" y="256"/>
                    </a:lnTo>
                    <a:lnTo>
                      <a:pt x="6" y="241"/>
                    </a:lnTo>
                    <a:lnTo>
                      <a:pt x="66" y="216"/>
                    </a:lnTo>
                    <a:lnTo>
                      <a:pt x="106" y="216"/>
                    </a:lnTo>
                    <a:lnTo>
                      <a:pt x="139" y="159"/>
                    </a:lnTo>
                    <a:lnTo>
                      <a:pt x="110" y="174"/>
                    </a:lnTo>
                    <a:lnTo>
                      <a:pt x="83" y="159"/>
                    </a:lnTo>
                    <a:lnTo>
                      <a:pt x="138" y="118"/>
                    </a:lnTo>
                    <a:lnTo>
                      <a:pt x="179" y="117"/>
                    </a:lnTo>
                    <a:lnTo>
                      <a:pt x="176" y="86"/>
                    </a:lnTo>
                    <a:lnTo>
                      <a:pt x="240" y="107"/>
                    </a:lnTo>
                    <a:lnTo>
                      <a:pt x="203" y="78"/>
                    </a:lnTo>
                    <a:lnTo>
                      <a:pt x="275" y="59"/>
                    </a:lnTo>
                    <a:lnTo>
                      <a:pt x="305" y="75"/>
                    </a:lnTo>
                    <a:lnTo>
                      <a:pt x="357" y="80"/>
                    </a:lnTo>
                    <a:lnTo>
                      <a:pt x="343" y="50"/>
                    </a:lnTo>
                    <a:lnTo>
                      <a:pt x="433" y="88"/>
                    </a:lnTo>
                    <a:lnTo>
                      <a:pt x="495" y="59"/>
                    </a:lnTo>
                    <a:lnTo>
                      <a:pt x="418" y="19"/>
                    </a:lnTo>
                    <a:lnTo>
                      <a:pt x="457" y="13"/>
                    </a:lnTo>
                    <a:lnTo>
                      <a:pt x="522" y="39"/>
                    </a:lnTo>
                    <a:lnTo>
                      <a:pt x="544" y="19"/>
                    </a:lnTo>
                    <a:lnTo>
                      <a:pt x="535" y="0"/>
                    </a:lnTo>
                    <a:lnTo>
                      <a:pt x="695" y="13"/>
                    </a:lnTo>
                    <a:lnTo>
                      <a:pt x="756" y="31"/>
                    </a:lnTo>
                    <a:lnTo>
                      <a:pt x="800" y="47"/>
                    </a:lnTo>
                    <a:lnTo>
                      <a:pt x="629" y="68"/>
                    </a:lnTo>
                    <a:lnTo>
                      <a:pt x="611" y="94"/>
                    </a:lnTo>
                    <a:lnTo>
                      <a:pt x="735" y="86"/>
                    </a:lnTo>
                    <a:lnTo>
                      <a:pt x="710" y="105"/>
                    </a:lnTo>
                    <a:lnTo>
                      <a:pt x="786" y="73"/>
                    </a:lnTo>
                    <a:lnTo>
                      <a:pt x="790" y="102"/>
                    </a:lnTo>
                    <a:lnTo>
                      <a:pt x="753" y="151"/>
                    </a:lnTo>
                    <a:lnTo>
                      <a:pt x="824" y="105"/>
                    </a:lnTo>
                    <a:lnTo>
                      <a:pt x="869" y="86"/>
                    </a:lnTo>
                    <a:lnTo>
                      <a:pt x="906" y="80"/>
                    </a:lnTo>
                    <a:lnTo>
                      <a:pt x="952" y="97"/>
                    </a:lnTo>
                    <a:lnTo>
                      <a:pt x="911" y="132"/>
                    </a:lnTo>
                    <a:lnTo>
                      <a:pt x="807" y="147"/>
                    </a:lnTo>
                    <a:lnTo>
                      <a:pt x="891" y="149"/>
                    </a:lnTo>
                    <a:lnTo>
                      <a:pt x="823" y="168"/>
                    </a:lnTo>
                    <a:lnTo>
                      <a:pt x="845" y="205"/>
                    </a:lnTo>
                    <a:lnTo>
                      <a:pt x="812" y="229"/>
                    </a:lnTo>
                    <a:lnTo>
                      <a:pt x="843" y="274"/>
                    </a:lnTo>
                    <a:lnTo>
                      <a:pt x="822" y="289"/>
                    </a:lnTo>
                    <a:lnTo>
                      <a:pt x="858" y="294"/>
                    </a:lnTo>
                    <a:lnTo>
                      <a:pt x="818" y="316"/>
                    </a:lnTo>
                    <a:lnTo>
                      <a:pt x="832" y="340"/>
                    </a:lnTo>
                    <a:lnTo>
                      <a:pt x="837" y="385"/>
                    </a:lnTo>
                    <a:lnTo>
                      <a:pt x="797" y="372"/>
                    </a:lnTo>
                    <a:lnTo>
                      <a:pt x="814" y="405"/>
                    </a:lnTo>
                    <a:lnTo>
                      <a:pt x="845" y="415"/>
                    </a:lnTo>
                    <a:lnTo>
                      <a:pt x="791" y="420"/>
                    </a:lnTo>
                    <a:lnTo>
                      <a:pt x="826" y="438"/>
                    </a:lnTo>
                    <a:lnTo>
                      <a:pt x="792" y="461"/>
                    </a:lnTo>
                    <a:lnTo>
                      <a:pt x="764" y="440"/>
                    </a:lnTo>
                    <a:lnTo>
                      <a:pt x="722" y="459"/>
                    </a:lnTo>
                    <a:lnTo>
                      <a:pt x="744" y="507"/>
                    </a:lnTo>
                    <a:lnTo>
                      <a:pt x="757" y="495"/>
                    </a:lnTo>
                    <a:lnTo>
                      <a:pt x="803" y="530"/>
                    </a:lnTo>
                    <a:lnTo>
                      <a:pt x="805" y="567"/>
                    </a:lnTo>
                    <a:lnTo>
                      <a:pt x="756" y="535"/>
                    </a:lnTo>
                    <a:lnTo>
                      <a:pt x="711" y="516"/>
                    </a:lnTo>
                    <a:lnTo>
                      <a:pt x="702" y="550"/>
                    </a:lnTo>
                    <a:lnTo>
                      <a:pt x="728" y="572"/>
                    </a:lnTo>
                    <a:lnTo>
                      <a:pt x="696" y="582"/>
                    </a:lnTo>
                    <a:lnTo>
                      <a:pt x="793" y="587"/>
                    </a:lnTo>
                    <a:lnTo>
                      <a:pt x="732" y="631"/>
                    </a:lnTo>
                    <a:lnTo>
                      <a:pt x="670" y="652"/>
                    </a:lnTo>
                    <a:lnTo>
                      <a:pt x="623" y="666"/>
                    </a:lnTo>
                    <a:lnTo>
                      <a:pt x="599" y="712"/>
                    </a:lnTo>
                    <a:lnTo>
                      <a:pt x="551" y="710"/>
                    </a:lnTo>
                    <a:lnTo>
                      <a:pt x="543" y="738"/>
                    </a:lnTo>
                    <a:lnTo>
                      <a:pt x="514" y="741"/>
                    </a:lnTo>
                    <a:lnTo>
                      <a:pt x="497" y="760"/>
                    </a:lnTo>
                    <a:lnTo>
                      <a:pt x="505" y="802"/>
                    </a:lnTo>
                    <a:lnTo>
                      <a:pt x="474" y="834"/>
                    </a:lnTo>
                    <a:lnTo>
                      <a:pt x="484" y="860"/>
                    </a:lnTo>
                    <a:lnTo>
                      <a:pt x="469" y="914"/>
                    </a:lnTo>
                    <a:lnTo>
                      <a:pt x="438" y="914"/>
                    </a:lnTo>
                    <a:lnTo>
                      <a:pt x="399" y="885"/>
                    </a:lnTo>
                    <a:lnTo>
                      <a:pt x="367" y="856"/>
                    </a:lnTo>
                    <a:lnTo>
                      <a:pt x="329" y="784"/>
                    </a:lnTo>
                    <a:lnTo>
                      <a:pt x="307" y="724"/>
                    </a:lnTo>
                    <a:lnTo>
                      <a:pt x="299" y="682"/>
                    </a:lnTo>
                    <a:lnTo>
                      <a:pt x="315" y="643"/>
                    </a:lnTo>
                    <a:lnTo>
                      <a:pt x="346" y="610"/>
                    </a:lnTo>
                    <a:lnTo>
                      <a:pt x="353" y="583"/>
                    </a:lnTo>
                    <a:lnTo>
                      <a:pt x="323" y="580"/>
                    </a:lnTo>
                    <a:lnTo>
                      <a:pt x="290" y="559"/>
                    </a:lnTo>
                    <a:lnTo>
                      <a:pt x="350" y="559"/>
                    </a:lnTo>
                    <a:lnTo>
                      <a:pt x="313" y="532"/>
                    </a:lnTo>
                    <a:lnTo>
                      <a:pt x="331" y="523"/>
                    </a:lnTo>
                    <a:lnTo>
                      <a:pt x="297" y="530"/>
                    </a:lnTo>
                    <a:lnTo>
                      <a:pt x="275" y="532"/>
                    </a:lnTo>
                    <a:lnTo>
                      <a:pt x="274" y="509"/>
                    </a:lnTo>
                    <a:lnTo>
                      <a:pt x="290" y="477"/>
                    </a:lnTo>
                    <a:lnTo>
                      <a:pt x="254" y="414"/>
                    </a:lnTo>
                    <a:lnTo>
                      <a:pt x="225" y="361"/>
                    </a:lnTo>
                    <a:lnTo>
                      <a:pt x="190" y="345"/>
                    </a:lnTo>
                    <a:lnTo>
                      <a:pt x="122" y="351"/>
                    </a:lnTo>
                    <a:lnTo>
                      <a:pt x="53" y="333"/>
                    </a:lnTo>
                    <a:lnTo>
                      <a:pt x="76" y="321"/>
                    </a:lnTo>
                    <a:lnTo>
                      <a:pt x="24" y="309"/>
                    </a:lnTo>
                    <a:lnTo>
                      <a:pt x="113" y="280"/>
                    </a:lnTo>
                    <a:lnTo>
                      <a:pt x="57" y="286"/>
                    </a:lnTo>
                    <a:lnTo>
                      <a:pt x="0" y="25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7" name="Freeform 102"/>
              <p:cNvSpPr>
                <a:spLocks/>
              </p:cNvSpPr>
              <p:nvPr/>
            </p:nvSpPr>
            <p:spPr bwMode="auto">
              <a:xfrm>
                <a:off x="1462" y="1035"/>
                <a:ext cx="84" cy="71"/>
              </a:xfrm>
              <a:custGeom>
                <a:avLst/>
                <a:gdLst>
                  <a:gd name="T0" fmla="*/ 0 w 84"/>
                  <a:gd name="T1" fmla="*/ 50 h 71"/>
                  <a:gd name="T2" fmla="*/ 42 w 84"/>
                  <a:gd name="T3" fmla="*/ 70 h 71"/>
                  <a:gd name="T4" fmla="*/ 83 w 84"/>
                  <a:gd name="T5" fmla="*/ 5 h 71"/>
                  <a:gd name="T6" fmla="*/ 4 w 84"/>
                  <a:gd name="T7" fmla="*/ 0 h 71"/>
                  <a:gd name="T8" fmla="*/ 0 w 84"/>
                  <a:gd name="T9" fmla="*/ 50 h 71"/>
                  <a:gd name="T10" fmla="*/ 0 w 84"/>
                  <a:gd name="T11" fmla="*/ 5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1">
                    <a:moveTo>
                      <a:pt x="0" y="50"/>
                    </a:moveTo>
                    <a:lnTo>
                      <a:pt x="42" y="70"/>
                    </a:lnTo>
                    <a:lnTo>
                      <a:pt x="83" y="5"/>
                    </a:lnTo>
                    <a:lnTo>
                      <a:pt x="4" y="0"/>
                    </a:lnTo>
                    <a:lnTo>
                      <a:pt x="0" y="5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8" name="Freeform 103"/>
              <p:cNvSpPr>
                <a:spLocks/>
              </p:cNvSpPr>
              <p:nvPr/>
            </p:nvSpPr>
            <p:spPr bwMode="auto">
              <a:xfrm>
                <a:off x="1355" y="931"/>
                <a:ext cx="80" cy="64"/>
              </a:xfrm>
              <a:custGeom>
                <a:avLst/>
                <a:gdLst>
                  <a:gd name="T0" fmla="*/ 0 w 80"/>
                  <a:gd name="T1" fmla="*/ 42 h 64"/>
                  <a:gd name="T2" fmla="*/ 8 w 80"/>
                  <a:gd name="T3" fmla="*/ 4 h 64"/>
                  <a:gd name="T4" fmla="*/ 70 w 80"/>
                  <a:gd name="T5" fmla="*/ 0 h 64"/>
                  <a:gd name="T6" fmla="*/ 79 w 80"/>
                  <a:gd name="T7" fmla="*/ 47 h 64"/>
                  <a:gd name="T8" fmla="*/ 68 w 80"/>
                  <a:gd name="T9" fmla="*/ 63 h 64"/>
                  <a:gd name="T10" fmla="*/ 30 w 80"/>
                  <a:gd name="T11" fmla="*/ 61 h 64"/>
                  <a:gd name="T12" fmla="*/ 0 w 80"/>
                  <a:gd name="T13" fmla="*/ 42 h 64"/>
                  <a:gd name="T14" fmla="*/ 0 w 80"/>
                  <a:gd name="T15" fmla="*/ 42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64">
                    <a:moveTo>
                      <a:pt x="0" y="42"/>
                    </a:moveTo>
                    <a:lnTo>
                      <a:pt x="8" y="4"/>
                    </a:lnTo>
                    <a:lnTo>
                      <a:pt x="70" y="0"/>
                    </a:lnTo>
                    <a:lnTo>
                      <a:pt x="79" y="47"/>
                    </a:lnTo>
                    <a:lnTo>
                      <a:pt x="68" y="63"/>
                    </a:lnTo>
                    <a:lnTo>
                      <a:pt x="30" y="61"/>
                    </a:lnTo>
                    <a:lnTo>
                      <a:pt x="0" y="4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19" name="Freeform 104"/>
              <p:cNvSpPr>
                <a:spLocks/>
              </p:cNvSpPr>
              <p:nvPr/>
            </p:nvSpPr>
            <p:spPr bwMode="auto">
              <a:xfrm>
                <a:off x="1355" y="1034"/>
                <a:ext cx="95" cy="107"/>
              </a:xfrm>
              <a:custGeom>
                <a:avLst/>
                <a:gdLst>
                  <a:gd name="T0" fmla="*/ 0 w 95"/>
                  <a:gd name="T1" fmla="*/ 57 h 107"/>
                  <a:gd name="T2" fmla="*/ 36 w 95"/>
                  <a:gd name="T3" fmla="*/ 0 h 107"/>
                  <a:gd name="T4" fmla="*/ 81 w 95"/>
                  <a:gd name="T5" fmla="*/ 30 h 107"/>
                  <a:gd name="T6" fmla="*/ 64 w 95"/>
                  <a:gd name="T7" fmla="*/ 47 h 107"/>
                  <a:gd name="T8" fmla="*/ 91 w 95"/>
                  <a:gd name="T9" fmla="*/ 52 h 107"/>
                  <a:gd name="T10" fmla="*/ 94 w 95"/>
                  <a:gd name="T11" fmla="*/ 87 h 107"/>
                  <a:gd name="T12" fmla="*/ 54 w 95"/>
                  <a:gd name="T13" fmla="*/ 106 h 107"/>
                  <a:gd name="T14" fmla="*/ 0 w 95"/>
                  <a:gd name="T15" fmla="*/ 57 h 107"/>
                  <a:gd name="T16" fmla="*/ 0 w 95"/>
                  <a:gd name="T17" fmla="*/ 5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107">
                    <a:moveTo>
                      <a:pt x="0" y="57"/>
                    </a:moveTo>
                    <a:lnTo>
                      <a:pt x="36" y="0"/>
                    </a:lnTo>
                    <a:lnTo>
                      <a:pt x="81" y="30"/>
                    </a:lnTo>
                    <a:lnTo>
                      <a:pt x="64" y="47"/>
                    </a:lnTo>
                    <a:lnTo>
                      <a:pt x="91" y="52"/>
                    </a:lnTo>
                    <a:lnTo>
                      <a:pt x="94" y="87"/>
                    </a:lnTo>
                    <a:lnTo>
                      <a:pt x="54" y="106"/>
                    </a:lnTo>
                    <a:lnTo>
                      <a:pt x="0" y="57"/>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0" name="Freeform 105"/>
              <p:cNvSpPr>
                <a:spLocks/>
              </p:cNvSpPr>
              <p:nvPr/>
            </p:nvSpPr>
            <p:spPr bwMode="auto">
              <a:xfrm>
                <a:off x="1116" y="918"/>
                <a:ext cx="193" cy="101"/>
              </a:xfrm>
              <a:custGeom>
                <a:avLst/>
                <a:gdLst>
                  <a:gd name="T0" fmla="*/ 0 w 193"/>
                  <a:gd name="T1" fmla="*/ 66 h 101"/>
                  <a:gd name="T2" fmla="*/ 42 w 193"/>
                  <a:gd name="T3" fmla="*/ 14 h 101"/>
                  <a:gd name="T4" fmla="*/ 81 w 193"/>
                  <a:gd name="T5" fmla="*/ 27 h 101"/>
                  <a:gd name="T6" fmla="*/ 100 w 193"/>
                  <a:gd name="T7" fmla="*/ 54 h 101"/>
                  <a:gd name="T8" fmla="*/ 137 w 193"/>
                  <a:gd name="T9" fmla="*/ 55 h 101"/>
                  <a:gd name="T10" fmla="*/ 114 w 193"/>
                  <a:gd name="T11" fmla="*/ 17 h 101"/>
                  <a:gd name="T12" fmla="*/ 139 w 193"/>
                  <a:gd name="T13" fmla="*/ 0 h 101"/>
                  <a:gd name="T14" fmla="*/ 151 w 193"/>
                  <a:gd name="T15" fmla="*/ 23 h 101"/>
                  <a:gd name="T16" fmla="*/ 180 w 193"/>
                  <a:gd name="T17" fmla="*/ 34 h 101"/>
                  <a:gd name="T18" fmla="*/ 192 w 193"/>
                  <a:gd name="T19" fmla="*/ 51 h 101"/>
                  <a:gd name="T20" fmla="*/ 181 w 193"/>
                  <a:gd name="T21" fmla="*/ 74 h 101"/>
                  <a:gd name="T22" fmla="*/ 141 w 193"/>
                  <a:gd name="T23" fmla="*/ 72 h 101"/>
                  <a:gd name="T24" fmla="*/ 79 w 193"/>
                  <a:gd name="T25" fmla="*/ 100 h 101"/>
                  <a:gd name="T26" fmla="*/ 0 w 193"/>
                  <a:gd name="T27" fmla="*/ 66 h 101"/>
                  <a:gd name="T28" fmla="*/ 0 w 193"/>
                  <a:gd name="T29" fmla="*/ 6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 h="101">
                    <a:moveTo>
                      <a:pt x="0" y="66"/>
                    </a:moveTo>
                    <a:lnTo>
                      <a:pt x="42" y="14"/>
                    </a:lnTo>
                    <a:lnTo>
                      <a:pt x="81" y="27"/>
                    </a:lnTo>
                    <a:lnTo>
                      <a:pt x="100" y="54"/>
                    </a:lnTo>
                    <a:lnTo>
                      <a:pt x="137" y="55"/>
                    </a:lnTo>
                    <a:lnTo>
                      <a:pt x="114" y="17"/>
                    </a:lnTo>
                    <a:lnTo>
                      <a:pt x="139" y="0"/>
                    </a:lnTo>
                    <a:lnTo>
                      <a:pt x="151" y="23"/>
                    </a:lnTo>
                    <a:lnTo>
                      <a:pt x="180" y="34"/>
                    </a:lnTo>
                    <a:lnTo>
                      <a:pt x="192" y="51"/>
                    </a:lnTo>
                    <a:lnTo>
                      <a:pt x="181" y="74"/>
                    </a:lnTo>
                    <a:lnTo>
                      <a:pt x="141" y="72"/>
                    </a:lnTo>
                    <a:lnTo>
                      <a:pt x="79" y="100"/>
                    </a:lnTo>
                    <a:lnTo>
                      <a:pt x="0" y="6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1" name="Freeform 106"/>
              <p:cNvSpPr>
                <a:spLocks/>
              </p:cNvSpPr>
              <p:nvPr/>
            </p:nvSpPr>
            <p:spPr bwMode="auto">
              <a:xfrm>
                <a:off x="1035" y="885"/>
                <a:ext cx="114" cy="76"/>
              </a:xfrm>
              <a:custGeom>
                <a:avLst/>
                <a:gdLst>
                  <a:gd name="T0" fmla="*/ 0 w 114"/>
                  <a:gd name="T1" fmla="*/ 58 h 76"/>
                  <a:gd name="T2" fmla="*/ 39 w 114"/>
                  <a:gd name="T3" fmla="*/ 75 h 76"/>
                  <a:gd name="T4" fmla="*/ 78 w 114"/>
                  <a:gd name="T5" fmla="*/ 34 h 76"/>
                  <a:gd name="T6" fmla="*/ 82 w 114"/>
                  <a:gd name="T7" fmla="*/ 56 h 76"/>
                  <a:gd name="T8" fmla="*/ 107 w 114"/>
                  <a:gd name="T9" fmla="*/ 38 h 76"/>
                  <a:gd name="T10" fmla="*/ 113 w 114"/>
                  <a:gd name="T11" fmla="*/ 10 h 76"/>
                  <a:gd name="T12" fmla="*/ 99 w 114"/>
                  <a:gd name="T13" fmla="*/ 0 h 76"/>
                  <a:gd name="T14" fmla="*/ 56 w 114"/>
                  <a:gd name="T15" fmla="*/ 11 h 76"/>
                  <a:gd name="T16" fmla="*/ 0 w 114"/>
                  <a:gd name="T17" fmla="*/ 58 h 76"/>
                  <a:gd name="T18" fmla="*/ 0 w 114"/>
                  <a:gd name="T19" fmla="*/ 58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76">
                    <a:moveTo>
                      <a:pt x="0" y="58"/>
                    </a:moveTo>
                    <a:lnTo>
                      <a:pt x="39" y="75"/>
                    </a:lnTo>
                    <a:lnTo>
                      <a:pt x="78" y="34"/>
                    </a:lnTo>
                    <a:lnTo>
                      <a:pt x="82" y="56"/>
                    </a:lnTo>
                    <a:lnTo>
                      <a:pt x="107" y="38"/>
                    </a:lnTo>
                    <a:lnTo>
                      <a:pt x="113" y="10"/>
                    </a:lnTo>
                    <a:lnTo>
                      <a:pt x="99" y="0"/>
                    </a:lnTo>
                    <a:lnTo>
                      <a:pt x="56" y="11"/>
                    </a:lnTo>
                    <a:lnTo>
                      <a:pt x="0" y="5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2" name="Freeform 107"/>
              <p:cNvSpPr>
                <a:spLocks/>
              </p:cNvSpPr>
              <p:nvPr/>
            </p:nvSpPr>
            <p:spPr bwMode="auto">
              <a:xfrm>
                <a:off x="1308" y="810"/>
                <a:ext cx="100" cy="65"/>
              </a:xfrm>
              <a:custGeom>
                <a:avLst/>
                <a:gdLst>
                  <a:gd name="T0" fmla="*/ 0 w 100"/>
                  <a:gd name="T1" fmla="*/ 0 h 65"/>
                  <a:gd name="T2" fmla="*/ 0 w 100"/>
                  <a:gd name="T3" fmla="*/ 0 h 65"/>
                  <a:gd name="T4" fmla="*/ 8 w 100"/>
                  <a:gd name="T5" fmla="*/ 23 h 65"/>
                  <a:gd name="T6" fmla="*/ 9 w 100"/>
                  <a:gd name="T7" fmla="*/ 39 h 65"/>
                  <a:gd name="T8" fmla="*/ 99 w 100"/>
                  <a:gd name="T9" fmla="*/ 64 h 65"/>
                  <a:gd name="T10" fmla="*/ 93 w 100"/>
                  <a:gd name="T11" fmla="*/ 28 h 65"/>
                  <a:gd name="T12" fmla="*/ 52 w 100"/>
                  <a:gd name="T13" fmla="*/ 5 h 65"/>
                  <a:gd name="T14" fmla="*/ 35 w 100"/>
                  <a:gd name="T15" fmla="*/ 0 h 65"/>
                  <a:gd name="T16" fmla="*/ 0 w 100"/>
                  <a:gd name="T17" fmla="*/ 0 h 65"/>
                  <a:gd name="T18" fmla="*/ 0 w 10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65">
                    <a:moveTo>
                      <a:pt x="0" y="0"/>
                    </a:moveTo>
                    <a:lnTo>
                      <a:pt x="0" y="0"/>
                    </a:lnTo>
                    <a:lnTo>
                      <a:pt x="8" y="23"/>
                    </a:lnTo>
                    <a:lnTo>
                      <a:pt x="9" y="39"/>
                    </a:lnTo>
                    <a:lnTo>
                      <a:pt x="99" y="64"/>
                    </a:lnTo>
                    <a:lnTo>
                      <a:pt x="93" y="28"/>
                    </a:lnTo>
                    <a:lnTo>
                      <a:pt x="52" y="5"/>
                    </a:lnTo>
                    <a:lnTo>
                      <a:pt x="35" y="0"/>
                    </a:lnTo>
                    <a:lnTo>
                      <a:pt x="0" y="0"/>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3" name="Freeform 108"/>
              <p:cNvSpPr>
                <a:spLocks/>
              </p:cNvSpPr>
              <p:nvPr/>
            </p:nvSpPr>
            <p:spPr bwMode="auto">
              <a:xfrm>
                <a:off x="1441" y="908"/>
                <a:ext cx="272" cy="106"/>
              </a:xfrm>
              <a:custGeom>
                <a:avLst/>
                <a:gdLst>
                  <a:gd name="T0" fmla="*/ 0 w 272"/>
                  <a:gd name="T1" fmla="*/ 15 h 106"/>
                  <a:gd name="T2" fmla="*/ 17 w 272"/>
                  <a:gd name="T3" fmla="*/ 0 h 106"/>
                  <a:gd name="T4" fmla="*/ 129 w 272"/>
                  <a:gd name="T5" fmla="*/ 45 h 106"/>
                  <a:gd name="T6" fmla="*/ 176 w 272"/>
                  <a:gd name="T7" fmla="*/ 72 h 106"/>
                  <a:gd name="T8" fmla="*/ 228 w 272"/>
                  <a:gd name="T9" fmla="*/ 52 h 106"/>
                  <a:gd name="T10" fmla="*/ 271 w 272"/>
                  <a:gd name="T11" fmla="*/ 76 h 106"/>
                  <a:gd name="T12" fmla="*/ 263 w 272"/>
                  <a:gd name="T13" fmla="*/ 105 h 106"/>
                  <a:gd name="T14" fmla="*/ 82 w 272"/>
                  <a:gd name="T15" fmla="*/ 104 h 106"/>
                  <a:gd name="T16" fmla="*/ 31 w 272"/>
                  <a:gd name="T17" fmla="*/ 37 h 106"/>
                  <a:gd name="T18" fmla="*/ 0 w 272"/>
                  <a:gd name="T19" fmla="*/ 15 h 106"/>
                  <a:gd name="T20" fmla="*/ 0 w 272"/>
                  <a:gd name="T21" fmla="*/ 15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2" h="106">
                    <a:moveTo>
                      <a:pt x="0" y="15"/>
                    </a:moveTo>
                    <a:lnTo>
                      <a:pt x="17" y="0"/>
                    </a:lnTo>
                    <a:lnTo>
                      <a:pt x="129" y="45"/>
                    </a:lnTo>
                    <a:lnTo>
                      <a:pt x="176" y="72"/>
                    </a:lnTo>
                    <a:lnTo>
                      <a:pt x="228" y="52"/>
                    </a:lnTo>
                    <a:lnTo>
                      <a:pt x="271" y="76"/>
                    </a:lnTo>
                    <a:lnTo>
                      <a:pt x="263" y="105"/>
                    </a:lnTo>
                    <a:lnTo>
                      <a:pt x="82" y="104"/>
                    </a:lnTo>
                    <a:lnTo>
                      <a:pt x="31" y="37"/>
                    </a:lnTo>
                    <a:lnTo>
                      <a:pt x="0" y="15"/>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4" name="Freeform 109"/>
              <p:cNvSpPr>
                <a:spLocks/>
              </p:cNvSpPr>
              <p:nvPr/>
            </p:nvSpPr>
            <p:spPr bwMode="auto">
              <a:xfrm>
                <a:off x="1519" y="631"/>
                <a:ext cx="483" cy="320"/>
              </a:xfrm>
              <a:custGeom>
                <a:avLst/>
                <a:gdLst>
                  <a:gd name="T0" fmla="*/ 0 w 483"/>
                  <a:gd name="T1" fmla="*/ 68 h 320"/>
                  <a:gd name="T2" fmla="*/ 0 w 483"/>
                  <a:gd name="T3" fmla="*/ 68 h 320"/>
                  <a:gd name="T4" fmla="*/ 42 w 483"/>
                  <a:gd name="T5" fmla="*/ 69 h 320"/>
                  <a:gd name="T6" fmla="*/ 42 w 483"/>
                  <a:gd name="T7" fmla="*/ 105 h 320"/>
                  <a:gd name="T8" fmla="*/ 74 w 483"/>
                  <a:gd name="T9" fmla="*/ 120 h 320"/>
                  <a:gd name="T10" fmla="*/ 225 w 483"/>
                  <a:gd name="T11" fmla="*/ 77 h 320"/>
                  <a:gd name="T12" fmla="*/ 135 w 483"/>
                  <a:gd name="T13" fmla="*/ 132 h 320"/>
                  <a:gd name="T14" fmla="*/ 86 w 483"/>
                  <a:gd name="T15" fmla="*/ 132 h 320"/>
                  <a:gd name="T16" fmla="*/ 85 w 483"/>
                  <a:gd name="T17" fmla="*/ 154 h 320"/>
                  <a:gd name="T18" fmla="*/ 135 w 483"/>
                  <a:gd name="T19" fmla="*/ 191 h 320"/>
                  <a:gd name="T20" fmla="*/ 164 w 483"/>
                  <a:gd name="T21" fmla="*/ 195 h 320"/>
                  <a:gd name="T22" fmla="*/ 137 w 483"/>
                  <a:gd name="T23" fmla="*/ 203 h 320"/>
                  <a:gd name="T24" fmla="*/ 106 w 483"/>
                  <a:gd name="T25" fmla="*/ 197 h 320"/>
                  <a:gd name="T26" fmla="*/ 81 w 483"/>
                  <a:gd name="T27" fmla="*/ 204 h 320"/>
                  <a:gd name="T28" fmla="*/ 71 w 483"/>
                  <a:gd name="T29" fmla="*/ 233 h 320"/>
                  <a:gd name="T30" fmla="*/ 97 w 483"/>
                  <a:gd name="T31" fmla="*/ 241 h 320"/>
                  <a:gd name="T32" fmla="*/ 57 w 483"/>
                  <a:gd name="T33" fmla="*/ 247 h 320"/>
                  <a:gd name="T34" fmla="*/ 81 w 483"/>
                  <a:gd name="T35" fmla="*/ 274 h 320"/>
                  <a:gd name="T36" fmla="*/ 40 w 483"/>
                  <a:gd name="T37" fmla="*/ 290 h 320"/>
                  <a:gd name="T38" fmla="*/ 44 w 483"/>
                  <a:gd name="T39" fmla="*/ 307 h 320"/>
                  <a:gd name="T40" fmla="*/ 82 w 483"/>
                  <a:gd name="T41" fmla="*/ 299 h 320"/>
                  <a:gd name="T42" fmla="*/ 102 w 483"/>
                  <a:gd name="T43" fmla="*/ 314 h 320"/>
                  <a:gd name="T44" fmla="*/ 106 w 483"/>
                  <a:gd name="T45" fmla="*/ 301 h 320"/>
                  <a:gd name="T46" fmla="*/ 171 w 483"/>
                  <a:gd name="T47" fmla="*/ 319 h 320"/>
                  <a:gd name="T48" fmla="*/ 211 w 483"/>
                  <a:gd name="T49" fmla="*/ 303 h 320"/>
                  <a:gd name="T50" fmla="*/ 224 w 483"/>
                  <a:gd name="T51" fmla="*/ 254 h 320"/>
                  <a:gd name="T52" fmla="*/ 215 w 483"/>
                  <a:gd name="T53" fmla="*/ 240 h 320"/>
                  <a:gd name="T54" fmla="*/ 250 w 483"/>
                  <a:gd name="T55" fmla="*/ 241 h 320"/>
                  <a:gd name="T56" fmla="*/ 273 w 483"/>
                  <a:gd name="T57" fmla="*/ 211 h 320"/>
                  <a:gd name="T58" fmla="*/ 223 w 483"/>
                  <a:gd name="T59" fmla="*/ 197 h 320"/>
                  <a:gd name="T60" fmla="*/ 288 w 483"/>
                  <a:gd name="T61" fmla="*/ 169 h 320"/>
                  <a:gd name="T62" fmla="*/ 271 w 483"/>
                  <a:gd name="T63" fmla="*/ 156 h 320"/>
                  <a:gd name="T64" fmla="*/ 318 w 483"/>
                  <a:gd name="T65" fmla="*/ 161 h 320"/>
                  <a:gd name="T66" fmla="*/ 349 w 483"/>
                  <a:gd name="T67" fmla="*/ 131 h 320"/>
                  <a:gd name="T68" fmla="*/ 430 w 483"/>
                  <a:gd name="T69" fmla="*/ 79 h 320"/>
                  <a:gd name="T70" fmla="*/ 341 w 483"/>
                  <a:gd name="T71" fmla="*/ 97 h 320"/>
                  <a:gd name="T72" fmla="*/ 392 w 483"/>
                  <a:gd name="T73" fmla="*/ 75 h 320"/>
                  <a:gd name="T74" fmla="*/ 354 w 483"/>
                  <a:gd name="T75" fmla="*/ 65 h 320"/>
                  <a:gd name="T76" fmla="*/ 409 w 483"/>
                  <a:gd name="T77" fmla="*/ 68 h 320"/>
                  <a:gd name="T78" fmla="*/ 482 w 483"/>
                  <a:gd name="T79" fmla="*/ 40 h 320"/>
                  <a:gd name="T80" fmla="*/ 443 w 483"/>
                  <a:gd name="T81" fmla="*/ 6 h 320"/>
                  <a:gd name="T82" fmla="*/ 360 w 483"/>
                  <a:gd name="T83" fmla="*/ 20 h 320"/>
                  <a:gd name="T84" fmla="*/ 396 w 483"/>
                  <a:gd name="T85" fmla="*/ 3 h 320"/>
                  <a:gd name="T86" fmla="*/ 217 w 483"/>
                  <a:gd name="T87" fmla="*/ 0 h 320"/>
                  <a:gd name="T88" fmla="*/ 175 w 483"/>
                  <a:gd name="T89" fmla="*/ 3 h 320"/>
                  <a:gd name="T90" fmla="*/ 134 w 483"/>
                  <a:gd name="T91" fmla="*/ 30 h 320"/>
                  <a:gd name="T92" fmla="*/ 93 w 483"/>
                  <a:gd name="T93" fmla="*/ 28 h 320"/>
                  <a:gd name="T94" fmla="*/ 74 w 483"/>
                  <a:gd name="T95" fmla="*/ 42 h 320"/>
                  <a:gd name="T96" fmla="*/ 54 w 483"/>
                  <a:gd name="T97" fmla="*/ 45 h 320"/>
                  <a:gd name="T98" fmla="*/ 0 w 483"/>
                  <a:gd name="T99" fmla="*/ 68 h 320"/>
                  <a:gd name="T100" fmla="*/ 0 w 483"/>
                  <a:gd name="T101" fmla="*/ 6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320">
                    <a:moveTo>
                      <a:pt x="0" y="68"/>
                    </a:moveTo>
                    <a:lnTo>
                      <a:pt x="0" y="68"/>
                    </a:lnTo>
                    <a:lnTo>
                      <a:pt x="42" y="69"/>
                    </a:lnTo>
                    <a:lnTo>
                      <a:pt x="42" y="105"/>
                    </a:lnTo>
                    <a:lnTo>
                      <a:pt x="74" y="120"/>
                    </a:lnTo>
                    <a:lnTo>
                      <a:pt x="225" y="77"/>
                    </a:lnTo>
                    <a:lnTo>
                      <a:pt x="135" y="132"/>
                    </a:lnTo>
                    <a:lnTo>
                      <a:pt x="86" y="132"/>
                    </a:lnTo>
                    <a:lnTo>
                      <a:pt x="85" y="154"/>
                    </a:lnTo>
                    <a:lnTo>
                      <a:pt x="135" y="191"/>
                    </a:lnTo>
                    <a:lnTo>
                      <a:pt x="164" y="195"/>
                    </a:lnTo>
                    <a:lnTo>
                      <a:pt x="137" y="203"/>
                    </a:lnTo>
                    <a:lnTo>
                      <a:pt x="106" y="197"/>
                    </a:lnTo>
                    <a:lnTo>
                      <a:pt x="81" y="204"/>
                    </a:lnTo>
                    <a:lnTo>
                      <a:pt x="71" y="233"/>
                    </a:lnTo>
                    <a:lnTo>
                      <a:pt x="97" y="241"/>
                    </a:lnTo>
                    <a:lnTo>
                      <a:pt x="57" y="247"/>
                    </a:lnTo>
                    <a:lnTo>
                      <a:pt x="81" y="274"/>
                    </a:lnTo>
                    <a:lnTo>
                      <a:pt x="40" y="290"/>
                    </a:lnTo>
                    <a:lnTo>
                      <a:pt x="44" y="307"/>
                    </a:lnTo>
                    <a:lnTo>
                      <a:pt x="82" y="299"/>
                    </a:lnTo>
                    <a:lnTo>
                      <a:pt x="102" y="314"/>
                    </a:lnTo>
                    <a:lnTo>
                      <a:pt x="106" y="301"/>
                    </a:lnTo>
                    <a:lnTo>
                      <a:pt x="171" y="319"/>
                    </a:lnTo>
                    <a:lnTo>
                      <a:pt x="211" y="303"/>
                    </a:lnTo>
                    <a:lnTo>
                      <a:pt x="224" y="254"/>
                    </a:lnTo>
                    <a:lnTo>
                      <a:pt x="215" y="240"/>
                    </a:lnTo>
                    <a:lnTo>
                      <a:pt x="250" y="241"/>
                    </a:lnTo>
                    <a:lnTo>
                      <a:pt x="273" y="211"/>
                    </a:lnTo>
                    <a:lnTo>
                      <a:pt x="223" y="197"/>
                    </a:lnTo>
                    <a:lnTo>
                      <a:pt x="288" y="169"/>
                    </a:lnTo>
                    <a:lnTo>
                      <a:pt x="271" y="156"/>
                    </a:lnTo>
                    <a:lnTo>
                      <a:pt x="318" y="161"/>
                    </a:lnTo>
                    <a:lnTo>
                      <a:pt x="349" y="131"/>
                    </a:lnTo>
                    <a:lnTo>
                      <a:pt x="430" y="79"/>
                    </a:lnTo>
                    <a:lnTo>
                      <a:pt x="341" y="97"/>
                    </a:lnTo>
                    <a:lnTo>
                      <a:pt x="392" y="75"/>
                    </a:lnTo>
                    <a:lnTo>
                      <a:pt x="354" y="65"/>
                    </a:lnTo>
                    <a:lnTo>
                      <a:pt x="409" y="68"/>
                    </a:lnTo>
                    <a:lnTo>
                      <a:pt x="482" y="40"/>
                    </a:lnTo>
                    <a:lnTo>
                      <a:pt x="443" y="6"/>
                    </a:lnTo>
                    <a:lnTo>
                      <a:pt x="360" y="20"/>
                    </a:lnTo>
                    <a:lnTo>
                      <a:pt x="396" y="3"/>
                    </a:lnTo>
                    <a:lnTo>
                      <a:pt x="217" y="0"/>
                    </a:lnTo>
                    <a:lnTo>
                      <a:pt x="175" y="3"/>
                    </a:lnTo>
                    <a:lnTo>
                      <a:pt x="134" y="30"/>
                    </a:lnTo>
                    <a:lnTo>
                      <a:pt x="93" y="28"/>
                    </a:lnTo>
                    <a:lnTo>
                      <a:pt x="74" y="42"/>
                    </a:lnTo>
                    <a:lnTo>
                      <a:pt x="54" y="45"/>
                    </a:lnTo>
                    <a:lnTo>
                      <a:pt x="0" y="68"/>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5" name="Freeform 110"/>
              <p:cNvSpPr>
                <a:spLocks/>
              </p:cNvSpPr>
              <p:nvPr/>
            </p:nvSpPr>
            <p:spPr bwMode="auto">
              <a:xfrm>
                <a:off x="1452" y="725"/>
                <a:ext cx="177" cy="140"/>
              </a:xfrm>
              <a:custGeom>
                <a:avLst/>
                <a:gdLst>
                  <a:gd name="T0" fmla="*/ 0 w 177"/>
                  <a:gd name="T1" fmla="*/ 36 h 140"/>
                  <a:gd name="T2" fmla="*/ 43 w 177"/>
                  <a:gd name="T3" fmla="*/ 28 h 140"/>
                  <a:gd name="T4" fmla="*/ 20 w 177"/>
                  <a:gd name="T5" fmla="*/ 8 h 140"/>
                  <a:gd name="T6" fmla="*/ 75 w 177"/>
                  <a:gd name="T7" fmla="*/ 0 h 140"/>
                  <a:gd name="T8" fmla="*/ 88 w 177"/>
                  <a:gd name="T9" fmla="*/ 29 h 140"/>
                  <a:gd name="T10" fmla="*/ 136 w 177"/>
                  <a:gd name="T11" fmla="*/ 36 h 140"/>
                  <a:gd name="T12" fmla="*/ 136 w 177"/>
                  <a:gd name="T13" fmla="*/ 71 h 140"/>
                  <a:gd name="T14" fmla="*/ 164 w 177"/>
                  <a:gd name="T15" fmla="*/ 70 h 140"/>
                  <a:gd name="T16" fmla="*/ 176 w 177"/>
                  <a:gd name="T17" fmla="*/ 88 h 140"/>
                  <a:gd name="T18" fmla="*/ 128 w 177"/>
                  <a:gd name="T19" fmla="*/ 96 h 140"/>
                  <a:gd name="T20" fmla="*/ 119 w 177"/>
                  <a:gd name="T21" fmla="*/ 139 h 140"/>
                  <a:gd name="T22" fmla="*/ 67 w 177"/>
                  <a:gd name="T23" fmla="*/ 136 h 140"/>
                  <a:gd name="T24" fmla="*/ 39 w 177"/>
                  <a:gd name="T25" fmla="*/ 100 h 140"/>
                  <a:gd name="T26" fmla="*/ 96 w 177"/>
                  <a:gd name="T27" fmla="*/ 85 h 140"/>
                  <a:gd name="T28" fmla="*/ 28 w 177"/>
                  <a:gd name="T29" fmla="*/ 88 h 140"/>
                  <a:gd name="T30" fmla="*/ 0 w 177"/>
                  <a:gd name="T31" fmla="*/ 36 h 140"/>
                  <a:gd name="T32" fmla="*/ 0 w 177"/>
                  <a:gd name="T33" fmla="*/ 3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140">
                    <a:moveTo>
                      <a:pt x="0" y="36"/>
                    </a:moveTo>
                    <a:lnTo>
                      <a:pt x="43" y="28"/>
                    </a:lnTo>
                    <a:lnTo>
                      <a:pt x="20" y="8"/>
                    </a:lnTo>
                    <a:lnTo>
                      <a:pt x="75" y="0"/>
                    </a:lnTo>
                    <a:lnTo>
                      <a:pt x="88" y="29"/>
                    </a:lnTo>
                    <a:lnTo>
                      <a:pt x="136" y="36"/>
                    </a:lnTo>
                    <a:lnTo>
                      <a:pt x="136" y="71"/>
                    </a:lnTo>
                    <a:lnTo>
                      <a:pt x="164" y="70"/>
                    </a:lnTo>
                    <a:lnTo>
                      <a:pt x="176" y="88"/>
                    </a:lnTo>
                    <a:lnTo>
                      <a:pt x="128" y="96"/>
                    </a:lnTo>
                    <a:lnTo>
                      <a:pt x="119" y="139"/>
                    </a:lnTo>
                    <a:lnTo>
                      <a:pt x="67" y="136"/>
                    </a:lnTo>
                    <a:lnTo>
                      <a:pt x="39" y="100"/>
                    </a:lnTo>
                    <a:lnTo>
                      <a:pt x="96" y="85"/>
                    </a:lnTo>
                    <a:lnTo>
                      <a:pt x="28" y="88"/>
                    </a:lnTo>
                    <a:lnTo>
                      <a:pt x="0" y="36"/>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426" name="Freeform 111"/>
              <p:cNvSpPr>
                <a:spLocks/>
              </p:cNvSpPr>
              <p:nvPr/>
            </p:nvSpPr>
            <p:spPr bwMode="auto">
              <a:xfrm>
                <a:off x="1549" y="1044"/>
                <a:ext cx="452" cy="421"/>
              </a:xfrm>
              <a:custGeom>
                <a:avLst/>
                <a:gdLst>
                  <a:gd name="T0" fmla="*/ 0 w 452"/>
                  <a:gd name="T1" fmla="*/ 92 h 421"/>
                  <a:gd name="T2" fmla="*/ 0 w 452"/>
                  <a:gd name="T3" fmla="*/ 92 h 421"/>
                  <a:gd name="T4" fmla="*/ 4 w 452"/>
                  <a:gd name="T5" fmla="*/ 47 h 421"/>
                  <a:gd name="T6" fmla="*/ 53 w 452"/>
                  <a:gd name="T7" fmla="*/ 0 h 421"/>
                  <a:gd name="T8" fmla="*/ 81 w 452"/>
                  <a:gd name="T9" fmla="*/ 5 h 421"/>
                  <a:gd name="T10" fmla="*/ 58 w 452"/>
                  <a:gd name="T11" fmla="*/ 57 h 421"/>
                  <a:gd name="T12" fmla="*/ 78 w 452"/>
                  <a:gd name="T13" fmla="*/ 86 h 421"/>
                  <a:gd name="T14" fmla="*/ 82 w 452"/>
                  <a:gd name="T15" fmla="*/ 56 h 421"/>
                  <a:gd name="T16" fmla="*/ 100 w 452"/>
                  <a:gd name="T17" fmla="*/ 20 h 421"/>
                  <a:gd name="T18" fmla="*/ 134 w 452"/>
                  <a:gd name="T19" fmla="*/ 3 h 421"/>
                  <a:gd name="T20" fmla="*/ 144 w 452"/>
                  <a:gd name="T21" fmla="*/ 74 h 421"/>
                  <a:gd name="T22" fmla="*/ 195 w 452"/>
                  <a:gd name="T23" fmla="*/ 41 h 421"/>
                  <a:gd name="T24" fmla="*/ 232 w 452"/>
                  <a:gd name="T25" fmla="*/ 50 h 421"/>
                  <a:gd name="T26" fmla="*/ 248 w 452"/>
                  <a:gd name="T27" fmla="*/ 74 h 421"/>
                  <a:gd name="T28" fmla="*/ 264 w 452"/>
                  <a:gd name="T29" fmla="*/ 97 h 421"/>
                  <a:gd name="T30" fmla="*/ 276 w 452"/>
                  <a:gd name="T31" fmla="*/ 82 h 421"/>
                  <a:gd name="T32" fmla="*/ 306 w 452"/>
                  <a:gd name="T33" fmla="*/ 106 h 421"/>
                  <a:gd name="T34" fmla="*/ 308 w 452"/>
                  <a:gd name="T35" fmla="*/ 127 h 421"/>
                  <a:gd name="T36" fmla="*/ 344 w 452"/>
                  <a:gd name="T37" fmla="*/ 134 h 421"/>
                  <a:gd name="T38" fmla="*/ 360 w 452"/>
                  <a:gd name="T39" fmla="*/ 148 h 421"/>
                  <a:gd name="T40" fmla="*/ 335 w 452"/>
                  <a:gd name="T41" fmla="*/ 162 h 421"/>
                  <a:gd name="T42" fmla="*/ 371 w 452"/>
                  <a:gd name="T43" fmla="*/ 172 h 421"/>
                  <a:gd name="T44" fmla="*/ 342 w 452"/>
                  <a:gd name="T45" fmla="*/ 195 h 421"/>
                  <a:gd name="T46" fmla="*/ 379 w 452"/>
                  <a:gd name="T47" fmla="*/ 220 h 421"/>
                  <a:gd name="T48" fmla="*/ 395 w 452"/>
                  <a:gd name="T49" fmla="*/ 215 h 421"/>
                  <a:gd name="T50" fmla="*/ 451 w 452"/>
                  <a:gd name="T51" fmla="*/ 262 h 421"/>
                  <a:gd name="T52" fmla="*/ 418 w 452"/>
                  <a:gd name="T53" fmla="*/ 294 h 421"/>
                  <a:gd name="T54" fmla="*/ 416 w 452"/>
                  <a:gd name="T55" fmla="*/ 322 h 421"/>
                  <a:gd name="T56" fmla="*/ 365 w 452"/>
                  <a:gd name="T57" fmla="*/ 268 h 421"/>
                  <a:gd name="T58" fmla="*/ 345 w 452"/>
                  <a:gd name="T59" fmla="*/ 272 h 421"/>
                  <a:gd name="T60" fmla="*/ 368 w 452"/>
                  <a:gd name="T61" fmla="*/ 326 h 421"/>
                  <a:gd name="T62" fmla="*/ 395 w 452"/>
                  <a:gd name="T63" fmla="*/ 333 h 421"/>
                  <a:gd name="T64" fmla="*/ 396 w 452"/>
                  <a:gd name="T65" fmla="*/ 399 h 421"/>
                  <a:gd name="T66" fmla="*/ 333 w 452"/>
                  <a:gd name="T67" fmla="*/ 362 h 421"/>
                  <a:gd name="T68" fmla="*/ 378 w 452"/>
                  <a:gd name="T69" fmla="*/ 420 h 421"/>
                  <a:gd name="T70" fmla="*/ 296 w 452"/>
                  <a:gd name="T71" fmla="*/ 384 h 421"/>
                  <a:gd name="T72" fmla="*/ 243 w 452"/>
                  <a:gd name="T73" fmla="*/ 337 h 421"/>
                  <a:gd name="T74" fmla="*/ 209 w 452"/>
                  <a:gd name="T75" fmla="*/ 345 h 421"/>
                  <a:gd name="T76" fmla="*/ 199 w 452"/>
                  <a:gd name="T77" fmla="*/ 305 h 421"/>
                  <a:gd name="T78" fmla="*/ 259 w 452"/>
                  <a:gd name="T79" fmla="*/ 305 h 421"/>
                  <a:gd name="T80" fmla="*/ 245 w 452"/>
                  <a:gd name="T81" fmla="*/ 280 h 421"/>
                  <a:gd name="T82" fmla="*/ 279 w 452"/>
                  <a:gd name="T83" fmla="*/ 242 h 421"/>
                  <a:gd name="T84" fmla="*/ 254 w 452"/>
                  <a:gd name="T85" fmla="*/ 192 h 421"/>
                  <a:gd name="T86" fmla="*/ 211 w 452"/>
                  <a:gd name="T87" fmla="*/ 194 h 421"/>
                  <a:gd name="T88" fmla="*/ 209 w 452"/>
                  <a:gd name="T89" fmla="*/ 180 h 421"/>
                  <a:gd name="T90" fmla="*/ 224 w 452"/>
                  <a:gd name="T91" fmla="*/ 172 h 421"/>
                  <a:gd name="T92" fmla="*/ 196 w 452"/>
                  <a:gd name="T93" fmla="*/ 151 h 421"/>
                  <a:gd name="T94" fmla="*/ 170 w 452"/>
                  <a:gd name="T95" fmla="*/ 129 h 421"/>
                  <a:gd name="T96" fmla="*/ 176 w 452"/>
                  <a:gd name="T97" fmla="*/ 149 h 421"/>
                  <a:gd name="T98" fmla="*/ 144 w 452"/>
                  <a:gd name="T99" fmla="*/ 155 h 421"/>
                  <a:gd name="T100" fmla="*/ 28 w 452"/>
                  <a:gd name="T101" fmla="*/ 133 h 421"/>
                  <a:gd name="T102" fmla="*/ 9 w 452"/>
                  <a:gd name="T103" fmla="*/ 106 h 421"/>
                  <a:gd name="T104" fmla="*/ 45 w 452"/>
                  <a:gd name="T105" fmla="*/ 108 h 421"/>
                  <a:gd name="T106" fmla="*/ 0 w 452"/>
                  <a:gd name="T107" fmla="*/ 92 h 421"/>
                  <a:gd name="T108" fmla="*/ 0 w 452"/>
                  <a:gd name="T109" fmla="*/ 92 h 4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21">
                    <a:moveTo>
                      <a:pt x="0" y="92"/>
                    </a:moveTo>
                    <a:lnTo>
                      <a:pt x="0" y="92"/>
                    </a:lnTo>
                    <a:lnTo>
                      <a:pt x="4" y="47"/>
                    </a:lnTo>
                    <a:lnTo>
                      <a:pt x="53" y="0"/>
                    </a:lnTo>
                    <a:lnTo>
                      <a:pt x="81" y="5"/>
                    </a:lnTo>
                    <a:lnTo>
                      <a:pt x="58" y="57"/>
                    </a:lnTo>
                    <a:lnTo>
                      <a:pt x="78" y="86"/>
                    </a:lnTo>
                    <a:lnTo>
                      <a:pt x="82" y="56"/>
                    </a:lnTo>
                    <a:lnTo>
                      <a:pt x="100" y="20"/>
                    </a:lnTo>
                    <a:lnTo>
                      <a:pt x="134" y="3"/>
                    </a:lnTo>
                    <a:lnTo>
                      <a:pt x="144" y="74"/>
                    </a:lnTo>
                    <a:lnTo>
                      <a:pt x="195" y="41"/>
                    </a:lnTo>
                    <a:lnTo>
                      <a:pt x="232" y="50"/>
                    </a:lnTo>
                    <a:lnTo>
                      <a:pt x="248" y="74"/>
                    </a:lnTo>
                    <a:lnTo>
                      <a:pt x="264" y="97"/>
                    </a:lnTo>
                    <a:lnTo>
                      <a:pt x="276" y="82"/>
                    </a:lnTo>
                    <a:lnTo>
                      <a:pt x="306" y="106"/>
                    </a:lnTo>
                    <a:lnTo>
                      <a:pt x="308" y="127"/>
                    </a:lnTo>
                    <a:lnTo>
                      <a:pt x="344" y="134"/>
                    </a:lnTo>
                    <a:lnTo>
                      <a:pt x="360" y="148"/>
                    </a:lnTo>
                    <a:lnTo>
                      <a:pt x="335" y="162"/>
                    </a:lnTo>
                    <a:lnTo>
                      <a:pt x="371" y="172"/>
                    </a:lnTo>
                    <a:lnTo>
                      <a:pt x="342" y="195"/>
                    </a:lnTo>
                    <a:lnTo>
                      <a:pt x="379" y="220"/>
                    </a:lnTo>
                    <a:lnTo>
                      <a:pt x="395" y="215"/>
                    </a:lnTo>
                    <a:lnTo>
                      <a:pt x="451" y="262"/>
                    </a:lnTo>
                    <a:lnTo>
                      <a:pt x="418" y="294"/>
                    </a:lnTo>
                    <a:lnTo>
                      <a:pt x="416" y="322"/>
                    </a:lnTo>
                    <a:lnTo>
                      <a:pt x="365" y="268"/>
                    </a:lnTo>
                    <a:lnTo>
                      <a:pt x="345" y="272"/>
                    </a:lnTo>
                    <a:lnTo>
                      <a:pt x="368" y="326"/>
                    </a:lnTo>
                    <a:lnTo>
                      <a:pt x="395" y="333"/>
                    </a:lnTo>
                    <a:lnTo>
                      <a:pt x="396" y="399"/>
                    </a:lnTo>
                    <a:lnTo>
                      <a:pt x="333" y="362"/>
                    </a:lnTo>
                    <a:lnTo>
                      <a:pt x="378" y="420"/>
                    </a:lnTo>
                    <a:lnTo>
                      <a:pt x="296" y="384"/>
                    </a:lnTo>
                    <a:lnTo>
                      <a:pt x="243" y="337"/>
                    </a:lnTo>
                    <a:lnTo>
                      <a:pt x="209" y="345"/>
                    </a:lnTo>
                    <a:lnTo>
                      <a:pt x="199" y="305"/>
                    </a:lnTo>
                    <a:lnTo>
                      <a:pt x="259" y="305"/>
                    </a:lnTo>
                    <a:lnTo>
                      <a:pt x="245" y="280"/>
                    </a:lnTo>
                    <a:lnTo>
                      <a:pt x="279" y="242"/>
                    </a:lnTo>
                    <a:lnTo>
                      <a:pt x="254" y="192"/>
                    </a:lnTo>
                    <a:lnTo>
                      <a:pt x="211" y="194"/>
                    </a:lnTo>
                    <a:lnTo>
                      <a:pt x="209" y="180"/>
                    </a:lnTo>
                    <a:lnTo>
                      <a:pt x="224" y="172"/>
                    </a:lnTo>
                    <a:lnTo>
                      <a:pt x="196" y="151"/>
                    </a:lnTo>
                    <a:lnTo>
                      <a:pt x="170" y="129"/>
                    </a:lnTo>
                    <a:lnTo>
                      <a:pt x="176" y="149"/>
                    </a:lnTo>
                    <a:lnTo>
                      <a:pt x="144" y="155"/>
                    </a:lnTo>
                    <a:lnTo>
                      <a:pt x="28" y="133"/>
                    </a:lnTo>
                    <a:lnTo>
                      <a:pt x="9" y="106"/>
                    </a:lnTo>
                    <a:lnTo>
                      <a:pt x="45" y="108"/>
                    </a:lnTo>
                    <a:lnTo>
                      <a:pt x="0" y="92"/>
                    </a:lnTo>
                  </a:path>
                </a:pathLst>
              </a:custGeom>
              <a:solidFill>
                <a:srgbClr val="0000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378" name="Line 113"/>
            <p:cNvSpPr>
              <a:spLocks noChangeShapeType="1"/>
            </p:cNvSpPr>
            <p:nvPr/>
          </p:nvSpPr>
          <p:spPr bwMode="auto">
            <a:xfrm flipH="1">
              <a:off x="176" y="2806"/>
              <a:ext cx="5807" cy="0"/>
            </a:xfrm>
            <a:prstGeom prst="line">
              <a:avLst/>
            </a:prstGeom>
            <a:noFill/>
            <a:ln w="31202">
              <a:solidFill>
                <a:srgbClr val="8200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291" name="Rectangle 3"/>
          <p:cNvSpPr>
            <a:spLocks noGrp="1" noChangeArrowheads="1"/>
          </p:cNvSpPr>
          <p:nvPr>
            <p:ph type="body" idx="4294967295"/>
          </p:nvPr>
        </p:nvSpPr>
        <p:spPr>
          <a:xfrm>
            <a:off x="0" y="293688"/>
            <a:ext cx="9144000" cy="1485900"/>
          </a:xfrm>
          <a:noFill/>
        </p:spPr>
        <p:txBody>
          <a:bodyPr lIns="0" tIns="0" rIns="0" bIns="0" anchor="b"/>
          <a:lstStyle/>
          <a:p>
            <a:pPr marL="0" indent="0" algn="ctr" defTabSz="411668" eaLnBrk="1" hangingPunct="1">
              <a:spcBef>
                <a:spcPct val="0"/>
              </a:spcBef>
              <a:buClr>
                <a:srgbClr val="FFFF00"/>
              </a:buClr>
              <a:buSzPct val="90000"/>
              <a:buNone/>
            </a:pPr>
            <a:r>
              <a:rPr lang="en-US" altLang="en-US" sz="4400" b="1" cap="small" dirty="0" smtClean="0">
                <a:solidFill>
                  <a:schemeClr val="bg1"/>
                </a:solidFill>
                <a:latin typeface="Arial Rounded MT Bold" panose="020F0704030504030204" pitchFamily="34" charset="0"/>
              </a:rPr>
              <a:t>Construction Law Services LLC</a:t>
            </a:r>
          </a:p>
        </p:txBody>
      </p:sp>
      <p:sp>
        <p:nvSpPr>
          <p:cNvPr id="12292" name="Text Box 115"/>
          <p:cNvSpPr txBox="1">
            <a:spLocks noChangeArrowheads="1"/>
          </p:cNvSpPr>
          <p:nvPr/>
        </p:nvSpPr>
        <p:spPr bwMode="auto">
          <a:xfrm>
            <a:off x="952500" y="2277597"/>
            <a:ext cx="7521864" cy="48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eaLnBrk="0" hangingPunct="0">
              <a:spcBef>
                <a:spcPct val="20000"/>
              </a:spcBef>
              <a:buChar char="•"/>
              <a:defRPr sz="3200">
                <a:solidFill>
                  <a:schemeClr val="tx1"/>
                </a:solidFill>
                <a:latin typeface="Times New Roman" charset="0"/>
              </a:defRPr>
            </a:lvl1pPr>
            <a:lvl2pPr marL="742950" indent="-285750" defTabSz="458788" eaLnBrk="0" hangingPunct="0">
              <a:spcBef>
                <a:spcPct val="20000"/>
              </a:spcBef>
              <a:buChar char="–"/>
              <a:defRPr sz="2800">
                <a:solidFill>
                  <a:schemeClr val="tx1"/>
                </a:solidFill>
                <a:latin typeface="Times New Roman" charset="0"/>
              </a:defRPr>
            </a:lvl2pPr>
            <a:lvl3pPr marL="1143000" indent="-228600" defTabSz="458788" eaLnBrk="0" hangingPunct="0">
              <a:spcBef>
                <a:spcPct val="20000"/>
              </a:spcBef>
              <a:buChar char="•"/>
              <a:defRPr sz="2400">
                <a:solidFill>
                  <a:schemeClr val="tx1"/>
                </a:solidFill>
                <a:latin typeface="Times New Roman" charset="0"/>
              </a:defRPr>
            </a:lvl3pPr>
            <a:lvl4pPr marL="1600200" indent="-228600" defTabSz="458788" eaLnBrk="0" hangingPunct="0">
              <a:spcBef>
                <a:spcPct val="20000"/>
              </a:spcBef>
              <a:buChar char="–"/>
              <a:defRPr sz="2000">
                <a:solidFill>
                  <a:schemeClr val="tx1"/>
                </a:solidFill>
                <a:latin typeface="Times New Roman" charset="0"/>
              </a:defRPr>
            </a:lvl4pPr>
            <a:lvl5pPr marL="2057400" indent="-228600" defTabSz="458788" eaLnBrk="0" hangingPunct="0">
              <a:spcBef>
                <a:spcPct val="20000"/>
              </a:spcBef>
              <a:buChar char="»"/>
              <a:defRPr sz="2000">
                <a:solidFill>
                  <a:schemeClr val="tx1"/>
                </a:solidFill>
                <a:latin typeface="Times New Roman" charset="0"/>
              </a:defRPr>
            </a:lvl5pPr>
            <a:lvl6pPr marL="2514600" indent="-228600" defTabSz="458788" eaLnBrk="0" fontAlgn="base" hangingPunct="0">
              <a:spcBef>
                <a:spcPct val="20000"/>
              </a:spcBef>
              <a:spcAft>
                <a:spcPct val="0"/>
              </a:spcAft>
              <a:buChar char="»"/>
              <a:defRPr sz="2000">
                <a:solidFill>
                  <a:schemeClr val="tx1"/>
                </a:solidFill>
                <a:latin typeface="Times New Roman" charset="0"/>
              </a:defRPr>
            </a:lvl6pPr>
            <a:lvl7pPr marL="2971800" indent="-228600" defTabSz="458788" eaLnBrk="0" fontAlgn="base" hangingPunct="0">
              <a:spcBef>
                <a:spcPct val="20000"/>
              </a:spcBef>
              <a:spcAft>
                <a:spcPct val="0"/>
              </a:spcAft>
              <a:buChar char="»"/>
              <a:defRPr sz="2000">
                <a:solidFill>
                  <a:schemeClr val="tx1"/>
                </a:solidFill>
                <a:latin typeface="Times New Roman" charset="0"/>
              </a:defRPr>
            </a:lvl7pPr>
            <a:lvl8pPr marL="3429000" indent="-228600" defTabSz="458788" eaLnBrk="0" fontAlgn="base" hangingPunct="0">
              <a:spcBef>
                <a:spcPct val="20000"/>
              </a:spcBef>
              <a:spcAft>
                <a:spcPct val="0"/>
              </a:spcAft>
              <a:buChar char="»"/>
              <a:defRPr sz="2000">
                <a:solidFill>
                  <a:schemeClr val="tx1"/>
                </a:solidFill>
                <a:latin typeface="Times New Roman" charset="0"/>
              </a:defRPr>
            </a:lvl8pPr>
            <a:lvl9pPr marL="3886200" indent="-228600" defTabSz="458788"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Clr>
                <a:srgbClr val="FFFF00"/>
              </a:buClr>
              <a:buSzPct val="90000"/>
              <a:buFont typeface="Monotype Sorts" pitchFamily="2" charset="2"/>
              <a:buNone/>
            </a:pPr>
            <a:endParaRPr lang="en-US" altLang="en-US" sz="2200" b="1" dirty="0">
              <a:solidFill>
                <a:srgbClr val="FFFFFF"/>
              </a:solidFill>
              <a:latin typeface="Arial" charset="0"/>
              <a:cs typeface="+mn-cs"/>
            </a:endParaRPr>
          </a:p>
          <a:p>
            <a:pPr algn="ctr" eaLnBrk="1" hangingPunct="1">
              <a:spcBef>
                <a:spcPct val="0"/>
              </a:spcBef>
              <a:buClr>
                <a:srgbClr val="FFFF00"/>
              </a:buClr>
              <a:buSzPct val="90000"/>
              <a:buFont typeface="Monotype Sorts" pitchFamily="2" charset="2"/>
              <a:buNone/>
            </a:pPr>
            <a:endParaRPr lang="en-US" altLang="en-US" sz="2200" dirty="0">
              <a:solidFill>
                <a:srgbClr val="FFFFFF"/>
              </a:solidFill>
              <a:cs typeface="+mn-cs"/>
            </a:endParaRPr>
          </a:p>
        </p:txBody>
      </p:sp>
      <p:grpSp>
        <p:nvGrpSpPr>
          <p:cNvPr id="12484" name="Group 196"/>
          <p:cNvGrpSpPr>
            <a:grpSpLocks/>
          </p:cNvGrpSpPr>
          <p:nvPr/>
        </p:nvGrpSpPr>
        <p:grpSpPr bwMode="auto">
          <a:xfrm>
            <a:off x="6960468" y="4877362"/>
            <a:ext cx="1721715" cy="1644463"/>
            <a:chOff x="4823" y="3482"/>
            <a:chExt cx="1193" cy="1174"/>
          </a:xfrm>
        </p:grpSpPr>
        <p:sp>
          <p:nvSpPr>
            <p:cNvPr id="12295" name="Freeform 116"/>
            <p:cNvSpPr>
              <a:spLocks/>
            </p:cNvSpPr>
            <p:nvPr/>
          </p:nvSpPr>
          <p:spPr bwMode="auto">
            <a:xfrm>
              <a:off x="4981" y="4285"/>
              <a:ext cx="407" cy="369"/>
            </a:xfrm>
            <a:custGeom>
              <a:avLst/>
              <a:gdLst>
                <a:gd name="T0" fmla="*/ 65 w 407"/>
                <a:gd name="T1" fmla="*/ 17 h 369"/>
                <a:gd name="T2" fmla="*/ 65 w 407"/>
                <a:gd name="T3" fmla="*/ 17 h 369"/>
                <a:gd name="T4" fmla="*/ 66 w 407"/>
                <a:gd name="T5" fmla="*/ 17 h 369"/>
                <a:gd name="T6" fmla="*/ 66 w 407"/>
                <a:gd name="T7" fmla="*/ 19 h 369"/>
                <a:gd name="T8" fmla="*/ 67 w 407"/>
                <a:gd name="T9" fmla="*/ 19 h 369"/>
                <a:gd name="T10" fmla="*/ 67 w 407"/>
                <a:gd name="T11" fmla="*/ 24 h 369"/>
                <a:gd name="T12" fmla="*/ 66 w 407"/>
                <a:gd name="T13" fmla="*/ 36 h 369"/>
                <a:gd name="T14" fmla="*/ 60 w 407"/>
                <a:gd name="T15" fmla="*/ 50 h 369"/>
                <a:gd name="T16" fmla="*/ 55 w 407"/>
                <a:gd name="T17" fmla="*/ 64 h 369"/>
                <a:gd name="T18" fmla="*/ 49 w 407"/>
                <a:gd name="T19" fmla="*/ 78 h 369"/>
                <a:gd name="T20" fmla="*/ 47 w 407"/>
                <a:gd name="T21" fmla="*/ 88 h 369"/>
                <a:gd name="T22" fmla="*/ 36 w 407"/>
                <a:gd name="T23" fmla="*/ 134 h 369"/>
                <a:gd name="T24" fmla="*/ 26 w 407"/>
                <a:gd name="T25" fmla="*/ 188 h 369"/>
                <a:gd name="T26" fmla="*/ 17 w 407"/>
                <a:gd name="T27" fmla="*/ 246 h 369"/>
                <a:gd name="T28" fmla="*/ 8 w 407"/>
                <a:gd name="T29" fmla="*/ 302 h 369"/>
                <a:gd name="T30" fmla="*/ 1 w 407"/>
                <a:gd name="T31" fmla="*/ 353 h 369"/>
                <a:gd name="T32" fmla="*/ 20 w 407"/>
                <a:gd name="T33" fmla="*/ 368 h 369"/>
                <a:gd name="T34" fmla="*/ 98 w 407"/>
                <a:gd name="T35" fmla="*/ 367 h 369"/>
                <a:gd name="T36" fmla="*/ 204 w 407"/>
                <a:gd name="T37" fmla="*/ 367 h 369"/>
                <a:gd name="T38" fmla="*/ 306 w 407"/>
                <a:gd name="T39" fmla="*/ 367 h 369"/>
                <a:gd name="T40" fmla="*/ 377 w 407"/>
                <a:gd name="T41" fmla="*/ 365 h 369"/>
                <a:gd name="T42" fmla="*/ 391 w 407"/>
                <a:gd name="T43" fmla="*/ 362 h 369"/>
                <a:gd name="T44" fmla="*/ 390 w 407"/>
                <a:gd name="T45" fmla="*/ 355 h 369"/>
                <a:gd name="T46" fmla="*/ 392 w 407"/>
                <a:gd name="T47" fmla="*/ 344 h 369"/>
                <a:gd name="T48" fmla="*/ 396 w 407"/>
                <a:gd name="T49" fmla="*/ 328 h 369"/>
                <a:gd name="T50" fmla="*/ 398 w 407"/>
                <a:gd name="T51" fmla="*/ 310 h 369"/>
                <a:gd name="T52" fmla="*/ 402 w 407"/>
                <a:gd name="T53" fmla="*/ 289 h 369"/>
                <a:gd name="T54" fmla="*/ 402 w 407"/>
                <a:gd name="T55" fmla="*/ 266 h 369"/>
                <a:gd name="T56" fmla="*/ 404 w 407"/>
                <a:gd name="T57" fmla="*/ 238 h 369"/>
                <a:gd name="T58" fmla="*/ 404 w 407"/>
                <a:gd name="T59" fmla="*/ 207 h 369"/>
                <a:gd name="T60" fmla="*/ 404 w 407"/>
                <a:gd name="T61" fmla="*/ 175 h 369"/>
                <a:gd name="T62" fmla="*/ 399 w 407"/>
                <a:gd name="T63" fmla="*/ 150 h 369"/>
                <a:gd name="T64" fmla="*/ 397 w 407"/>
                <a:gd name="T65" fmla="*/ 136 h 369"/>
                <a:gd name="T66" fmla="*/ 393 w 407"/>
                <a:gd name="T67" fmla="*/ 114 h 369"/>
                <a:gd name="T68" fmla="*/ 391 w 407"/>
                <a:gd name="T69" fmla="*/ 85 h 369"/>
                <a:gd name="T70" fmla="*/ 389 w 407"/>
                <a:gd name="T71" fmla="*/ 60 h 369"/>
                <a:gd name="T72" fmla="*/ 388 w 407"/>
                <a:gd name="T73" fmla="*/ 41 h 369"/>
                <a:gd name="T74" fmla="*/ 375 w 407"/>
                <a:gd name="T75" fmla="*/ 37 h 369"/>
                <a:gd name="T76" fmla="*/ 317 w 407"/>
                <a:gd name="T77" fmla="*/ 29 h 369"/>
                <a:gd name="T78" fmla="*/ 240 w 407"/>
                <a:gd name="T79" fmla="*/ 16 h 369"/>
                <a:gd name="T80" fmla="*/ 161 w 407"/>
                <a:gd name="T81" fmla="*/ 3 h 369"/>
                <a:gd name="T82" fmla="*/ 96 w 407"/>
                <a:gd name="T83" fmla="*/ 1 h 369"/>
                <a:gd name="T84" fmla="*/ 65 w 407"/>
                <a:gd name="T85" fmla="*/ 16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7" h="369">
                  <a:moveTo>
                    <a:pt x="65" y="16"/>
                  </a:moveTo>
                  <a:lnTo>
                    <a:pt x="65" y="17"/>
                  </a:lnTo>
                  <a:lnTo>
                    <a:pt x="66" y="17"/>
                  </a:lnTo>
                  <a:lnTo>
                    <a:pt x="66" y="19"/>
                  </a:lnTo>
                  <a:lnTo>
                    <a:pt x="67" y="19"/>
                  </a:lnTo>
                  <a:lnTo>
                    <a:pt x="69" y="19"/>
                  </a:lnTo>
                  <a:lnTo>
                    <a:pt x="67" y="24"/>
                  </a:lnTo>
                  <a:lnTo>
                    <a:pt x="67" y="27"/>
                  </a:lnTo>
                  <a:lnTo>
                    <a:pt x="66" y="32"/>
                  </a:lnTo>
                  <a:lnTo>
                    <a:pt x="66" y="36"/>
                  </a:lnTo>
                  <a:lnTo>
                    <a:pt x="64" y="41"/>
                  </a:lnTo>
                  <a:lnTo>
                    <a:pt x="62" y="45"/>
                  </a:lnTo>
                  <a:lnTo>
                    <a:pt x="60" y="50"/>
                  </a:lnTo>
                  <a:lnTo>
                    <a:pt x="59" y="54"/>
                  </a:lnTo>
                  <a:lnTo>
                    <a:pt x="56" y="59"/>
                  </a:lnTo>
                  <a:lnTo>
                    <a:pt x="55" y="64"/>
                  </a:lnTo>
                  <a:lnTo>
                    <a:pt x="53" y="70"/>
                  </a:lnTo>
                  <a:lnTo>
                    <a:pt x="51" y="74"/>
                  </a:lnTo>
                  <a:lnTo>
                    <a:pt x="49" y="78"/>
                  </a:lnTo>
                  <a:lnTo>
                    <a:pt x="48" y="82"/>
                  </a:lnTo>
                  <a:lnTo>
                    <a:pt x="47" y="86"/>
                  </a:lnTo>
                  <a:lnTo>
                    <a:pt x="47" y="88"/>
                  </a:lnTo>
                  <a:lnTo>
                    <a:pt x="44" y="103"/>
                  </a:lnTo>
                  <a:lnTo>
                    <a:pt x="40" y="118"/>
                  </a:lnTo>
                  <a:lnTo>
                    <a:pt x="36" y="134"/>
                  </a:lnTo>
                  <a:lnTo>
                    <a:pt x="34" y="151"/>
                  </a:lnTo>
                  <a:lnTo>
                    <a:pt x="30" y="170"/>
                  </a:lnTo>
                  <a:lnTo>
                    <a:pt x="26" y="188"/>
                  </a:lnTo>
                  <a:lnTo>
                    <a:pt x="22" y="207"/>
                  </a:lnTo>
                  <a:lnTo>
                    <a:pt x="20" y="225"/>
                  </a:lnTo>
                  <a:lnTo>
                    <a:pt x="17" y="246"/>
                  </a:lnTo>
                  <a:lnTo>
                    <a:pt x="14" y="265"/>
                  </a:lnTo>
                  <a:lnTo>
                    <a:pt x="10" y="283"/>
                  </a:lnTo>
                  <a:lnTo>
                    <a:pt x="8" y="302"/>
                  </a:lnTo>
                  <a:lnTo>
                    <a:pt x="5" y="320"/>
                  </a:lnTo>
                  <a:lnTo>
                    <a:pt x="3" y="337"/>
                  </a:lnTo>
                  <a:lnTo>
                    <a:pt x="1" y="353"/>
                  </a:lnTo>
                  <a:lnTo>
                    <a:pt x="0" y="368"/>
                  </a:lnTo>
                  <a:lnTo>
                    <a:pt x="6" y="368"/>
                  </a:lnTo>
                  <a:lnTo>
                    <a:pt x="20" y="368"/>
                  </a:lnTo>
                  <a:lnTo>
                    <a:pt x="41" y="368"/>
                  </a:lnTo>
                  <a:lnTo>
                    <a:pt x="67" y="367"/>
                  </a:lnTo>
                  <a:lnTo>
                    <a:pt x="98" y="367"/>
                  </a:lnTo>
                  <a:lnTo>
                    <a:pt x="132" y="367"/>
                  </a:lnTo>
                  <a:lnTo>
                    <a:pt x="166" y="367"/>
                  </a:lnTo>
                  <a:lnTo>
                    <a:pt x="204" y="367"/>
                  </a:lnTo>
                  <a:lnTo>
                    <a:pt x="240" y="367"/>
                  </a:lnTo>
                  <a:lnTo>
                    <a:pt x="275" y="367"/>
                  </a:lnTo>
                  <a:lnTo>
                    <a:pt x="306" y="367"/>
                  </a:lnTo>
                  <a:lnTo>
                    <a:pt x="335" y="367"/>
                  </a:lnTo>
                  <a:lnTo>
                    <a:pt x="359" y="367"/>
                  </a:lnTo>
                  <a:lnTo>
                    <a:pt x="377" y="365"/>
                  </a:lnTo>
                  <a:lnTo>
                    <a:pt x="389" y="364"/>
                  </a:lnTo>
                  <a:lnTo>
                    <a:pt x="393" y="362"/>
                  </a:lnTo>
                  <a:lnTo>
                    <a:pt x="391" y="362"/>
                  </a:lnTo>
                  <a:lnTo>
                    <a:pt x="390" y="360"/>
                  </a:lnTo>
                  <a:lnTo>
                    <a:pt x="390" y="359"/>
                  </a:lnTo>
                  <a:lnTo>
                    <a:pt x="390" y="355"/>
                  </a:lnTo>
                  <a:lnTo>
                    <a:pt x="390" y="352"/>
                  </a:lnTo>
                  <a:lnTo>
                    <a:pt x="392" y="349"/>
                  </a:lnTo>
                  <a:lnTo>
                    <a:pt x="392" y="344"/>
                  </a:lnTo>
                  <a:lnTo>
                    <a:pt x="394" y="339"/>
                  </a:lnTo>
                  <a:lnTo>
                    <a:pt x="394" y="333"/>
                  </a:lnTo>
                  <a:lnTo>
                    <a:pt x="396" y="328"/>
                  </a:lnTo>
                  <a:lnTo>
                    <a:pt x="396" y="322"/>
                  </a:lnTo>
                  <a:lnTo>
                    <a:pt x="398" y="316"/>
                  </a:lnTo>
                  <a:lnTo>
                    <a:pt x="398" y="310"/>
                  </a:lnTo>
                  <a:lnTo>
                    <a:pt x="399" y="303"/>
                  </a:lnTo>
                  <a:lnTo>
                    <a:pt x="400" y="296"/>
                  </a:lnTo>
                  <a:lnTo>
                    <a:pt x="402" y="289"/>
                  </a:lnTo>
                  <a:lnTo>
                    <a:pt x="402" y="283"/>
                  </a:lnTo>
                  <a:lnTo>
                    <a:pt x="402" y="275"/>
                  </a:lnTo>
                  <a:lnTo>
                    <a:pt x="402" y="266"/>
                  </a:lnTo>
                  <a:lnTo>
                    <a:pt x="404" y="257"/>
                  </a:lnTo>
                  <a:lnTo>
                    <a:pt x="404" y="248"/>
                  </a:lnTo>
                  <a:lnTo>
                    <a:pt x="404" y="238"/>
                  </a:lnTo>
                  <a:lnTo>
                    <a:pt x="404" y="227"/>
                  </a:lnTo>
                  <a:lnTo>
                    <a:pt x="406" y="216"/>
                  </a:lnTo>
                  <a:lnTo>
                    <a:pt x="404" y="207"/>
                  </a:lnTo>
                  <a:lnTo>
                    <a:pt x="404" y="195"/>
                  </a:lnTo>
                  <a:lnTo>
                    <a:pt x="404" y="185"/>
                  </a:lnTo>
                  <a:lnTo>
                    <a:pt x="404" y="175"/>
                  </a:lnTo>
                  <a:lnTo>
                    <a:pt x="402" y="167"/>
                  </a:lnTo>
                  <a:lnTo>
                    <a:pt x="401" y="158"/>
                  </a:lnTo>
                  <a:lnTo>
                    <a:pt x="399" y="150"/>
                  </a:lnTo>
                  <a:lnTo>
                    <a:pt x="399" y="143"/>
                  </a:lnTo>
                  <a:lnTo>
                    <a:pt x="398" y="141"/>
                  </a:lnTo>
                  <a:lnTo>
                    <a:pt x="397" y="136"/>
                  </a:lnTo>
                  <a:lnTo>
                    <a:pt x="395" y="130"/>
                  </a:lnTo>
                  <a:lnTo>
                    <a:pt x="395" y="121"/>
                  </a:lnTo>
                  <a:lnTo>
                    <a:pt x="393" y="114"/>
                  </a:lnTo>
                  <a:lnTo>
                    <a:pt x="393" y="104"/>
                  </a:lnTo>
                  <a:lnTo>
                    <a:pt x="391" y="95"/>
                  </a:lnTo>
                  <a:lnTo>
                    <a:pt x="391" y="85"/>
                  </a:lnTo>
                  <a:lnTo>
                    <a:pt x="389" y="77"/>
                  </a:lnTo>
                  <a:lnTo>
                    <a:pt x="389" y="67"/>
                  </a:lnTo>
                  <a:lnTo>
                    <a:pt x="389" y="60"/>
                  </a:lnTo>
                  <a:lnTo>
                    <a:pt x="389" y="52"/>
                  </a:lnTo>
                  <a:lnTo>
                    <a:pt x="388" y="46"/>
                  </a:lnTo>
                  <a:lnTo>
                    <a:pt x="388" y="41"/>
                  </a:lnTo>
                  <a:lnTo>
                    <a:pt x="388" y="38"/>
                  </a:lnTo>
                  <a:lnTo>
                    <a:pt x="388" y="36"/>
                  </a:lnTo>
                  <a:lnTo>
                    <a:pt x="375" y="37"/>
                  </a:lnTo>
                  <a:lnTo>
                    <a:pt x="359" y="35"/>
                  </a:lnTo>
                  <a:lnTo>
                    <a:pt x="339" y="33"/>
                  </a:lnTo>
                  <a:lnTo>
                    <a:pt x="317" y="29"/>
                  </a:lnTo>
                  <a:lnTo>
                    <a:pt x="292" y="25"/>
                  </a:lnTo>
                  <a:lnTo>
                    <a:pt x="266" y="20"/>
                  </a:lnTo>
                  <a:lnTo>
                    <a:pt x="240" y="16"/>
                  </a:lnTo>
                  <a:lnTo>
                    <a:pt x="213" y="10"/>
                  </a:lnTo>
                  <a:lnTo>
                    <a:pt x="187" y="7"/>
                  </a:lnTo>
                  <a:lnTo>
                    <a:pt x="161" y="3"/>
                  </a:lnTo>
                  <a:lnTo>
                    <a:pt x="136" y="1"/>
                  </a:lnTo>
                  <a:lnTo>
                    <a:pt x="116" y="0"/>
                  </a:lnTo>
                  <a:lnTo>
                    <a:pt x="96" y="1"/>
                  </a:lnTo>
                  <a:lnTo>
                    <a:pt x="81" y="4"/>
                  </a:lnTo>
                  <a:lnTo>
                    <a:pt x="70" y="9"/>
                  </a:lnTo>
                  <a:lnTo>
                    <a:pt x="65" y="16"/>
                  </a:lnTo>
                </a:path>
              </a:pathLst>
            </a:custGeom>
            <a:solidFill>
              <a:srgbClr val="4040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6" name="Freeform 117"/>
            <p:cNvSpPr>
              <a:spLocks/>
            </p:cNvSpPr>
            <p:nvPr/>
          </p:nvSpPr>
          <p:spPr bwMode="auto">
            <a:xfrm>
              <a:off x="5331" y="4455"/>
              <a:ext cx="53" cy="195"/>
            </a:xfrm>
            <a:custGeom>
              <a:avLst/>
              <a:gdLst>
                <a:gd name="T0" fmla="*/ 12 w 53"/>
                <a:gd name="T1" fmla="*/ 0 h 195"/>
                <a:gd name="T2" fmla="*/ 17 w 53"/>
                <a:gd name="T3" fmla="*/ 53 h 195"/>
                <a:gd name="T4" fmla="*/ 0 w 53"/>
                <a:gd name="T5" fmla="*/ 194 h 195"/>
                <a:gd name="T6" fmla="*/ 41 w 53"/>
                <a:gd name="T7" fmla="*/ 188 h 195"/>
                <a:gd name="T8" fmla="*/ 52 w 53"/>
                <a:gd name="T9" fmla="*/ 29 h 195"/>
                <a:gd name="T10" fmla="*/ 12 w 53"/>
                <a:gd name="T11" fmla="*/ 0 h 195"/>
                <a:gd name="T12" fmla="*/ 12 w 53"/>
                <a:gd name="T13" fmla="*/ 0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95">
                  <a:moveTo>
                    <a:pt x="12" y="0"/>
                  </a:moveTo>
                  <a:lnTo>
                    <a:pt x="17" y="53"/>
                  </a:lnTo>
                  <a:lnTo>
                    <a:pt x="0" y="194"/>
                  </a:lnTo>
                  <a:lnTo>
                    <a:pt x="41" y="188"/>
                  </a:lnTo>
                  <a:lnTo>
                    <a:pt x="52" y="29"/>
                  </a:lnTo>
                  <a:lnTo>
                    <a:pt x="12" y="0"/>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7" name="Freeform 118"/>
            <p:cNvSpPr>
              <a:spLocks/>
            </p:cNvSpPr>
            <p:nvPr/>
          </p:nvSpPr>
          <p:spPr bwMode="auto">
            <a:xfrm>
              <a:off x="5149" y="4549"/>
              <a:ext cx="33" cy="98"/>
            </a:xfrm>
            <a:custGeom>
              <a:avLst/>
              <a:gdLst>
                <a:gd name="T0" fmla="*/ 32 w 33"/>
                <a:gd name="T1" fmla="*/ 97 h 98"/>
                <a:gd name="T2" fmla="*/ 32 w 33"/>
                <a:gd name="T3" fmla="*/ 0 h 98"/>
                <a:gd name="T4" fmla="*/ 15 w 33"/>
                <a:gd name="T5" fmla="*/ 49 h 98"/>
                <a:gd name="T6" fmla="*/ 0 w 33"/>
                <a:gd name="T7" fmla="*/ 97 h 98"/>
                <a:gd name="T8" fmla="*/ 32 w 33"/>
                <a:gd name="T9" fmla="*/ 97 h 98"/>
                <a:gd name="T10" fmla="*/ 32 w 33"/>
                <a:gd name="T11" fmla="*/ 97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8">
                  <a:moveTo>
                    <a:pt x="32" y="97"/>
                  </a:moveTo>
                  <a:lnTo>
                    <a:pt x="32" y="0"/>
                  </a:lnTo>
                  <a:lnTo>
                    <a:pt x="15" y="49"/>
                  </a:lnTo>
                  <a:lnTo>
                    <a:pt x="0" y="97"/>
                  </a:lnTo>
                  <a:lnTo>
                    <a:pt x="32" y="97"/>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8" name="Freeform 119"/>
            <p:cNvSpPr>
              <a:spLocks/>
            </p:cNvSpPr>
            <p:nvPr/>
          </p:nvSpPr>
          <p:spPr bwMode="auto">
            <a:xfrm>
              <a:off x="5042" y="4315"/>
              <a:ext cx="319" cy="207"/>
            </a:xfrm>
            <a:custGeom>
              <a:avLst/>
              <a:gdLst>
                <a:gd name="T0" fmla="*/ 0 w 319"/>
                <a:gd name="T1" fmla="*/ 11 h 207"/>
                <a:gd name="T2" fmla="*/ 0 w 319"/>
                <a:gd name="T3" fmla="*/ 47 h 207"/>
                <a:gd name="T4" fmla="*/ 71 w 319"/>
                <a:gd name="T5" fmla="*/ 47 h 207"/>
                <a:gd name="T6" fmla="*/ 136 w 319"/>
                <a:gd name="T7" fmla="*/ 76 h 207"/>
                <a:gd name="T8" fmla="*/ 201 w 319"/>
                <a:gd name="T9" fmla="*/ 93 h 207"/>
                <a:gd name="T10" fmla="*/ 301 w 319"/>
                <a:gd name="T11" fmla="*/ 206 h 207"/>
                <a:gd name="T12" fmla="*/ 318 w 319"/>
                <a:gd name="T13" fmla="*/ 147 h 207"/>
                <a:gd name="T14" fmla="*/ 170 w 319"/>
                <a:gd name="T15" fmla="*/ 17 h 207"/>
                <a:gd name="T16" fmla="*/ 6 w 319"/>
                <a:gd name="T17" fmla="*/ 0 h 207"/>
                <a:gd name="T18" fmla="*/ 0 w 319"/>
                <a:gd name="T19" fmla="*/ 11 h 207"/>
                <a:gd name="T20" fmla="*/ 0 w 319"/>
                <a:gd name="T21" fmla="*/ 11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9" h="207">
                  <a:moveTo>
                    <a:pt x="0" y="11"/>
                  </a:moveTo>
                  <a:lnTo>
                    <a:pt x="0" y="47"/>
                  </a:lnTo>
                  <a:lnTo>
                    <a:pt x="71" y="47"/>
                  </a:lnTo>
                  <a:lnTo>
                    <a:pt x="136" y="76"/>
                  </a:lnTo>
                  <a:lnTo>
                    <a:pt x="201" y="93"/>
                  </a:lnTo>
                  <a:lnTo>
                    <a:pt x="301" y="206"/>
                  </a:lnTo>
                  <a:lnTo>
                    <a:pt x="318" y="147"/>
                  </a:lnTo>
                  <a:lnTo>
                    <a:pt x="170" y="17"/>
                  </a:lnTo>
                  <a:lnTo>
                    <a:pt x="6" y="0"/>
                  </a:lnTo>
                  <a:lnTo>
                    <a:pt x="0" y="11"/>
                  </a:lnTo>
                </a:path>
              </a:pathLst>
            </a:custGeom>
            <a:solidFill>
              <a:srgbClr val="2F2F2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299" name="Freeform 120"/>
            <p:cNvSpPr>
              <a:spLocks/>
            </p:cNvSpPr>
            <p:nvPr/>
          </p:nvSpPr>
          <p:spPr bwMode="auto">
            <a:xfrm>
              <a:off x="5208" y="3720"/>
              <a:ext cx="21" cy="57"/>
            </a:xfrm>
            <a:custGeom>
              <a:avLst/>
              <a:gdLst>
                <a:gd name="T0" fmla="*/ 2 w 21"/>
                <a:gd name="T1" fmla="*/ 34 h 57"/>
                <a:gd name="T2" fmla="*/ 2 w 21"/>
                <a:gd name="T3" fmla="*/ 36 h 57"/>
                <a:gd name="T4" fmla="*/ 4 w 21"/>
                <a:gd name="T5" fmla="*/ 40 h 57"/>
                <a:gd name="T6" fmla="*/ 6 w 21"/>
                <a:gd name="T7" fmla="*/ 44 h 57"/>
                <a:gd name="T8" fmla="*/ 8 w 21"/>
                <a:gd name="T9" fmla="*/ 49 h 57"/>
                <a:gd name="T10" fmla="*/ 11 w 21"/>
                <a:gd name="T11" fmla="*/ 52 h 57"/>
                <a:gd name="T12" fmla="*/ 13 w 21"/>
                <a:gd name="T13" fmla="*/ 56 h 57"/>
                <a:gd name="T14" fmla="*/ 14 w 21"/>
                <a:gd name="T15" fmla="*/ 56 h 57"/>
                <a:gd name="T16" fmla="*/ 16 w 21"/>
                <a:gd name="T17" fmla="*/ 55 h 57"/>
                <a:gd name="T18" fmla="*/ 17 w 21"/>
                <a:gd name="T19" fmla="*/ 50 h 57"/>
                <a:gd name="T20" fmla="*/ 18 w 21"/>
                <a:gd name="T21" fmla="*/ 44 h 57"/>
                <a:gd name="T22" fmla="*/ 18 w 21"/>
                <a:gd name="T23" fmla="*/ 36 h 57"/>
                <a:gd name="T24" fmla="*/ 19 w 21"/>
                <a:gd name="T25" fmla="*/ 28 h 57"/>
                <a:gd name="T26" fmla="*/ 19 w 21"/>
                <a:gd name="T27" fmla="*/ 21 h 57"/>
                <a:gd name="T28" fmla="*/ 19 w 21"/>
                <a:gd name="T29" fmla="*/ 15 h 57"/>
                <a:gd name="T30" fmla="*/ 19 w 21"/>
                <a:gd name="T31" fmla="*/ 11 h 57"/>
                <a:gd name="T32" fmla="*/ 17 w 21"/>
                <a:gd name="T33" fmla="*/ 9 h 57"/>
                <a:gd name="T34" fmla="*/ 14 w 21"/>
                <a:gd name="T35" fmla="*/ 9 h 57"/>
                <a:gd name="T36" fmla="*/ 12 w 21"/>
                <a:gd name="T37" fmla="*/ 7 h 57"/>
                <a:gd name="T38" fmla="*/ 8 w 21"/>
                <a:gd name="T39" fmla="*/ 5 h 57"/>
                <a:gd name="T40" fmla="*/ 6 w 21"/>
                <a:gd name="T41" fmla="*/ 3 h 57"/>
                <a:gd name="T42" fmla="*/ 2 w 21"/>
                <a:gd name="T43" fmla="*/ 3 h 57"/>
                <a:gd name="T44" fmla="*/ 1 w 21"/>
                <a:gd name="T45" fmla="*/ 1 h 57"/>
                <a:gd name="T46" fmla="*/ 1 w 21"/>
                <a:gd name="T47" fmla="*/ 1 h 57"/>
                <a:gd name="T48" fmla="*/ 0 w 21"/>
                <a:gd name="T49" fmla="*/ 1 h 57"/>
                <a:gd name="T50" fmla="*/ 0 w 21"/>
                <a:gd name="T51" fmla="*/ 4 h 57"/>
                <a:gd name="T52" fmla="*/ 0 w 21"/>
                <a:gd name="T53" fmla="*/ 8 h 57"/>
                <a:gd name="T54" fmla="*/ 0 w 21"/>
                <a:gd name="T55" fmla="*/ 12 h 57"/>
                <a:gd name="T56" fmla="*/ 0 w 21"/>
                <a:gd name="T57" fmla="*/ 18 h 57"/>
                <a:gd name="T58" fmla="*/ 0 w 21"/>
                <a:gd name="T59" fmla="*/ 23 h 57"/>
                <a:gd name="T60" fmla="*/ 0 w 21"/>
                <a:gd name="T61" fmla="*/ 28 h 57"/>
                <a:gd name="T62" fmla="*/ 1 w 21"/>
                <a:gd name="T63" fmla="*/ 31 h 57"/>
                <a:gd name="T64" fmla="*/ 2 w 21"/>
                <a:gd name="T65" fmla="*/ 3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57">
                  <a:moveTo>
                    <a:pt x="2" y="32"/>
                  </a:moveTo>
                  <a:lnTo>
                    <a:pt x="2" y="34"/>
                  </a:lnTo>
                  <a:lnTo>
                    <a:pt x="2" y="36"/>
                  </a:lnTo>
                  <a:lnTo>
                    <a:pt x="4" y="37"/>
                  </a:lnTo>
                  <a:lnTo>
                    <a:pt x="4" y="40"/>
                  </a:lnTo>
                  <a:lnTo>
                    <a:pt x="6" y="42"/>
                  </a:lnTo>
                  <a:lnTo>
                    <a:pt x="6" y="44"/>
                  </a:lnTo>
                  <a:lnTo>
                    <a:pt x="8" y="46"/>
                  </a:lnTo>
                  <a:lnTo>
                    <a:pt x="8" y="49"/>
                  </a:lnTo>
                  <a:lnTo>
                    <a:pt x="10" y="50"/>
                  </a:lnTo>
                  <a:lnTo>
                    <a:pt x="11" y="52"/>
                  </a:lnTo>
                  <a:lnTo>
                    <a:pt x="13" y="54"/>
                  </a:lnTo>
                  <a:lnTo>
                    <a:pt x="13" y="56"/>
                  </a:lnTo>
                  <a:lnTo>
                    <a:pt x="14" y="56"/>
                  </a:lnTo>
                  <a:lnTo>
                    <a:pt x="16" y="56"/>
                  </a:lnTo>
                  <a:lnTo>
                    <a:pt x="16" y="55"/>
                  </a:lnTo>
                  <a:lnTo>
                    <a:pt x="17" y="53"/>
                  </a:lnTo>
                  <a:lnTo>
                    <a:pt x="17" y="50"/>
                  </a:lnTo>
                  <a:lnTo>
                    <a:pt x="18" y="47"/>
                  </a:lnTo>
                  <a:lnTo>
                    <a:pt x="18" y="44"/>
                  </a:lnTo>
                  <a:lnTo>
                    <a:pt x="18" y="40"/>
                  </a:lnTo>
                  <a:lnTo>
                    <a:pt x="18" y="36"/>
                  </a:lnTo>
                  <a:lnTo>
                    <a:pt x="20" y="31"/>
                  </a:lnTo>
                  <a:lnTo>
                    <a:pt x="19" y="28"/>
                  </a:lnTo>
                  <a:lnTo>
                    <a:pt x="19" y="24"/>
                  </a:lnTo>
                  <a:lnTo>
                    <a:pt x="19" y="21"/>
                  </a:lnTo>
                  <a:lnTo>
                    <a:pt x="19" y="17"/>
                  </a:lnTo>
                  <a:lnTo>
                    <a:pt x="19" y="15"/>
                  </a:lnTo>
                  <a:lnTo>
                    <a:pt x="19" y="12"/>
                  </a:lnTo>
                  <a:lnTo>
                    <a:pt x="19" y="11"/>
                  </a:lnTo>
                  <a:lnTo>
                    <a:pt x="19" y="9"/>
                  </a:lnTo>
                  <a:lnTo>
                    <a:pt x="17" y="9"/>
                  </a:lnTo>
                  <a:lnTo>
                    <a:pt x="16" y="9"/>
                  </a:lnTo>
                  <a:lnTo>
                    <a:pt x="14" y="9"/>
                  </a:lnTo>
                  <a:lnTo>
                    <a:pt x="14" y="7"/>
                  </a:lnTo>
                  <a:lnTo>
                    <a:pt x="12" y="7"/>
                  </a:lnTo>
                  <a:lnTo>
                    <a:pt x="10" y="5"/>
                  </a:lnTo>
                  <a:lnTo>
                    <a:pt x="8" y="5"/>
                  </a:lnTo>
                  <a:lnTo>
                    <a:pt x="8" y="3"/>
                  </a:lnTo>
                  <a:lnTo>
                    <a:pt x="6" y="3"/>
                  </a:lnTo>
                  <a:lnTo>
                    <a:pt x="4" y="3"/>
                  </a:lnTo>
                  <a:lnTo>
                    <a:pt x="2" y="3"/>
                  </a:lnTo>
                  <a:lnTo>
                    <a:pt x="2" y="1"/>
                  </a:lnTo>
                  <a:lnTo>
                    <a:pt x="1" y="1"/>
                  </a:lnTo>
                  <a:lnTo>
                    <a:pt x="1" y="0"/>
                  </a:lnTo>
                  <a:lnTo>
                    <a:pt x="0" y="1"/>
                  </a:lnTo>
                  <a:lnTo>
                    <a:pt x="0" y="2"/>
                  </a:lnTo>
                  <a:lnTo>
                    <a:pt x="0" y="4"/>
                  </a:lnTo>
                  <a:lnTo>
                    <a:pt x="0" y="5"/>
                  </a:lnTo>
                  <a:lnTo>
                    <a:pt x="0" y="8"/>
                  </a:lnTo>
                  <a:lnTo>
                    <a:pt x="0" y="10"/>
                  </a:lnTo>
                  <a:lnTo>
                    <a:pt x="0" y="12"/>
                  </a:lnTo>
                  <a:lnTo>
                    <a:pt x="0" y="14"/>
                  </a:lnTo>
                  <a:lnTo>
                    <a:pt x="0" y="18"/>
                  </a:lnTo>
                  <a:lnTo>
                    <a:pt x="0" y="20"/>
                  </a:lnTo>
                  <a:lnTo>
                    <a:pt x="0" y="23"/>
                  </a:lnTo>
                  <a:lnTo>
                    <a:pt x="0" y="25"/>
                  </a:lnTo>
                  <a:lnTo>
                    <a:pt x="0" y="28"/>
                  </a:lnTo>
                  <a:lnTo>
                    <a:pt x="1" y="29"/>
                  </a:lnTo>
                  <a:lnTo>
                    <a:pt x="1" y="31"/>
                  </a:lnTo>
                  <a:lnTo>
                    <a:pt x="2" y="32"/>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0" name="Freeform 121"/>
            <p:cNvSpPr>
              <a:spLocks/>
            </p:cNvSpPr>
            <p:nvPr/>
          </p:nvSpPr>
          <p:spPr bwMode="auto">
            <a:xfrm>
              <a:off x="5203" y="3590"/>
              <a:ext cx="196" cy="234"/>
            </a:xfrm>
            <a:custGeom>
              <a:avLst/>
              <a:gdLst>
                <a:gd name="T0" fmla="*/ 165 w 196"/>
                <a:gd name="T1" fmla="*/ 226 h 234"/>
                <a:gd name="T2" fmla="*/ 162 w 196"/>
                <a:gd name="T3" fmla="*/ 227 h 234"/>
                <a:gd name="T4" fmla="*/ 162 w 196"/>
                <a:gd name="T5" fmla="*/ 227 h 234"/>
                <a:gd name="T6" fmla="*/ 158 w 196"/>
                <a:gd name="T7" fmla="*/ 229 h 234"/>
                <a:gd name="T8" fmla="*/ 156 w 196"/>
                <a:gd name="T9" fmla="*/ 231 h 234"/>
                <a:gd name="T10" fmla="*/ 151 w 196"/>
                <a:gd name="T11" fmla="*/ 233 h 234"/>
                <a:gd name="T12" fmla="*/ 148 w 196"/>
                <a:gd name="T13" fmla="*/ 224 h 234"/>
                <a:gd name="T14" fmla="*/ 152 w 196"/>
                <a:gd name="T15" fmla="*/ 207 h 234"/>
                <a:gd name="T16" fmla="*/ 158 w 196"/>
                <a:gd name="T17" fmla="*/ 187 h 234"/>
                <a:gd name="T18" fmla="*/ 163 w 196"/>
                <a:gd name="T19" fmla="*/ 170 h 234"/>
                <a:gd name="T20" fmla="*/ 167 w 196"/>
                <a:gd name="T21" fmla="*/ 162 h 234"/>
                <a:gd name="T22" fmla="*/ 162 w 196"/>
                <a:gd name="T23" fmla="*/ 159 h 234"/>
                <a:gd name="T24" fmla="*/ 160 w 196"/>
                <a:gd name="T25" fmla="*/ 155 h 234"/>
                <a:gd name="T26" fmla="*/ 157 w 196"/>
                <a:gd name="T27" fmla="*/ 151 h 234"/>
                <a:gd name="T28" fmla="*/ 156 w 196"/>
                <a:gd name="T29" fmla="*/ 146 h 234"/>
                <a:gd name="T30" fmla="*/ 156 w 196"/>
                <a:gd name="T31" fmla="*/ 144 h 234"/>
                <a:gd name="T32" fmla="*/ 148 w 196"/>
                <a:gd name="T33" fmla="*/ 145 h 234"/>
                <a:gd name="T34" fmla="*/ 120 w 196"/>
                <a:gd name="T35" fmla="*/ 154 h 234"/>
                <a:gd name="T36" fmla="*/ 83 w 196"/>
                <a:gd name="T37" fmla="*/ 165 h 234"/>
                <a:gd name="T38" fmla="*/ 43 w 196"/>
                <a:gd name="T39" fmla="*/ 179 h 234"/>
                <a:gd name="T40" fmla="*/ 17 w 196"/>
                <a:gd name="T41" fmla="*/ 188 h 234"/>
                <a:gd name="T42" fmla="*/ 9 w 196"/>
                <a:gd name="T43" fmla="*/ 188 h 234"/>
                <a:gd name="T44" fmla="*/ 6 w 196"/>
                <a:gd name="T45" fmla="*/ 165 h 234"/>
                <a:gd name="T46" fmla="*/ 1 w 196"/>
                <a:gd name="T47" fmla="*/ 125 h 234"/>
                <a:gd name="T48" fmla="*/ 1 w 196"/>
                <a:gd name="T49" fmla="*/ 81 h 234"/>
                <a:gd name="T50" fmla="*/ 7 w 196"/>
                <a:gd name="T51" fmla="*/ 43 h 234"/>
                <a:gd name="T52" fmla="*/ 28 w 196"/>
                <a:gd name="T53" fmla="*/ 24 h 234"/>
                <a:gd name="T54" fmla="*/ 32 w 196"/>
                <a:gd name="T55" fmla="*/ 23 h 234"/>
                <a:gd name="T56" fmla="*/ 38 w 196"/>
                <a:gd name="T57" fmla="*/ 18 h 234"/>
                <a:gd name="T58" fmla="*/ 46 w 196"/>
                <a:gd name="T59" fmla="*/ 12 h 234"/>
                <a:gd name="T60" fmla="*/ 56 w 196"/>
                <a:gd name="T61" fmla="*/ 7 h 234"/>
                <a:gd name="T62" fmla="*/ 67 w 196"/>
                <a:gd name="T63" fmla="*/ 2 h 234"/>
                <a:gd name="T64" fmla="*/ 81 w 196"/>
                <a:gd name="T65" fmla="*/ 0 h 234"/>
                <a:gd name="T66" fmla="*/ 95 w 196"/>
                <a:gd name="T67" fmla="*/ 2 h 234"/>
                <a:gd name="T68" fmla="*/ 111 w 196"/>
                <a:gd name="T69" fmla="*/ 2 h 234"/>
                <a:gd name="T70" fmla="*/ 123 w 196"/>
                <a:gd name="T71" fmla="*/ 5 h 234"/>
                <a:gd name="T72" fmla="*/ 134 w 196"/>
                <a:gd name="T73" fmla="*/ 7 h 234"/>
                <a:gd name="T74" fmla="*/ 145 w 196"/>
                <a:gd name="T75" fmla="*/ 10 h 234"/>
                <a:gd name="T76" fmla="*/ 162 w 196"/>
                <a:gd name="T77" fmla="*/ 18 h 234"/>
                <a:gd name="T78" fmla="*/ 174 w 196"/>
                <a:gd name="T79" fmla="*/ 30 h 234"/>
                <a:gd name="T80" fmla="*/ 184 w 196"/>
                <a:gd name="T81" fmla="*/ 42 h 234"/>
                <a:gd name="T82" fmla="*/ 190 w 196"/>
                <a:gd name="T83" fmla="*/ 51 h 234"/>
                <a:gd name="T84" fmla="*/ 194 w 196"/>
                <a:gd name="T85" fmla="*/ 53 h 234"/>
                <a:gd name="T86" fmla="*/ 194 w 196"/>
                <a:gd name="T87" fmla="*/ 63 h 234"/>
                <a:gd name="T88" fmla="*/ 194 w 196"/>
                <a:gd name="T89" fmla="*/ 83 h 234"/>
                <a:gd name="T90" fmla="*/ 195 w 196"/>
                <a:gd name="T91" fmla="*/ 109 h 234"/>
                <a:gd name="T92" fmla="*/ 195 w 196"/>
                <a:gd name="T93" fmla="*/ 134 h 234"/>
                <a:gd name="T94" fmla="*/ 195 w 196"/>
                <a:gd name="T95" fmla="*/ 152 h 234"/>
                <a:gd name="T96" fmla="*/ 192 w 196"/>
                <a:gd name="T97" fmla="*/ 168 h 234"/>
                <a:gd name="T98" fmla="*/ 185 w 196"/>
                <a:gd name="T99" fmla="*/ 184 h 234"/>
                <a:gd name="T100" fmla="*/ 180 w 196"/>
                <a:gd name="T101" fmla="*/ 199 h 234"/>
                <a:gd name="T102" fmla="*/ 173 w 196"/>
                <a:gd name="T103" fmla="*/ 212 h 234"/>
                <a:gd name="T104" fmla="*/ 167 w 196"/>
                <a:gd name="T105" fmla="*/ 221 h 234"/>
                <a:gd name="T106" fmla="*/ 166 w 196"/>
                <a:gd name="T107" fmla="*/ 225 h 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6" h="234">
                  <a:moveTo>
                    <a:pt x="166" y="225"/>
                  </a:moveTo>
                  <a:lnTo>
                    <a:pt x="165" y="226"/>
                  </a:lnTo>
                  <a:lnTo>
                    <a:pt x="164" y="226"/>
                  </a:lnTo>
                  <a:lnTo>
                    <a:pt x="162" y="227"/>
                  </a:lnTo>
                  <a:lnTo>
                    <a:pt x="160" y="229"/>
                  </a:lnTo>
                  <a:lnTo>
                    <a:pt x="158" y="229"/>
                  </a:lnTo>
                  <a:lnTo>
                    <a:pt x="156" y="231"/>
                  </a:lnTo>
                  <a:lnTo>
                    <a:pt x="154" y="231"/>
                  </a:lnTo>
                  <a:lnTo>
                    <a:pt x="151" y="233"/>
                  </a:lnTo>
                  <a:lnTo>
                    <a:pt x="149" y="231"/>
                  </a:lnTo>
                  <a:lnTo>
                    <a:pt x="148" y="228"/>
                  </a:lnTo>
                  <a:lnTo>
                    <a:pt x="148" y="224"/>
                  </a:lnTo>
                  <a:lnTo>
                    <a:pt x="148" y="219"/>
                  </a:lnTo>
                  <a:lnTo>
                    <a:pt x="150" y="213"/>
                  </a:lnTo>
                  <a:lnTo>
                    <a:pt x="152" y="207"/>
                  </a:lnTo>
                  <a:lnTo>
                    <a:pt x="154" y="199"/>
                  </a:lnTo>
                  <a:lnTo>
                    <a:pt x="156" y="194"/>
                  </a:lnTo>
                  <a:lnTo>
                    <a:pt x="158" y="187"/>
                  </a:lnTo>
                  <a:lnTo>
                    <a:pt x="160" y="181"/>
                  </a:lnTo>
                  <a:lnTo>
                    <a:pt x="162" y="174"/>
                  </a:lnTo>
                  <a:lnTo>
                    <a:pt x="163" y="170"/>
                  </a:lnTo>
                  <a:lnTo>
                    <a:pt x="165" y="166"/>
                  </a:lnTo>
                  <a:lnTo>
                    <a:pt x="166" y="163"/>
                  </a:lnTo>
                  <a:lnTo>
                    <a:pt x="167" y="162"/>
                  </a:lnTo>
                  <a:lnTo>
                    <a:pt x="165" y="162"/>
                  </a:lnTo>
                  <a:lnTo>
                    <a:pt x="164" y="160"/>
                  </a:lnTo>
                  <a:lnTo>
                    <a:pt x="162" y="159"/>
                  </a:lnTo>
                  <a:lnTo>
                    <a:pt x="162" y="158"/>
                  </a:lnTo>
                  <a:lnTo>
                    <a:pt x="160" y="157"/>
                  </a:lnTo>
                  <a:lnTo>
                    <a:pt x="160" y="155"/>
                  </a:lnTo>
                  <a:lnTo>
                    <a:pt x="158" y="153"/>
                  </a:lnTo>
                  <a:lnTo>
                    <a:pt x="158" y="151"/>
                  </a:lnTo>
                  <a:lnTo>
                    <a:pt x="157" y="151"/>
                  </a:lnTo>
                  <a:lnTo>
                    <a:pt x="157" y="149"/>
                  </a:lnTo>
                  <a:lnTo>
                    <a:pt x="156" y="148"/>
                  </a:lnTo>
                  <a:lnTo>
                    <a:pt x="156" y="146"/>
                  </a:lnTo>
                  <a:lnTo>
                    <a:pt x="156" y="144"/>
                  </a:lnTo>
                  <a:lnTo>
                    <a:pt x="156" y="143"/>
                  </a:lnTo>
                  <a:lnTo>
                    <a:pt x="153" y="144"/>
                  </a:lnTo>
                  <a:lnTo>
                    <a:pt x="148" y="145"/>
                  </a:lnTo>
                  <a:lnTo>
                    <a:pt x="141" y="148"/>
                  </a:lnTo>
                  <a:lnTo>
                    <a:pt x="132" y="149"/>
                  </a:lnTo>
                  <a:lnTo>
                    <a:pt x="120" y="154"/>
                  </a:lnTo>
                  <a:lnTo>
                    <a:pt x="109" y="158"/>
                  </a:lnTo>
                  <a:lnTo>
                    <a:pt x="95" y="161"/>
                  </a:lnTo>
                  <a:lnTo>
                    <a:pt x="83" y="165"/>
                  </a:lnTo>
                  <a:lnTo>
                    <a:pt x="68" y="170"/>
                  </a:lnTo>
                  <a:lnTo>
                    <a:pt x="55" y="174"/>
                  </a:lnTo>
                  <a:lnTo>
                    <a:pt x="43" y="179"/>
                  </a:lnTo>
                  <a:lnTo>
                    <a:pt x="33" y="182"/>
                  </a:lnTo>
                  <a:lnTo>
                    <a:pt x="23" y="186"/>
                  </a:lnTo>
                  <a:lnTo>
                    <a:pt x="17" y="188"/>
                  </a:lnTo>
                  <a:lnTo>
                    <a:pt x="12" y="189"/>
                  </a:lnTo>
                  <a:lnTo>
                    <a:pt x="11" y="189"/>
                  </a:lnTo>
                  <a:lnTo>
                    <a:pt x="9" y="188"/>
                  </a:lnTo>
                  <a:lnTo>
                    <a:pt x="9" y="183"/>
                  </a:lnTo>
                  <a:lnTo>
                    <a:pt x="7" y="176"/>
                  </a:lnTo>
                  <a:lnTo>
                    <a:pt x="6" y="165"/>
                  </a:lnTo>
                  <a:lnTo>
                    <a:pt x="4" y="153"/>
                  </a:lnTo>
                  <a:lnTo>
                    <a:pt x="2" y="139"/>
                  </a:lnTo>
                  <a:lnTo>
                    <a:pt x="1" y="125"/>
                  </a:lnTo>
                  <a:lnTo>
                    <a:pt x="1" y="110"/>
                  </a:lnTo>
                  <a:lnTo>
                    <a:pt x="0" y="95"/>
                  </a:lnTo>
                  <a:lnTo>
                    <a:pt x="1" y="81"/>
                  </a:lnTo>
                  <a:lnTo>
                    <a:pt x="2" y="67"/>
                  </a:lnTo>
                  <a:lnTo>
                    <a:pt x="5" y="54"/>
                  </a:lnTo>
                  <a:lnTo>
                    <a:pt x="7" y="43"/>
                  </a:lnTo>
                  <a:lnTo>
                    <a:pt x="13" y="34"/>
                  </a:lnTo>
                  <a:lnTo>
                    <a:pt x="20" y="27"/>
                  </a:lnTo>
                  <a:lnTo>
                    <a:pt x="28" y="24"/>
                  </a:lnTo>
                  <a:lnTo>
                    <a:pt x="30" y="24"/>
                  </a:lnTo>
                  <a:lnTo>
                    <a:pt x="32" y="23"/>
                  </a:lnTo>
                  <a:lnTo>
                    <a:pt x="34" y="21"/>
                  </a:lnTo>
                  <a:lnTo>
                    <a:pt x="36" y="20"/>
                  </a:lnTo>
                  <a:lnTo>
                    <a:pt x="38" y="18"/>
                  </a:lnTo>
                  <a:lnTo>
                    <a:pt x="40" y="16"/>
                  </a:lnTo>
                  <a:lnTo>
                    <a:pt x="44" y="14"/>
                  </a:lnTo>
                  <a:lnTo>
                    <a:pt x="46" y="12"/>
                  </a:lnTo>
                  <a:lnTo>
                    <a:pt x="50" y="10"/>
                  </a:lnTo>
                  <a:lnTo>
                    <a:pt x="52" y="8"/>
                  </a:lnTo>
                  <a:lnTo>
                    <a:pt x="56" y="7"/>
                  </a:lnTo>
                  <a:lnTo>
                    <a:pt x="60" y="6"/>
                  </a:lnTo>
                  <a:lnTo>
                    <a:pt x="63" y="4"/>
                  </a:lnTo>
                  <a:lnTo>
                    <a:pt x="67" y="2"/>
                  </a:lnTo>
                  <a:lnTo>
                    <a:pt x="72" y="0"/>
                  </a:lnTo>
                  <a:lnTo>
                    <a:pt x="75" y="0"/>
                  </a:lnTo>
                  <a:lnTo>
                    <a:pt x="81" y="0"/>
                  </a:lnTo>
                  <a:lnTo>
                    <a:pt x="86" y="0"/>
                  </a:lnTo>
                  <a:lnTo>
                    <a:pt x="91" y="0"/>
                  </a:lnTo>
                  <a:lnTo>
                    <a:pt x="95" y="2"/>
                  </a:lnTo>
                  <a:lnTo>
                    <a:pt x="101" y="2"/>
                  </a:lnTo>
                  <a:lnTo>
                    <a:pt x="105" y="2"/>
                  </a:lnTo>
                  <a:lnTo>
                    <a:pt x="111" y="2"/>
                  </a:lnTo>
                  <a:lnTo>
                    <a:pt x="115" y="4"/>
                  </a:lnTo>
                  <a:lnTo>
                    <a:pt x="119" y="4"/>
                  </a:lnTo>
                  <a:lnTo>
                    <a:pt x="123" y="5"/>
                  </a:lnTo>
                  <a:lnTo>
                    <a:pt x="128" y="5"/>
                  </a:lnTo>
                  <a:lnTo>
                    <a:pt x="130" y="7"/>
                  </a:lnTo>
                  <a:lnTo>
                    <a:pt x="134" y="7"/>
                  </a:lnTo>
                  <a:lnTo>
                    <a:pt x="137" y="7"/>
                  </a:lnTo>
                  <a:lnTo>
                    <a:pt x="141" y="7"/>
                  </a:lnTo>
                  <a:lnTo>
                    <a:pt x="145" y="10"/>
                  </a:lnTo>
                  <a:lnTo>
                    <a:pt x="151" y="12"/>
                  </a:lnTo>
                  <a:lnTo>
                    <a:pt x="156" y="16"/>
                  </a:lnTo>
                  <a:lnTo>
                    <a:pt x="162" y="18"/>
                  </a:lnTo>
                  <a:lnTo>
                    <a:pt x="166" y="23"/>
                  </a:lnTo>
                  <a:lnTo>
                    <a:pt x="170" y="27"/>
                  </a:lnTo>
                  <a:lnTo>
                    <a:pt x="174" y="30"/>
                  </a:lnTo>
                  <a:lnTo>
                    <a:pt x="178" y="34"/>
                  </a:lnTo>
                  <a:lnTo>
                    <a:pt x="180" y="38"/>
                  </a:lnTo>
                  <a:lnTo>
                    <a:pt x="184" y="42"/>
                  </a:lnTo>
                  <a:lnTo>
                    <a:pt x="186" y="45"/>
                  </a:lnTo>
                  <a:lnTo>
                    <a:pt x="189" y="48"/>
                  </a:lnTo>
                  <a:lnTo>
                    <a:pt x="190" y="51"/>
                  </a:lnTo>
                  <a:lnTo>
                    <a:pt x="192" y="53"/>
                  </a:lnTo>
                  <a:lnTo>
                    <a:pt x="194" y="53"/>
                  </a:lnTo>
                  <a:lnTo>
                    <a:pt x="194" y="55"/>
                  </a:lnTo>
                  <a:lnTo>
                    <a:pt x="194" y="57"/>
                  </a:lnTo>
                  <a:lnTo>
                    <a:pt x="194" y="63"/>
                  </a:lnTo>
                  <a:lnTo>
                    <a:pt x="194" y="67"/>
                  </a:lnTo>
                  <a:lnTo>
                    <a:pt x="194" y="75"/>
                  </a:lnTo>
                  <a:lnTo>
                    <a:pt x="194" y="83"/>
                  </a:lnTo>
                  <a:lnTo>
                    <a:pt x="194" y="92"/>
                  </a:lnTo>
                  <a:lnTo>
                    <a:pt x="195" y="100"/>
                  </a:lnTo>
                  <a:lnTo>
                    <a:pt x="195" y="109"/>
                  </a:lnTo>
                  <a:lnTo>
                    <a:pt x="195" y="118"/>
                  </a:lnTo>
                  <a:lnTo>
                    <a:pt x="195" y="127"/>
                  </a:lnTo>
                  <a:lnTo>
                    <a:pt x="195" y="134"/>
                  </a:lnTo>
                  <a:lnTo>
                    <a:pt x="195" y="142"/>
                  </a:lnTo>
                  <a:lnTo>
                    <a:pt x="195" y="148"/>
                  </a:lnTo>
                  <a:lnTo>
                    <a:pt x="195" y="152"/>
                  </a:lnTo>
                  <a:lnTo>
                    <a:pt x="195" y="154"/>
                  </a:lnTo>
                  <a:lnTo>
                    <a:pt x="194" y="162"/>
                  </a:lnTo>
                  <a:lnTo>
                    <a:pt x="192" y="168"/>
                  </a:lnTo>
                  <a:lnTo>
                    <a:pt x="190" y="173"/>
                  </a:lnTo>
                  <a:lnTo>
                    <a:pt x="188" y="179"/>
                  </a:lnTo>
                  <a:lnTo>
                    <a:pt x="185" y="184"/>
                  </a:lnTo>
                  <a:lnTo>
                    <a:pt x="184" y="190"/>
                  </a:lnTo>
                  <a:lnTo>
                    <a:pt x="182" y="196"/>
                  </a:lnTo>
                  <a:lnTo>
                    <a:pt x="180" y="199"/>
                  </a:lnTo>
                  <a:lnTo>
                    <a:pt x="177" y="205"/>
                  </a:lnTo>
                  <a:lnTo>
                    <a:pt x="175" y="208"/>
                  </a:lnTo>
                  <a:lnTo>
                    <a:pt x="173" y="212"/>
                  </a:lnTo>
                  <a:lnTo>
                    <a:pt x="171" y="215"/>
                  </a:lnTo>
                  <a:lnTo>
                    <a:pt x="169" y="219"/>
                  </a:lnTo>
                  <a:lnTo>
                    <a:pt x="167" y="221"/>
                  </a:lnTo>
                  <a:lnTo>
                    <a:pt x="166" y="223"/>
                  </a:lnTo>
                  <a:lnTo>
                    <a:pt x="166" y="22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1" name="Freeform 122"/>
            <p:cNvSpPr>
              <a:spLocks/>
            </p:cNvSpPr>
            <p:nvPr/>
          </p:nvSpPr>
          <p:spPr bwMode="auto">
            <a:xfrm>
              <a:off x="5369" y="3730"/>
              <a:ext cx="27" cy="66"/>
            </a:xfrm>
            <a:custGeom>
              <a:avLst/>
              <a:gdLst>
                <a:gd name="T0" fmla="*/ 23 w 27"/>
                <a:gd name="T1" fmla="*/ 34 h 66"/>
                <a:gd name="T2" fmla="*/ 23 w 27"/>
                <a:gd name="T3" fmla="*/ 35 h 66"/>
                <a:gd name="T4" fmla="*/ 23 w 27"/>
                <a:gd name="T5" fmla="*/ 37 h 66"/>
                <a:gd name="T6" fmla="*/ 23 w 27"/>
                <a:gd name="T7" fmla="*/ 39 h 66"/>
                <a:gd name="T8" fmla="*/ 21 w 27"/>
                <a:gd name="T9" fmla="*/ 41 h 66"/>
                <a:gd name="T10" fmla="*/ 21 w 27"/>
                <a:gd name="T11" fmla="*/ 45 h 66"/>
                <a:gd name="T12" fmla="*/ 19 w 27"/>
                <a:gd name="T13" fmla="*/ 50 h 66"/>
                <a:gd name="T14" fmla="*/ 16 w 27"/>
                <a:gd name="T15" fmla="*/ 54 h 66"/>
                <a:gd name="T16" fmla="*/ 13 w 27"/>
                <a:gd name="T17" fmla="*/ 58 h 66"/>
                <a:gd name="T18" fmla="*/ 12 w 27"/>
                <a:gd name="T19" fmla="*/ 59 h 66"/>
                <a:gd name="T20" fmla="*/ 11 w 27"/>
                <a:gd name="T21" fmla="*/ 61 h 66"/>
                <a:gd name="T22" fmla="*/ 9 w 27"/>
                <a:gd name="T23" fmla="*/ 62 h 66"/>
                <a:gd name="T24" fmla="*/ 7 w 27"/>
                <a:gd name="T25" fmla="*/ 64 h 66"/>
                <a:gd name="T26" fmla="*/ 5 w 27"/>
                <a:gd name="T27" fmla="*/ 65 h 66"/>
                <a:gd name="T28" fmla="*/ 3 w 27"/>
                <a:gd name="T29" fmla="*/ 65 h 66"/>
                <a:gd name="T30" fmla="*/ 3 w 27"/>
                <a:gd name="T31" fmla="*/ 65 h 66"/>
                <a:gd name="T32" fmla="*/ 1 w 27"/>
                <a:gd name="T33" fmla="*/ 63 h 66"/>
                <a:gd name="T34" fmla="*/ 0 w 27"/>
                <a:gd name="T35" fmla="*/ 58 h 66"/>
                <a:gd name="T36" fmla="*/ 0 w 27"/>
                <a:gd name="T37" fmla="*/ 51 h 66"/>
                <a:gd name="T38" fmla="*/ 0 w 27"/>
                <a:gd name="T39" fmla="*/ 42 h 66"/>
                <a:gd name="T40" fmla="*/ 1 w 27"/>
                <a:gd name="T41" fmla="*/ 32 h 66"/>
                <a:gd name="T42" fmla="*/ 1 w 27"/>
                <a:gd name="T43" fmla="*/ 24 h 66"/>
                <a:gd name="T44" fmla="*/ 2 w 27"/>
                <a:gd name="T45" fmla="*/ 16 h 66"/>
                <a:gd name="T46" fmla="*/ 3 w 27"/>
                <a:gd name="T47" fmla="*/ 11 h 66"/>
                <a:gd name="T48" fmla="*/ 5 w 27"/>
                <a:gd name="T49" fmla="*/ 9 h 66"/>
                <a:gd name="T50" fmla="*/ 6 w 27"/>
                <a:gd name="T51" fmla="*/ 9 h 66"/>
                <a:gd name="T52" fmla="*/ 10 w 27"/>
                <a:gd name="T53" fmla="*/ 8 h 66"/>
                <a:gd name="T54" fmla="*/ 14 w 27"/>
                <a:gd name="T55" fmla="*/ 6 h 66"/>
                <a:gd name="T56" fmla="*/ 17 w 27"/>
                <a:gd name="T57" fmla="*/ 4 h 66"/>
                <a:gd name="T58" fmla="*/ 21 w 27"/>
                <a:gd name="T59" fmla="*/ 4 h 66"/>
                <a:gd name="T60" fmla="*/ 22 w 27"/>
                <a:gd name="T61" fmla="*/ 2 h 66"/>
                <a:gd name="T62" fmla="*/ 24 w 27"/>
                <a:gd name="T63" fmla="*/ 1 h 66"/>
                <a:gd name="T64" fmla="*/ 26 w 27"/>
                <a:gd name="T65" fmla="*/ 1 h 66"/>
                <a:gd name="T66" fmla="*/ 26 w 27"/>
                <a:gd name="T67" fmla="*/ 4 h 66"/>
                <a:gd name="T68" fmla="*/ 26 w 27"/>
                <a:gd name="T69" fmla="*/ 8 h 66"/>
                <a:gd name="T70" fmla="*/ 26 w 27"/>
                <a:gd name="T71" fmla="*/ 12 h 66"/>
                <a:gd name="T72" fmla="*/ 26 w 27"/>
                <a:gd name="T73" fmla="*/ 18 h 66"/>
                <a:gd name="T74" fmla="*/ 26 w 27"/>
                <a:gd name="T75" fmla="*/ 23 h 66"/>
                <a:gd name="T76" fmla="*/ 24 w 27"/>
                <a:gd name="T77" fmla="*/ 28 h 66"/>
                <a:gd name="T78" fmla="*/ 24 w 27"/>
                <a:gd name="T79" fmla="*/ 31 h 66"/>
                <a:gd name="T80" fmla="*/ 24 w 27"/>
                <a:gd name="T81" fmla="*/ 32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66">
                  <a:moveTo>
                    <a:pt x="24" y="32"/>
                  </a:moveTo>
                  <a:lnTo>
                    <a:pt x="23" y="34"/>
                  </a:lnTo>
                  <a:lnTo>
                    <a:pt x="23" y="35"/>
                  </a:lnTo>
                  <a:lnTo>
                    <a:pt x="23" y="37"/>
                  </a:lnTo>
                  <a:lnTo>
                    <a:pt x="23" y="38"/>
                  </a:lnTo>
                  <a:lnTo>
                    <a:pt x="23" y="39"/>
                  </a:lnTo>
                  <a:lnTo>
                    <a:pt x="21" y="41"/>
                  </a:lnTo>
                  <a:lnTo>
                    <a:pt x="21" y="43"/>
                  </a:lnTo>
                  <a:lnTo>
                    <a:pt x="21" y="45"/>
                  </a:lnTo>
                  <a:lnTo>
                    <a:pt x="21" y="47"/>
                  </a:lnTo>
                  <a:lnTo>
                    <a:pt x="19" y="50"/>
                  </a:lnTo>
                  <a:lnTo>
                    <a:pt x="18" y="52"/>
                  </a:lnTo>
                  <a:lnTo>
                    <a:pt x="16" y="54"/>
                  </a:lnTo>
                  <a:lnTo>
                    <a:pt x="15" y="56"/>
                  </a:lnTo>
                  <a:lnTo>
                    <a:pt x="13" y="58"/>
                  </a:lnTo>
                  <a:lnTo>
                    <a:pt x="12" y="59"/>
                  </a:lnTo>
                  <a:lnTo>
                    <a:pt x="11" y="61"/>
                  </a:lnTo>
                  <a:lnTo>
                    <a:pt x="9" y="62"/>
                  </a:lnTo>
                  <a:lnTo>
                    <a:pt x="7" y="64"/>
                  </a:lnTo>
                  <a:lnTo>
                    <a:pt x="5" y="65"/>
                  </a:lnTo>
                  <a:lnTo>
                    <a:pt x="3" y="65"/>
                  </a:lnTo>
                  <a:lnTo>
                    <a:pt x="3" y="64"/>
                  </a:lnTo>
                  <a:lnTo>
                    <a:pt x="1" y="63"/>
                  </a:lnTo>
                  <a:lnTo>
                    <a:pt x="1" y="61"/>
                  </a:lnTo>
                  <a:lnTo>
                    <a:pt x="0" y="58"/>
                  </a:lnTo>
                  <a:lnTo>
                    <a:pt x="0" y="55"/>
                  </a:lnTo>
                  <a:lnTo>
                    <a:pt x="0" y="51"/>
                  </a:lnTo>
                  <a:lnTo>
                    <a:pt x="0" y="46"/>
                  </a:lnTo>
                  <a:lnTo>
                    <a:pt x="0" y="42"/>
                  </a:lnTo>
                  <a:lnTo>
                    <a:pt x="1" y="36"/>
                  </a:lnTo>
                  <a:lnTo>
                    <a:pt x="1" y="32"/>
                  </a:lnTo>
                  <a:lnTo>
                    <a:pt x="1" y="28"/>
                  </a:lnTo>
                  <a:lnTo>
                    <a:pt x="1" y="24"/>
                  </a:lnTo>
                  <a:lnTo>
                    <a:pt x="2" y="19"/>
                  </a:lnTo>
                  <a:lnTo>
                    <a:pt x="2" y="16"/>
                  </a:lnTo>
                  <a:lnTo>
                    <a:pt x="3" y="13"/>
                  </a:lnTo>
                  <a:lnTo>
                    <a:pt x="3" y="11"/>
                  </a:lnTo>
                  <a:lnTo>
                    <a:pt x="5" y="9"/>
                  </a:lnTo>
                  <a:lnTo>
                    <a:pt x="6" y="9"/>
                  </a:lnTo>
                  <a:lnTo>
                    <a:pt x="8" y="8"/>
                  </a:lnTo>
                  <a:lnTo>
                    <a:pt x="10" y="8"/>
                  </a:lnTo>
                  <a:lnTo>
                    <a:pt x="12" y="6"/>
                  </a:lnTo>
                  <a:lnTo>
                    <a:pt x="14" y="6"/>
                  </a:lnTo>
                  <a:lnTo>
                    <a:pt x="16" y="4"/>
                  </a:lnTo>
                  <a:lnTo>
                    <a:pt x="17" y="4"/>
                  </a:lnTo>
                  <a:lnTo>
                    <a:pt x="19" y="4"/>
                  </a:lnTo>
                  <a:lnTo>
                    <a:pt x="21" y="4"/>
                  </a:lnTo>
                  <a:lnTo>
                    <a:pt x="22" y="2"/>
                  </a:lnTo>
                  <a:lnTo>
                    <a:pt x="24" y="1"/>
                  </a:lnTo>
                  <a:lnTo>
                    <a:pt x="26" y="0"/>
                  </a:lnTo>
                  <a:lnTo>
                    <a:pt x="26" y="1"/>
                  </a:lnTo>
                  <a:lnTo>
                    <a:pt x="26" y="2"/>
                  </a:lnTo>
                  <a:lnTo>
                    <a:pt x="26" y="4"/>
                  </a:lnTo>
                  <a:lnTo>
                    <a:pt x="26" y="8"/>
                  </a:lnTo>
                  <a:lnTo>
                    <a:pt x="26" y="9"/>
                  </a:lnTo>
                  <a:lnTo>
                    <a:pt x="26" y="12"/>
                  </a:lnTo>
                  <a:lnTo>
                    <a:pt x="26" y="14"/>
                  </a:lnTo>
                  <a:lnTo>
                    <a:pt x="26" y="18"/>
                  </a:lnTo>
                  <a:lnTo>
                    <a:pt x="26" y="19"/>
                  </a:lnTo>
                  <a:lnTo>
                    <a:pt x="26" y="23"/>
                  </a:lnTo>
                  <a:lnTo>
                    <a:pt x="26" y="25"/>
                  </a:lnTo>
                  <a:lnTo>
                    <a:pt x="24" y="28"/>
                  </a:lnTo>
                  <a:lnTo>
                    <a:pt x="24" y="29"/>
                  </a:lnTo>
                  <a:lnTo>
                    <a:pt x="24" y="31"/>
                  </a:lnTo>
                  <a:lnTo>
                    <a:pt x="24" y="32"/>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2" name="Freeform 123"/>
            <p:cNvSpPr>
              <a:spLocks/>
            </p:cNvSpPr>
            <p:nvPr/>
          </p:nvSpPr>
          <p:spPr bwMode="auto">
            <a:xfrm>
              <a:off x="4889" y="3813"/>
              <a:ext cx="627" cy="553"/>
            </a:xfrm>
            <a:custGeom>
              <a:avLst/>
              <a:gdLst>
                <a:gd name="T0" fmla="*/ 490 w 627"/>
                <a:gd name="T1" fmla="*/ 34 h 553"/>
                <a:gd name="T2" fmla="*/ 531 w 627"/>
                <a:gd name="T3" fmla="*/ 77 h 553"/>
                <a:gd name="T4" fmla="*/ 579 w 627"/>
                <a:gd name="T5" fmla="*/ 125 h 553"/>
                <a:gd name="T6" fmla="*/ 609 w 627"/>
                <a:gd name="T7" fmla="*/ 155 h 553"/>
                <a:gd name="T8" fmla="*/ 621 w 627"/>
                <a:gd name="T9" fmla="*/ 182 h 553"/>
                <a:gd name="T10" fmla="*/ 626 w 627"/>
                <a:gd name="T11" fmla="*/ 231 h 553"/>
                <a:gd name="T12" fmla="*/ 623 w 627"/>
                <a:gd name="T13" fmla="*/ 286 h 553"/>
                <a:gd name="T14" fmla="*/ 620 w 627"/>
                <a:gd name="T15" fmla="*/ 333 h 553"/>
                <a:gd name="T16" fmla="*/ 616 w 627"/>
                <a:gd name="T17" fmla="*/ 354 h 553"/>
                <a:gd name="T18" fmla="*/ 609 w 627"/>
                <a:gd name="T19" fmla="*/ 380 h 553"/>
                <a:gd name="T20" fmla="*/ 601 w 627"/>
                <a:gd name="T21" fmla="*/ 408 h 553"/>
                <a:gd name="T22" fmla="*/ 595 w 627"/>
                <a:gd name="T23" fmla="*/ 428 h 553"/>
                <a:gd name="T24" fmla="*/ 588 w 627"/>
                <a:gd name="T25" fmla="*/ 444 h 553"/>
                <a:gd name="T26" fmla="*/ 577 w 627"/>
                <a:gd name="T27" fmla="*/ 464 h 553"/>
                <a:gd name="T28" fmla="*/ 566 w 627"/>
                <a:gd name="T29" fmla="*/ 483 h 553"/>
                <a:gd name="T30" fmla="*/ 555 w 627"/>
                <a:gd name="T31" fmla="*/ 498 h 553"/>
                <a:gd name="T32" fmla="*/ 541 w 627"/>
                <a:gd name="T33" fmla="*/ 510 h 553"/>
                <a:gd name="T34" fmla="*/ 512 w 627"/>
                <a:gd name="T35" fmla="*/ 526 h 553"/>
                <a:gd name="T36" fmla="*/ 479 w 627"/>
                <a:gd name="T37" fmla="*/ 544 h 553"/>
                <a:gd name="T38" fmla="*/ 453 w 627"/>
                <a:gd name="T39" fmla="*/ 552 h 553"/>
                <a:gd name="T40" fmla="*/ 417 w 627"/>
                <a:gd name="T41" fmla="*/ 548 h 553"/>
                <a:gd name="T42" fmla="*/ 331 w 627"/>
                <a:gd name="T43" fmla="*/ 538 h 553"/>
                <a:gd name="T44" fmla="*/ 235 w 627"/>
                <a:gd name="T45" fmla="*/ 526 h 553"/>
                <a:gd name="T46" fmla="*/ 171 w 627"/>
                <a:gd name="T47" fmla="*/ 516 h 553"/>
                <a:gd name="T48" fmla="*/ 157 w 627"/>
                <a:gd name="T49" fmla="*/ 510 h 553"/>
                <a:gd name="T50" fmla="*/ 143 w 627"/>
                <a:gd name="T51" fmla="*/ 497 h 553"/>
                <a:gd name="T52" fmla="*/ 130 w 627"/>
                <a:gd name="T53" fmla="*/ 481 h 553"/>
                <a:gd name="T54" fmla="*/ 123 w 627"/>
                <a:gd name="T55" fmla="*/ 466 h 553"/>
                <a:gd name="T56" fmla="*/ 118 w 627"/>
                <a:gd name="T57" fmla="*/ 439 h 553"/>
                <a:gd name="T58" fmla="*/ 114 w 627"/>
                <a:gd name="T59" fmla="*/ 395 h 553"/>
                <a:gd name="T60" fmla="*/ 114 w 627"/>
                <a:gd name="T61" fmla="*/ 351 h 553"/>
                <a:gd name="T62" fmla="*/ 121 w 627"/>
                <a:gd name="T63" fmla="*/ 314 h 553"/>
                <a:gd name="T64" fmla="*/ 128 w 627"/>
                <a:gd name="T65" fmla="*/ 296 h 553"/>
                <a:gd name="T66" fmla="*/ 128 w 627"/>
                <a:gd name="T67" fmla="*/ 280 h 553"/>
                <a:gd name="T68" fmla="*/ 123 w 627"/>
                <a:gd name="T69" fmla="*/ 266 h 553"/>
                <a:gd name="T70" fmla="*/ 118 w 627"/>
                <a:gd name="T71" fmla="*/ 258 h 553"/>
                <a:gd name="T72" fmla="*/ 110 w 627"/>
                <a:gd name="T73" fmla="*/ 251 h 553"/>
                <a:gd name="T74" fmla="*/ 104 w 627"/>
                <a:gd name="T75" fmla="*/ 236 h 553"/>
                <a:gd name="T76" fmla="*/ 102 w 627"/>
                <a:gd name="T77" fmla="*/ 220 h 553"/>
                <a:gd name="T78" fmla="*/ 102 w 627"/>
                <a:gd name="T79" fmla="*/ 210 h 553"/>
                <a:gd name="T80" fmla="*/ 90 w 627"/>
                <a:gd name="T81" fmla="*/ 202 h 553"/>
                <a:gd name="T82" fmla="*/ 58 w 627"/>
                <a:gd name="T83" fmla="*/ 179 h 553"/>
                <a:gd name="T84" fmla="*/ 22 w 627"/>
                <a:gd name="T85" fmla="*/ 154 h 553"/>
                <a:gd name="T86" fmla="*/ 1 w 627"/>
                <a:gd name="T87" fmla="*/ 136 h 553"/>
                <a:gd name="T88" fmla="*/ 3 w 627"/>
                <a:gd name="T89" fmla="*/ 124 h 553"/>
                <a:gd name="T90" fmla="*/ 15 w 627"/>
                <a:gd name="T91" fmla="*/ 113 h 553"/>
                <a:gd name="T92" fmla="*/ 31 w 627"/>
                <a:gd name="T93" fmla="*/ 103 h 553"/>
                <a:gd name="T94" fmla="*/ 48 w 627"/>
                <a:gd name="T95" fmla="*/ 95 h 553"/>
                <a:gd name="T96" fmla="*/ 60 w 627"/>
                <a:gd name="T97" fmla="*/ 91 h 553"/>
                <a:gd name="T98" fmla="*/ 76 w 627"/>
                <a:gd name="T99" fmla="*/ 90 h 553"/>
                <a:gd name="T100" fmla="*/ 94 w 627"/>
                <a:gd name="T101" fmla="*/ 88 h 553"/>
                <a:gd name="T102" fmla="*/ 110 w 627"/>
                <a:gd name="T103" fmla="*/ 86 h 553"/>
                <a:gd name="T104" fmla="*/ 112 w 627"/>
                <a:gd name="T105" fmla="*/ 79 h 553"/>
                <a:gd name="T106" fmla="*/ 109 w 627"/>
                <a:gd name="T107" fmla="*/ 64 h 553"/>
                <a:gd name="T108" fmla="*/ 104 w 627"/>
                <a:gd name="T109" fmla="*/ 48 h 553"/>
                <a:gd name="T110" fmla="*/ 102 w 627"/>
                <a:gd name="T111" fmla="*/ 38 h 553"/>
                <a:gd name="T112" fmla="*/ 163 w 627"/>
                <a:gd name="T113" fmla="*/ 12 h 553"/>
                <a:gd name="T114" fmla="*/ 258 w 627"/>
                <a:gd name="T115" fmla="*/ 2 h 553"/>
                <a:gd name="T116" fmla="*/ 358 w 627"/>
                <a:gd name="T117" fmla="*/ 6 h 553"/>
                <a:gd name="T118" fmla="*/ 454 w 627"/>
                <a:gd name="T119" fmla="*/ 18 h 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7" h="553">
                  <a:moveTo>
                    <a:pt x="478" y="20"/>
                  </a:moveTo>
                  <a:lnTo>
                    <a:pt x="479" y="22"/>
                  </a:lnTo>
                  <a:lnTo>
                    <a:pt x="483" y="26"/>
                  </a:lnTo>
                  <a:lnTo>
                    <a:pt x="490" y="34"/>
                  </a:lnTo>
                  <a:lnTo>
                    <a:pt x="498" y="42"/>
                  </a:lnTo>
                  <a:lnTo>
                    <a:pt x="508" y="53"/>
                  </a:lnTo>
                  <a:lnTo>
                    <a:pt x="519" y="64"/>
                  </a:lnTo>
                  <a:lnTo>
                    <a:pt x="531" y="77"/>
                  </a:lnTo>
                  <a:lnTo>
                    <a:pt x="544" y="88"/>
                  </a:lnTo>
                  <a:lnTo>
                    <a:pt x="556" y="101"/>
                  </a:lnTo>
                  <a:lnTo>
                    <a:pt x="568" y="114"/>
                  </a:lnTo>
                  <a:lnTo>
                    <a:pt x="579" y="125"/>
                  </a:lnTo>
                  <a:lnTo>
                    <a:pt x="589" y="135"/>
                  </a:lnTo>
                  <a:lnTo>
                    <a:pt x="597" y="145"/>
                  </a:lnTo>
                  <a:lnTo>
                    <a:pt x="605" y="151"/>
                  </a:lnTo>
                  <a:lnTo>
                    <a:pt x="609" y="155"/>
                  </a:lnTo>
                  <a:lnTo>
                    <a:pt x="611" y="156"/>
                  </a:lnTo>
                  <a:lnTo>
                    <a:pt x="615" y="164"/>
                  </a:lnTo>
                  <a:lnTo>
                    <a:pt x="618" y="172"/>
                  </a:lnTo>
                  <a:lnTo>
                    <a:pt x="621" y="182"/>
                  </a:lnTo>
                  <a:lnTo>
                    <a:pt x="624" y="192"/>
                  </a:lnTo>
                  <a:lnTo>
                    <a:pt x="624" y="205"/>
                  </a:lnTo>
                  <a:lnTo>
                    <a:pt x="626" y="217"/>
                  </a:lnTo>
                  <a:lnTo>
                    <a:pt x="626" y="231"/>
                  </a:lnTo>
                  <a:lnTo>
                    <a:pt x="626" y="243"/>
                  </a:lnTo>
                  <a:lnTo>
                    <a:pt x="624" y="259"/>
                  </a:lnTo>
                  <a:lnTo>
                    <a:pt x="624" y="272"/>
                  </a:lnTo>
                  <a:lnTo>
                    <a:pt x="623" y="286"/>
                  </a:lnTo>
                  <a:lnTo>
                    <a:pt x="623" y="299"/>
                  </a:lnTo>
                  <a:lnTo>
                    <a:pt x="621" y="312"/>
                  </a:lnTo>
                  <a:lnTo>
                    <a:pt x="621" y="323"/>
                  </a:lnTo>
                  <a:lnTo>
                    <a:pt x="620" y="333"/>
                  </a:lnTo>
                  <a:lnTo>
                    <a:pt x="620" y="341"/>
                  </a:lnTo>
                  <a:lnTo>
                    <a:pt x="618" y="345"/>
                  </a:lnTo>
                  <a:lnTo>
                    <a:pt x="617" y="349"/>
                  </a:lnTo>
                  <a:lnTo>
                    <a:pt x="616" y="354"/>
                  </a:lnTo>
                  <a:lnTo>
                    <a:pt x="615" y="359"/>
                  </a:lnTo>
                  <a:lnTo>
                    <a:pt x="613" y="366"/>
                  </a:lnTo>
                  <a:lnTo>
                    <a:pt x="611" y="373"/>
                  </a:lnTo>
                  <a:lnTo>
                    <a:pt x="609" y="380"/>
                  </a:lnTo>
                  <a:lnTo>
                    <a:pt x="607" y="385"/>
                  </a:lnTo>
                  <a:lnTo>
                    <a:pt x="605" y="393"/>
                  </a:lnTo>
                  <a:lnTo>
                    <a:pt x="603" y="401"/>
                  </a:lnTo>
                  <a:lnTo>
                    <a:pt x="601" y="408"/>
                  </a:lnTo>
                  <a:lnTo>
                    <a:pt x="599" y="413"/>
                  </a:lnTo>
                  <a:lnTo>
                    <a:pt x="597" y="419"/>
                  </a:lnTo>
                  <a:lnTo>
                    <a:pt x="596" y="424"/>
                  </a:lnTo>
                  <a:lnTo>
                    <a:pt x="595" y="428"/>
                  </a:lnTo>
                  <a:lnTo>
                    <a:pt x="595" y="430"/>
                  </a:lnTo>
                  <a:lnTo>
                    <a:pt x="592" y="434"/>
                  </a:lnTo>
                  <a:lnTo>
                    <a:pt x="590" y="438"/>
                  </a:lnTo>
                  <a:lnTo>
                    <a:pt x="588" y="444"/>
                  </a:lnTo>
                  <a:lnTo>
                    <a:pt x="586" y="448"/>
                  </a:lnTo>
                  <a:lnTo>
                    <a:pt x="583" y="453"/>
                  </a:lnTo>
                  <a:lnTo>
                    <a:pt x="581" y="458"/>
                  </a:lnTo>
                  <a:lnTo>
                    <a:pt x="577" y="464"/>
                  </a:lnTo>
                  <a:lnTo>
                    <a:pt x="576" y="468"/>
                  </a:lnTo>
                  <a:lnTo>
                    <a:pt x="572" y="473"/>
                  </a:lnTo>
                  <a:lnTo>
                    <a:pt x="569" y="478"/>
                  </a:lnTo>
                  <a:lnTo>
                    <a:pt x="566" y="483"/>
                  </a:lnTo>
                  <a:lnTo>
                    <a:pt x="564" y="487"/>
                  </a:lnTo>
                  <a:lnTo>
                    <a:pt x="560" y="491"/>
                  </a:lnTo>
                  <a:lnTo>
                    <a:pt x="558" y="495"/>
                  </a:lnTo>
                  <a:lnTo>
                    <a:pt x="555" y="498"/>
                  </a:lnTo>
                  <a:lnTo>
                    <a:pt x="553" y="501"/>
                  </a:lnTo>
                  <a:lnTo>
                    <a:pt x="550" y="504"/>
                  </a:lnTo>
                  <a:lnTo>
                    <a:pt x="546" y="507"/>
                  </a:lnTo>
                  <a:lnTo>
                    <a:pt x="541" y="510"/>
                  </a:lnTo>
                  <a:lnTo>
                    <a:pt x="536" y="513"/>
                  </a:lnTo>
                  <a:lnTo>
                    <a:pt x="528" y="518"/>
                  </a:lnTo>
                  <a:lnTo>
                    <a:pt x="521" y="522"/>
                  </a:lnTo>
                  <a:lnTo>
                    <a:pt x="512" y="526"/>
                  </a:lnTo>
                  <a:lnTo>
                    <a:pt x="504" y="530"/>
                  </a:lnTo>
                  <a:lnTo>
                    <a:pt x="495" y="536"/>
                  </a:lnTo>
                  <a:lnTo>
                    <a:pt x="487" y="539"/>
                  </a:lnTo>
                  <a:lnTo>
                    <a:pt x="479" y="544"/>
                  </a:lnTo>
                  <a:lnTo>
                    <a:pt x="471" y="546"/>
                  </a:lnTo>
                  <a:lnTo>
                    <a:pt x="464" y="549"/>
                  </a:lnTo>
                  <a:lnTo>
                    <a:pt x="458" y="551"/>
                  </a:lnTo>
                  <a:lnTo>
                    <a:pt x="453" y="552"/>
                  </a:lnTo>
                  <a:lnTo>
                    <a:pt x="450" y="551"/>
                  </a:lnTo>
                  <a:lnTo>
                    <a:pt x="443" y="551"/>
                  </a:lnTo>
                  <a:lnTo>
                    <a:pt x="432" y="550"/>
                  </a:lnTo>
                  <a:lnTo>
                    <a:pt x="417" y="548"/>
                  </a:lnTo>
                  <a:lnTo>
                    <a:pt x="398" y="546"/>
                  </a:lnTo>
                  <a:lnTo>
                    <a:pt x="377" y="544"/>
                  </a:lnTo>
                  <a:lnTo>
                    <a:pt x="355" y="541"/>
                  </a:lnTo>
                  <a:lnTo>
                    <a:pt x="331" y="538"/>
                  </a:lnTo>
                  <a:lnTo>
                    <a:pt x="307" y="535"/>
                  </a:lnTo>
                  <a:lnTo>
                    <a:pt x="282" y="533"/>
                  </a:lnTo>
                  <a:lnTo>
                    <a:pt x="258" y="529"/>
                  </a:lnTo>
                  <a:lnTo>
                    <a:pt x="235" y="526"/>
                  </a:lnTo>
                  <a:lnTo>
                    <a:pt x="215" y="523"/>
                  </a:lnTo>
                  <a:lnTo>
                    <a:pt x="196" y="521"/>
                  </a:lnTo>
                  <a:lnTo>
                    <a:pt x="182" y="518"/>
                  </a:lnTo>
                  <a:lnTo>
                    <a:pt x="171" y="516"/>
                  </a:lnTo>
                  <a:lnTo>
                    <a:pt x="166" y="514"/>
                  </a:lnTo>
                  <a:lnTo>
                    <a:pt x="163" y="514"/>
                  </a:lnTo>
                  <a:lnTo>
                    <a:pt x="160" y="512"/>
                  </a:lnTo>
                  <a:lnTo>
                    <a:pt x="157" y="510"/>
                  </a:lnTo>
                  <a:lnTo>
                    <a:pt x="155" y="507"/>
                  </a:lnTo>
                  <a:lnTo>
                    <a:pt x="151" y="504"/>
                  </a:lnTo>
                  <a:lnTo>
                    <a:pt x="147" y="500"/>
                  </a:lnTo>
                  <a:lnTo>
                    <a:pt x="143" y="497"/>
                  </a:lnTo>
                  <a:lnTo>
                    <a:pt x="141" y="492"/>
                  </a:lnTo>
                  <a:lnTo>
                    <a:pt x="137" y="488"/>
                  </a:lnTo>
                  <a:lnTo>
                    <a:pt x="134" y="485"/>
                  </a:lnTo>
                  <a:lnTo>
                    <a:pt x="130" y="481"/>
                  </a:lnTo>
                  <a:lnTo>
                    <a:pt x="128" y="476"/>
                  </a:lnTo>
                  <a:lnTo>
                    <a:pt x="126" y="472"/>
                  </a:lnTo>
                  <a:lnTo>
                    <a:pt x="124" y="468"/>
                  </a:lnTo>
                  <a:lnTo>
                    <a:pt x="123" y="466"/>
                  </a:lnTo>
                  <a:lnTo>
                    <a:pt x="123" y="462"/>
                  </a:lnTo>
                  <a:lnTo>
                    <a:pt x="121" y="456"/>
                  </a:lnTo>
                  <a:lnTo>
                    <a:pt x="120" y="448"/>
                  </a:lnTo>
                  <a:lnTo>
                    <a:pt x="118" y="439"/>
                  </a:lnTo>
                  <a:lnTo>
                    <a:pt x="118" y="428"/>
                  </a:lnTo>
                  <a:lnTo>
                    <a:pt x="116" y="418"/>
                  </a:lnTo>
                  <a:lnTo>
                    <a:pt x="116" y="407"/>
                  </a:lnTo>
                  <a:lnTo>
                    <a:pt x="114" y="395"/>
                  </a:lnTo>
                  <a:lnTo>
                    <a:pt x="114" y="383"/>
                  </a:lnTo>
                  <a:lnTo>
                    <a:pt x="114" y="373"/>
                  </a:lnTo>
                  <a:lnTo>
                    <a:pt x="114" y="361"/>
                  </a:lnTo>
                  <a:lnTo>
                    <a:pt x="114" y="351"/>
                  </a:lnTo>
                  <a:lnTo>
                    <a:pt x="115" y="340"/>
                  </a:lnTo>
                  <a:lnTo>
                    <a:pt x="117" y="331"/>
                  </a:lnTo>
                  <a:lnTo>
                    <a:pt x="118" y="321"/>
                  </a:lnTo>
                  <a:lnTo>
                    <a:pt x="121" y="314"/>
                  </a:lnTo>
                  <a:lnTo>
                    <a:pt x="125" y="307"/>
                  </a:lnTo>
                  <a:lnTo>
                    <a:pt x="126" y="304"/>
                  </a:lnTo>
                  <a:lnTo>
                    <a:pt x="128" y="300"/>
                  </a:lnTo>
                  <a:lnTo>
                    <a:pt x="128" y="296"/>
                  </a:lnTo>
                  <a:lnTo>
                    <a:pt x="130" y="292"/>
                  </a:lnTo>
                  <a:lnTo>
                    <a:pt x="129" y="288"/>
                  </a:lnTo>
                  <a:lnTo>
                    <a:pt x="129" y="284"/>
                  </a:lnTo>
                  <a:lnTo>
                    <a:pt x="128" y="280"/>
                  </a:lnTo>
                  <a:lnTo>
                    <a:pt x="128" y="276"/>
                  </a:lnTo>
                  <a:lnTo>
                    <a:pt x="127" y="273"/>
                  </a:lnTo>
                  <a:lnTo>
                    <a:pt x="125" y="269"/>
                  </a:lnTo>
                  <a:lnTo>
                    <a:pt x="123" y="266"/>
                  </a:lnTo>
                  <a:lnTo>
                    <a:pt x="123" y="262"/>
                  </a:lnTo>
                  <a:lnTo>
                    <a:pt x="121" y="260"/>
                  </a:lnTo>
                  <a:lnTo>
                    <a:pt x="120" y="258"/>
                  </a:lnTo>
                  <a:lnTo>
                    <a:pt x="118" y="258"/>
                  </a:lnTo>
                  <a:lnTo>
                    <a:pt x="118" y="256"/>
                  </a:lnTo>
                  <a:lnTo>
                    <a:pt x="114" y="256"/>
                  </a:lnTo>
                  <a:lnTo>
                    <a:pt x="111" y="253"/>
                  </a:lnTo>
                  <a:lnTo>
                    <a:pt x="110" y="251"/>
                  </a:lnTo>
                  <a:lnTo>
                    <a:pt x="108" y="247"/>
                  </a:lnTo>
                  <a:lnTo>
                    <a:pt x="106" y="243"/>
                  </a:lnTo>
                  <a:lnTo>
                    <a:pt x="105" y="240"/>
                  </a:lnTo>
                  <a:lnTo>
                    <a:pt x="104" y="236"/>
                  </a:lnTo>
                  <a:lnTo>
                    <a:pt x="104" y="231"/>
                  </a:lnTo>
                  <a:lnTo>
                    <a:pt x="102" y="227"/>
                  </a:lnTo>
                  <a:lnTo>
                    <a:pt x="102" y="223"/>
                  </a:lnTo>
                  <a:lnTo>
                    <a:pt x="102" y="220"/>
                  </a:lnTo>
                  <a:lnTo>
                    <a:pt x="102" y="216"/>
                  </a:lnTo>
                  <a:lnTo>
                    <a:pt x="102" y="214"/>
                  </a:lnTo>
                  <a:lnTo>
                    <a:pt x="102" y="211"/>
                  </a:lnTo>
                  <a:lnTo>
                    <a:pt x="102" y="210"/>
                  </a:lnTo>
                  <a:lnTo>
                    <a:pt x="102" y="208"/>
                  </a:lnTo>
                  <a:lnTo>
                    <a:pt x="99" y="207"/>
                  </a:lnTo>
                  <a:lnTo>
                    <a:pt x="95" y="205"/>
                  </a:lnTo>
                  <a:lnTo>
                    <a:pt x="90" y="202"/>
                  </a:lnTo>
                  <a:lnTo>
                    <a:pt x="83" y="196"/>
                  </a:lnTo>
                  <a:lnTo>
                    <a:pt x="74" y="191"/>
                  </a:lnTo>
                  <a:lnTo>
                    <a:pt x="67" y="185"/>
                  </a:lnTo>
                  <a:lnTo>
                    <a:pt x="58" y="179"/>
                  </a:lnTo>
                  <a:lnTo>
                    <a:pt x="49" y="172"/>
                  </a:lnTo>
                  <a:lnTo>
                    <a:pt x="39" y="166"/>
                  </a:lnTo>
                  <a:lnTo>
                    <a:pt x="30" y="159"/>
                  </a:lnTo>
                  <a:lnTo>
                    <a:pt x="22" y="154"/>
                  </a:lnTo>
                  <a:lnTo>
                    <a:pt x="15" y="147"/>
                  </a:lnTo>
                  <a:lnTo>
                    <a:pt x="9" y="144"/>
                  </a:lnTo>
                  <a:lnTo>
                    <a:pt x="5" y="138"/>
                  </a:lnTo>
                  <a:lnTo>
                    <a:pt x="1" y="136"/>
                  </a:lnTo>
                  <a:lnTo>
                    <a:pt x="1" y="133"/>
                  </a:lnTo>
                  <a:lnTo>
                    <a:pt x="0" y="130"/>
                  </a:lnTo>
                  <a:lnTo>
                    <a:pt x="1" y="127"/>
                  </a:lnTo>
                  <a:lnTo>
                    <a:pt x="3" y="124"/>
                  </a:lnTo>
                  <a:lnTo>
                    <a:pt x="5" y="120"/>
                  </a:lnTo>
                  <a:lnTo>
                    <a:pt x="7" y="118"/>
                  </a:lnTo>
                  <a:lnTo>
                    <a:pt x="11" y="115"/>
                  </a:lnTo>
                  <a:lnTo>
                    <a:pt x="15" y="113"/>
                  </a:lnTo>
                  <a:lnTo>
                    <a:pt x="19" y="109"/>
                  </a:lnTo>
                  <a:lnTo>
                    <a:pt x="23" y="107"/>
                  </a:lnTo>
                  <a:lnTo>
                    <a:pt x="27" y="105"/>
                  </a:lnTo>
                  <a:lnTo>
                    <a:pt x="31" y="103"/>
                  </a:lnTo>
                  <a:lnTo>
                    <a:pt x="36" y="100"/>
                  </a:lnTo>
                  <a:lnTo>
                    <a:pt x="40" y="98"/>
                  </a:lnTo>
                  <a:lnTo>
                    <a:pt x="44" y="97"/>
                  </a:lnTo>
                  <a:lnTo>
                    <a:pt x="48" y="95"/>
                  </a:lnTo>
                  <a:lnTo>
                    <a:pt x="53" y="91"/>
                  </a:lnTo>
                  <a:lnTo>
                    <a:pt x="54" y="91"/>
                  </a:lnTo>
                  <a:lnTo>
                    <a:pt x="56" y="91"/>
                  </a:lnTo>
                  <a:lnTo>
                    <a:pt x="60" y="91"/>
                  </a:lnTo>
                  <a:lnTo>
                    <a:pt x="63" y="90"/>
                  </a:lnTo>
                  <a:lnTo>
                    <a:pt x="67" y="90"/>
                  </a:lnTo>
                  <a:lnTo>
                    <a:pt x="72" y="90"/>
                  </a:lnTo>
                  <a:lnTo>
                    <a:pt x="76" y="90"/>
                  </a:lnTo>
                  <a:lnTo>
                    <a:pt x="82" y="88"/>
                  </a:lnTo>
                  <a:lnTo>
                    <a:pt x="86" y="88"/>
                  </a:lnTo>
                  <a:lnTo>
                    <a:pt x="91" y="88"/>
                  </a:lnTo>
                  <a:lnTo>
                    <a:pt x="94" y="88"/>
                  </a:lnTo>
                  <a:lnTo>
                    <a:pt x="100" y="87"/>
                  </a:lnTo>
                  <a:lnTo>
                    <a:pt x="103" y="87"/>
                  </a:lnTo>
                  <a:lnTo>
                    <a:pt x="107" y="86"/>
                  </a:lnTo>
                  <a:lnTo>
                    <a:pt x="110" y="86"/>
                  </a:lnTo>
                  <a:lnTo>
                    <a:pt x="112" y="84"/>
                  </a:lnTo>
                  <a:lnTo>
                    <a:pt x="112" y="83"/>
                  </a:lnTo>
                  <a:lnTo>
                    <a:pt x="113" y="81"/>
                  </a:lnTo>
                  <a:lnTo>
                    <a:pt x="112" y="79"/>
                  </a:lnTo>
                  <a:lnTo>
                    <a:pt x="112" y="75"/>
                  </a:lnTo>
                  <a:lnTo>
                    <a:pt x="111" y="71"/>
                  </a:lnTo>
                  <a:lnTo>
                    <a:pt x="111" y="68"/>
                  </a:lnTo>
                  <a:lnTo>
                    <a:pt x="109" y="64"/>
                  </a:lnTo>
                  <a:lnTo>
                    <a:pt x="109" y="59"/>
                  </a:lnTo>
                  <a:lnTo>
                    <a:pt x="107" y="55"/>
                  </a:lnTo>
                  <a:lnTo>
                    <a:pt x="106" y="51"/>
                  </a:lnTo>
                  <a:lnTo>
                    <a:pt x="104" y="48"/>
                  </a:lnTo>
                  <a:lnTo>
                    <a:pt x="104" y="44"/>
                  </a:lnTo>
                  <a:lnTo>
                    <a:pt x="102" y="42"/>
                  </a:lnTo>
                  <a:lnTo>
                    <a:pt x="102" y="39"/>
                  </a:lnTo>
                  <a:lnTo>
                    <a:pt x="102" y="38"/>
                  </a:lnTo>
                  <a:lnTo>
                    <a:pt x="102" y="36"/>
                  </a:lnTo>
                  <a:lnTo>
                    <a:pt x="121" y="27"/>
                  </a:lnTo>
                  <a:lnTo>
                    <a:pt x="141" y="18"/>
                  </a:lnTo>
                  <a:lnTo>
                    <a:pt x="163" y="12"/>
                  </a:lnTo>
                  <a:lnTo>
                    <a:pt x="186" y="7"/>
                  </a:lnTo>
                  <a:lnTo>
                    <a:pt x="209" y="4"/>
                  </a:lnTo>
                  <a:lnTo>
                    <a:pt x="233" y="2"/>
                  </a:lnTo>
                  <a:lnTo>
                    <a:pt x="258" y="2"/>
                  </a:lnTo>
                  <a:lnTo>
                    <a:pt x="284" y="0"/>
                  </a:lnTo>
                  <a:lnTo>
                    <a:pt x="309" y="2"/>
                  </a:lnTo>
                  <a:lnTo>
                    <a:pt x="334" y="3"/>
                  </a:lnTo>
                  <a:lnTo>
                    <a:pt x="358" y="6"/>
                  </a:lnTo>
                  <a:lnTo>
                    <a:pt x="384" y="8"/>
                  </a:lnTo>
                  <a:lnTo>
                    <a:pt x="407" y="12"/>
                  </a:lnTo>
                  <a:lnTo>
                    <a:pt x="432" y="14"/>
                  </a:lnTo>
                  <a:lnTo>
                    <a:pt x="454" y="18"/>
                  </a:lnTo>
                  <a:lnTo>
                    <a:pt x="478" y="20"/>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3" name="Freeform 124"/>
            <p:cNvSpPr>
              <a:spLocks/>
            </p:cNvSpPr>
            <p:nvPr/>
          </p:nvSpPr>
          <p:spPr bwMode="auto">
            <a:xfrm>
              <a:off x="5000" y="3803"/>
              <a:ext cx="497" cy="518"/>
            </a:xfrm>
            <a:custGeom>
              <a:avLst/>
              <a:gdLst>
                <a:gd name="T0" fmla="*/ 181 w 497"/>
                <a:gd name="T1" fmla="*/ 2 h 518"/>
                <a:gd name="T2" fmla="*/ 162 w 497"/>
                <a:gd name="T3" fmla="*/ 2 h 518"/>
                <a:gd name="T4" fmla="*/ 147 w 497"/>
                <a:gd name="T5" fmla="*/ 2 h 518"/>
                <a:gd name="T6" fmla="*/ 125 w 497"/>
                <a:gd name="T7" fmla="*/ 2 h 518"/>
                <a:gd name="T8" fmla="*/ 103 w 497"/>
                <a:gd name="T9" fmla="*/ 2 h 518"/>
                <a:gd name="T10" fmla="*/ 87 w 497"/>
                <a:gd name="T11" fmla="*/ 3 h 518"/>
                <a:gd name="T12" fmla="*/ 65 w 497"/>
                <a:gd name="T13" fmla="*/ 5 h 518"/>
                <a:gd name="T14" fmla="*/ 47 w 497"/>
                <a:gd name="T15" fmla="*/ 6 h 518"/>
                <a:gd name="T16" fmla="*/ 33 w 497"/>
                <a:gd name="T17" fmla="*/ 13 h 518"/>
                <a:gd name="T18" fmla="*/ 16 w 497"/>
                <a:gd name="T19" fmla="*/ 23 h 518"/>
                <a:gd name="T20" fmla="*/ 3 w 497"/>
                <a:gd name="T21" fmla="*/ 38 h 518"/>
                <a:gd name="T22" fmla="*/ 0 w 497"/>
                <a:gd name="T23" fmla="*/ 97 h 518"/>
                <a:gd name="T24" fmla="*/ 6 w 497"/>
                <a:gd name="T25" fmla="*/ 165 h 518"/>
                <a:gd name="T26" fmla="*/ 7 w 497"/>
                <a:gd name="T27" fmla="*/ 192 h 518"/>
                <a:gd name="T28" fmla="*/ 22 w 497"/>
                <a:gd name="T29" fmla="*/ 199 h 518"/>
                <a:gd name="T30" fmla="*/ 40 w 497"/>
                <a:gd name="T31" fmla="*/ 199 h 518"/>
                <a:gd name="T32" fmla="*/ 49 w 497"/>
                <a:gd name="T33" fmla="*/ 209 h 518"/>
                <a:gd name="T34" fmla="*/ 67 w 497"/>
                <a:gd name="T35" fmla="*/ 231 h 518"/>
                <a:gd name="T36" fmla="*/ 81 w 497"/>
                <a:gd name="T37" fmla="*/ 253 h 518"/>
                <a:gd name="T38" fmla="*/ 81 w 497"/>
                <a:gd name="T39" fmla="*/ 365 h 518"/>
                <a:gd name="T40" fmla="*/ 69 w 497"/>
                <a:gd name="T41" fmla="*/ 474 h 518"/>
                <a:gd name="T42" fmla="*/ 113 w 497"/>
                <a:gd name="T43" fmla="*/ 507 h 518"/>
                <a:gd name="T44" fmla="*/ 218 w 497"/>
                <a:gd name="T45" fmla="*/ 517 h 518"/>
                <a:gd name="T46" fmla="*/ 318 w 497"/>
                <a:gd name="T47" fmla="*/ 511 h 518"/>
                <a:gd name="T48" fmla="*/ 407 w 497"/>
                <a:gd name="T49" fmla="*/ 471 h 518"/>
                <a:gd name="T50" fmla="*/ 460 w 497"/>
                <a:gd name="T51" fmla="*/ 410 h 518"/>
                <a:gd name="T52" fmla="*/ 474 w 497"/>
                <a:gd name="T53" fmla="*/ 384 h 518"/>
                <a:gd name="T54" fmla="*/ 473 w 497"/>
                <a:gd name="T55" fmla="*/ 355 h 518"/>
                <a:gd name="T56" fmla="*/ 482 w 497"/>
                <a:gd name="T57" fmla="*/ 282 h 518"/>
                <a:gd name="T58" fmla="*/ 492 w 497"/>
                <a:gd name="T59" fmla="*/ 222 h 518"/>
                <a:gd name="T60" fmla="*/ 496 w 497"/>
                <a:gd name="T61" fmla="*/ 198 h 518"/>
                <a:gd name="T62" fmla="*/ 494 w 497"/>
                <a:gd name="T63" fmla="*/ 175 h 518"/>
                <a:gd name="T64" fmla="*/ 484 w 497"/>
                <a:gd name="T65" fmla="*/ 158 h 518"/>
                <a:gd name="T66" fmla="*/ 470 w 497"/>
                <a:gd name="T67" fmla="*/ 137 h 518"/>
                <a:gd name="T68" fmla="*/ 457 w 497"/>
                <a:gd name="T69" fmla="*/ 122 h 518"/>
                <a:gd name="T70" fmla="*/ 437 w 497"/>
                <a:gd name="T71" fmla="*/ 101 h 518"/>
                <a:gd name="T72" fmla="*/ 418 w 497"/>
                <a:gd name="T73" fmla="*/ 83 h 518"/>
                <a:gd name="T74" fmla="*/ 400 w 497"/>
                <a:gd name="T75" fmla="*/ 66 h 518"/>
                <a:gd name="T76" fmla="*/ 379 w 497"/>
                <a:gd name="T77" fmla="*/ 42 h 518"/>
                <a:gd name="T78" fmla="*/ 358 w 497"/>
                <a:gd name="T79" fmla="*/ 26 h 518"/>
                <a:gd name="T80" fmla="*/ 350 w 497"/>
                <a:gd name="T81" fmla="*/ 28 h 518"/>
                <a:gd name="T82" fmla="*/ 342 w 497"/>
                <a:gd name="T83" fmla="*/ 37 h 518"/>
                <a:gd name="T84" fmla="*/ 336 w 497"/>
                <a:gd name="T85" fmla="*/ 43 h 518"/>
                <a:gd name="T86" fmla="*/ 316 w 497"/>
                <a:gd name="T87" fmla="*/ 57 h 518"/>
                <a:gd name="T88" fmla="*/ 300 w 497"/>
                <a:gd name="T89" fmla="*/ 70 h 518"/>
                <a:gd name="T90" fmla="*/ 294 w 497"/>
                <a:gd name="T91" fmla="*/ 74 h 518"/>
                <a:gd name="T92" fmla="*/ 278 w 497"/>
                <a:gd name="T93" fmla="*/ 72 h 518"/>
                <a:gd name="T94" fmla="*/ 266 w 497"/>
                <a:gd name="T95" fmla="*/ 75 h 518"/>
                <a:gd name="T96" fmla="*/ 259 w 497"/>
                <a:gd name="T97" fmla="*/ 69 h 518"/>
                <a:gd name="T98" fmla="*/ 245 w 497"/>
                <a:gd name="T99" fmla="*/ 59 h 518"/>
                <a:gd name="T100" fmla="*/ 233 w 497"/>
                <a:gd name="T101" fmla="*/ 48 h 518"/>
                <a:gd name="T102" fmla="*/ 214 w 497"/>
                <a:gd name="T103" fmla="*/ 35 h 518"/>
                <a:gd name="T104" fmla="*/ 193 w 497"/>
                <a:gd name="T105" fmla="*/ 14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7" h="518">
                  <a:moveTo>
                    <a:pt x="191" y="2"/>
                  </a:moveTo>
                  <a:lnTo>
                    <a:pt x="189" y="2"/>
                  </a:lnTo>
                  <a:lnTo>
                    <a:pt x="187" y="2"/>
                  </a:lnTo>
                  <a:lnTo>
                    <a:pt x="185" y="2"/>
                  </a:lnTo>
                  <a:lnTo>
                    <a:pt x="181" y="2"/>
                  </a:lnTo>
                  <a:lnTo>
                    <a:pt x="179" y="2"/>
                  </a:lnTo>
                  <a:lnTo>
                    <a:pt x="176" y="2"/>
                  </a:lnTo>
                  <a:lnTo>
                    <a:pt x="174" y="2"/>
                  </a:lnTo>
                  <a:lnTo>
                    <a:pt x="170" y="2"/>
                  </a:lnTo>
                  <a:lnTo>
                    <a:pt x="166" y="2"/>
                  </a:lnTo>
                  <a:lnTo>
                    <a:pt x="162" y="2"/>
                  </a:lnTo>
                  <a:lnTo>
                    <a:pt x="160" y="2"/>
                  </a:lnTo>
                  <a:lnTo>
                    <a:pt x="156" y="2"/>
                  </a:lnTo>
                  <a:lnTo>
                    <a:pt x="154" y="2"/>
                  </a:lnTo>
                  <a:lnTo>
                    <a:pt x="152" y="2"/>
                  </a:lnTo>
                  <a:lnTo>
                    <a:pt x="151" y="0"/>
                  </a:lnTo>
                  <a:lnTo>
                    <a:pt x="147" y="2"/>
                  </a:lnTo>
                  <a:lnTo>
                    <a:pt x="144" y="2"/>
                  </a:lnTo>
                  <a:lnTo>
                    <a:pt x="140" y="2"/>
                  </a:lnTo>
                  <a:lnTo>
                    <a:pt x="137" y="2"/>
                  </a:lnTo>
                  <a:lnTo>
                    <a:pt x="133" y="2"/>
                  </a:lnTo>
                  <a:lnTo>
                    <a:pt x="129" y="2"/>
                  </a:lnTo>
                  <a:lnTo>
                    <a:pt x="125" y="2"/>
                  </a:lnTo>
                  <a:lnTo>
                    <a:pt x="122" y="2"/>
                  </a:lnTo>
                  <a:lnTo>
                    <a:pt x="118" y="2"/>
                  </a:lnTo>
                  <a:lnTo>
                    <a:pt x="114" y="2"/>
                  </a:lnTo>
                  <a:lnTo>
                    <a:pt x="111" y="2"/>
                  </a:lnTo>
                  <a:lnTo>
                    <a:pt x="107" y="2"/>
                  </a:lnTo>
                  <a:lnTo>
                    <a:pt x="103" y="2"/>
                  </a:lnTo>
                  <a:lnTo>
                    <a:pt x="101" y="2"/>
                  </a:lnTo>
                  <a:lnTo>
                    <a:pt x="97" y="2"/>
                  </a:lnTo>
                  <a:lnTo>
                    <a:pt x="95" y="2"/>
                  </a:lnTo>
                  <a:lnTo>
                    <a:pt x="93" y="3"/>
                  </a:lnTo>
                  <a:lnTo>
                    <a:pt x="91" y="3"/>
                  </a:lnTo>
                  <a:lnTo>
                    <a:pt x="87" y="3"/>
                  </a:lnTo>
                  <a:lnTo>
                    <a:pt x="84" y="3"/>
                  </a:lnTo>
                  <a:lnTo>
                    <a:pt x="81" y="3"/>
                  </a:lnTo>
                  <a:lnTo>
                    <a:pt x="77" y="3"/>
                  </a:lnTo>
                  <a:lnTo>
                    <a:pt x="73" y="3"/>
                  </a:lnTo>
                  <a:lnTo>
                    <a:pt x="69" y="3"/>
                  </a:lnTo>
                  <a:lnTo>
                    <a:pt x="65" y="5"/>
                  </a:lnTo>
                  <a:lnTo>
                    <a:pt x="61" y="5"/>
                  </a:lnTo>
                  <a:lnTo>
                    <a:pt x="57" y="5"/>
                  </a:lnTo>
                  <a:lnTo>
                    <a:pt x="54" y="5"/>
                  </a:lnTo>
                  <a:lnTo>
                    <a:pt x="50" y="6"/>
                  </a:lnTo>
                  <a:lnTo>
                    <a:pt x="48" y="6"/>
                  </a:lnTo>
                  <a:lnTo>
                    <a:pt x="47" y="6"/>
                  </a:lnTo>
                  <a:lnTo>
                    <a:pt x="44" y="8"/>
                  </a:lnTo>
                  <a:lnTo>
                    <a:pt x="42" y="9"/>
                  </a:lnTo>
                  <a:lnTo>
                    <a:pt x="38" y="11"/>
                  </a:lnTo>
                  <a:lnTo>
                    <a:pt x="37" y="12"/>
                  </a:lnTo>
                  <a:lnTo>
                    <a:pt x="33" y="13"/>
                  </a:lnTo>
                  <a:lnTo>
                    <a:pt x="30" y="15"/>
                  </a:lnTo>
                  <a:lnTo>
                    <a:pt x="27" y="17"/>
                  </a:lnTo>
                  <a:lnTo>
                    <a:pt x="25" y="18"/>
                  </a:lnTo>
                  <a:lnTo>
                    <a:pt x="21" y="20"/>
                  </a:lnTo>
                  <a:lnTo>
                    <a:pt x="19" y="22"/>
                  </a:lnTo>
                  <a:lnTo>
                    <a:pt x="16" y="23"/>
                  </a:lnTo>
                  <a:lnTo>
                    <a:pt x="14" y="25"/>
                  </a:lnTo>
                  <a:lnTo>
                    <a:pt x="11" y="27"/>
                  </a:lnTo>
                  <a:lnTo>
                    <a:pt x="9" y="29"/>
                  </a:lnTo>
                  <a:lnTo>
                    <a:pt x="7" y="31"/>
                  </a:lnTo>
                  <a:lnTo>
                    <a:pt x="7" y="33"/>
                  </a:lnTo>
                  <a:lnTo>
                    <a:pt x="3" y="38"/>
                  </a:lnTo>
                  <a:lnTo>
                    <a:pt x="1" y="44"/>
                  </a:lnTo>
                  <a:lnTo>
                    <a:pt x="0" y="53"/>
                  </a:lnTo>
                  <a:lnTo>
                    <a:pt x="0" y="62"/>
                  </a:lnTo>
                  <a:lnTo>
                    <a:pt x="0" y="73"/>
                  </a:lnTo>
                  <a:lnTo>
                    <a:pt x="0" y="84"/>
                  </a:lnTo>
                  <a:lnTo>
                    <a:pt x="0" y="97"/>
                  </a:lnTo>
                  <a:lnTo>
                    <a:pt x="2" y="108"/>
                  </a:lnTo>
                  <a:lnTo>
                    <a:pt x="2" y="121"/>
                  </a:lnTo>
                  <a:lnTo>
                    <a:pt x="3" y="133"/>
                  </a:lnTo>
                  <a:lnTo>
                    <a:pt x="3" y="144"/>
                  </a:lnTo>
                  <a:lnTo>
                    <a:pt x="6" y="155"/>
                  </a:lnTo>
                  <a:lnTo>
                    <a:pt x="6" y="165"/>
                  </a:lnTo>
                  <a:lnTo>
                    <a:pt x="6" y="174"/>
                  </a:lnTo>
                  <a:lnTo>
                    <a:pt x="6" y="181"/>
                  </a:lnTo>
                  <a:lnTo>
                    <a:pt x="7" y="185"/>
                  </a:lnTo>
                  <a:lnTo>
                    <a:pt x="6" y="188"/>
                  </a:lnTo>
                  <a:lnTo>
                    <a:pt x="6" y="190"/>
                  </a:lnTo>
                  <a:lnTo>
                    <a:pt x="7" y="192"/>
                  </a:lnTo>
                  <a:lnTo>
                    <a:pt x="9" y="194"/>
                  </a:lnTo>
                  <a:lnTo>
                    <a:pt x="11" y="196"/>
                  </a:lnTo>
                  <a:lnTo>
                    <a:pt x="14" y="197"/>
                  </a:lnTo>
                  <a:lnTo>
                    <a:pt x="17" y="198"/>
                  </a:lnTo>
                  <a:lnTo>
                    <a:pt x="20" y="198"/>
                  </a:lnTo>
                  <a:lnTo>
                    <a:pt x="22" y="199"/>
                  </a:lnTo>
                  <a:lnTo>
                    <a:pt x="26" y="199"/>
                  </a:lnTo>
                  <a:lnTo>
                    <a:pt x="29" y="199"/>
                  </a:lnTo>
                  <a:lnTo>
                    <a:pt x="33" y="199"/>
                  </a:lnTo>
                  <a:lnTo>
                    <a:pt x="35" y="199"/>
                  </a:lnTo>
                  <a:lnTo>
                    <a:pt x="38" y="199"/>
                  </a:lnTo>
                  <a:lnTo>
                    <a:pt x="40" y="199"/>
                  </a:lnTo>
                  <a:lnTo>
                    <a:pt x="42" y="199"/>
                  </a:lnTo>
                  <a:lnTo>
                    <a:pt x="42" y="200"/>
                  </a:lnTo>
                  <a:lnTo>
                    <a:pt x="43" y="201"/>
                  </a:lnTo>
                  <a:lnTo>
                    <a:pt x="45" y="204"/>
                  </a:lnTo>
                  <a:lnTo>
                    <a:pt x="47" y="205"/>
                  </a:lnTo>
                  <a:lnTo>
                    <a:pt x="49" y="209"/>
                  </a:lnTo>
                  <a:lnTo>
                    <a:pt x="52" y="212"/>
                  </a:lnTo>
                  <a:lnTo>
                    <a:pt x="56" y="216"/>
                  </a:lnTo>
                  <a:lnTo>
                    <a:pt x="59" y="219"/>
                  </a:lnTo>
                  <a:lnTo>
                    <a:pt x="61" y="223"/>
                  </a:lnTo>
                  <a:lnTo>
                    <a:pt x="65" y="227"/>
                  </a:lnTo>
                  <a:lnTo>
                    <a:pt x="67" y="231"/>
                  </a:lnTo>
                  <a:lnTo>
                    <a:pt x="71" y="234"/>
                  </a:lnTo>
                  <a:lnTo>
                    <a:pt x="73" y="237"/>
                  </a:lnTo>
                  <a:lnTo>
                    <a:pt x="75" y="239"/>
                  </a:lnTo>
                  <a:lnTo>
                    <a:pt x="75" y="241"/>
                  </a:lnTo>
                  <a:lnTo>
                    <a:pt x="77" y="241"/>
                  </a:lnTo>
                  <a:lnTo>
                    <a:pt x="81" y="253"/>
                  </a:lnTo>
                  <a:lnTo>
                    <a:pt x="84" y="268"/>
                  </a:lnTo>
                  <a:lnTo>
                    <a:pt x="84" y="286"/>
                  </a:lnTo>
                  <a:lnTo>
                    <a:pt x="85" y="303"/>
                  </a:lnTo>
                  <a:lnTo>
                    <a:pt x="84" y="324"/>
                  </a:lnTo>
                  <a:lnTo>
                    <a:pt x="83" y="345"/>
                  </a:lnTo>
                  <a:lnTo>
                    <a:pt x="81" y="365"/>
                  </a:lnTo>
                  <a:lnTo>
                    <a:pt x="79" y="385"/>
                  </a:lnTo>
                  <a:lnTo>
                    <a:pt x="75" y="406"/>
                  </a:lnTo>
                  <a:lnTo>
                    <a:pt x="74" y="426"/>
                  </a:lnTo>
                  <a:lnTo>
                    <a:pt x="72" y="444"/>
                  </a:lnTo>
                  <a:lnTo>
                    <a:pt x="70" y="460"/>
                  </a:lnTo>
                  <a:lnTo>
                    <a:pt x="69" y="474"/>
                  </a:lnTo>
                  <a:lnTo>
                    <a:pt x="70" y="484"/>
                  </a:lnTo>
                  <a:lnTo>
                    <a:pt x="71" y="491"/>
                  </a:lnTo>
                  <a:lnTo>
                    <a:pt x="75" y="494"/>
                  </a:lnTo>
                  <a:lnTo>
                    <a:pt x="85" y="499"/>
                  </a:lnTo>
                  <a:lnTo>
                    <a:pt x="99" y="503"/>
                  </a:lnTo>
                  <a:lnTo>
                    <a:pt x="113" y="507"/>
                  </a:lnTo>
                  <a:lnTo>
                    <a:pt x="129" y="509"/>
                  </a:lnTo>
                  <a:lnTo>
                    <a:pt x="145" y="513"/>
                  </a:lnTo>
                  <a:lnTo>
                    <a:pt x="163" y="515"/>
                  </a:lnTo>
                  <a:lnTo>
                    <a:pt x="182" y="516"/>
                  </a:lnTo>
                  <a:lnTo>
                    <a:pt x="200" y="516"/>
                  </a:lnTo>
                  <a:lnTo>
                    <a:pt x="218" y="517"/>
                  </a:lnTo>
                  <a:lnTo>
                    <a:pt x="237" y="517"/>
                  </a:lnTo>
                  <a:lnTo>
                    <a:pt x="255" y="517"/>
                  </a:lnTo>
                  <a:lnTo>
                    <a:pt x="273" y="516"/>
                  </a:lnTo>
                  <a:lnTo>
                    <a:pt x="288" y="515"/>
                  </a:lnTo>
                  <a:lnTo>
                    <a:pt x="304" y="513"/>
                  </a:lnTo>
                  <a:lnTo>
                    <a:pt x="318" y="511"/>
                  </a:lnTo>
                  <a:lnTo>
                    <a:pt x="332" y="508"/>
                  </a:lnTo>
                  <a:lnTo>
                    <a:pt x="349" y="504"/>
                  </a:lnTo>
                  <a:lnTo>
                    <a:pt x="365" y="498"/>
                  </a:lnTo>
                  <a:lnTo>
                    <a:pt x="380" y="490"/>
                  </a:lnTo>
                  <a:lnTo>
                    <a:pt x="395" y="481"/>
                  </a:lnTo>
                  <a:lnTo>
                    <a:pt x="407" y="471"/>
                  </a:lnTo>
                  <a:lnTo>
                    <a:pt x="419" y="461"/>
                  </a:lnTo>
                  <a:lnTo>
                    <a:pt x="429" y="450"/>
                  </a:lnTo>
                  <a:lnTo>
                    <a:pt x="440" y="439"/>
                  </a:lnTo>
                  <a:lnTo>
                    <a:pt x="447" y="430"/>
                  </a:lnTo>
                  <a:lnTo>
                    <a:pt x="455" y="419"/>
                  </a:lnTo>
                  <a:lnTo>
                    <a:pt x="460" y="410"/>
                  </a:lnTo>
                  <a:lnTo>
                    <a:pt x="466" y="401"/>
                  </a:lnTo>
                  <a:lnTo>
                    <a:pt x="469" y="394"/>
                  </a:lnTo>
                  <a:lnTo>
                    <a:pt x="472" y="389"/>
                  </a:lnTo>
                  <a:lnTo>
                    <a:pt x="474" y="385"/>
                  </a:lnTo>
                  <a:lnTo>
                    <a:pt x="475" y="384"/>
                  </a:lnTo>
                  <a:lnTo>
                    <a:pt x="474" y="384"/>
                  </a:lnTo>
                  <a:lnTo>
                    <a:pt x="473" y="383"/>
                  </a:lnTo>
                  <a:lnTo>
                    <a:pt x="473" y="380"/>
                  </a:lnTo>
                  <a:lnTo>
                    <a:pt x="473" y="376"/>
                  </a:lnTo>
                  <a:lnTo>
                    <a:pt x="473" y="371"/>
                  </a:lnTo>
                  <a:lnTo>
                    <a:pt x="473" y="363"/>
                  </a:lnTo>
                  <a:lnTo>
                    <a:pt x="473" y="355"/>
                  </a:lnTo>
                  <a:lnTo>
                    <a:pt x="475" y="345"/>
                  </a:lnTo>
                  <a:lnTo>
                    <a:pt x="475" y="335"/>
                  </a:lnTo>
                  <a:lnTo>
                    <a:pt x="476" y="323"/>
                  </a:lnTo>
                  <a:lnTo>
                    <a:pt x="478" y="310"/>
                  </a:lnTo>
                  <a:lnTo>
                    <a:pt x="480" y="297"/>
                  </a:lnTo>
                  <a:lnTo>
                    <a:pt x="482" y="282"/>
                  </a:lnTo>
                  <a:lnTo>
                    <a:pt x="485" y="267"/>
                  </a:lnTo>
                  <a:lnTo>
                    <a:pt x="488" y="250"/>
                  </a:lnTo>
                  <a:lnTo>
                    <a:pt x="492" y="232"/>
                  </a:lnTo>
                  <a:lnTo>
                    <a:pt x="492" y="229"/>
                  </a:lnTo>
                  <a:lnTo>
                    <a:pt x="492" y="225"/>
                  </a:lnTo>
                  <a:lnTo>
                    <a:pt x="492" y="222"/>
                  </a:lnTo>
                  <a:lnTo>
                    <a:pt x="494" y="218"/>
                  </a:lnTo>
                  <a:lnTo>
                    <a:pt x="494" y="214"/>
                  </a:lnTo>
                  <a:lnTo>
                    <a:pt x="495" y="211"/>
                  </a:lnTo>
                  <a:lnTo>
                    <a:pt x="495" y="207"/>
                  </a:lnTo>
                  <a:lnTo>
                    <a:pt x="496" y="202"/>
                  </a:lnTo>
                  <a:lnTo>
                    <a:pt x="496" y="198"/>
                  </a:lnTo>
                  <a:lnTo>
                    <a:pt x="496" y="194"/>
                  </a:lnTo>
                  <a:lnTo>
                    <a:pt x="496" y="190"/>
                  </a:lnTo>
                  <a:lnTo>
                    <a:pt x="496" y="186"/>
                  </a:lnTo>
                  <a:lnTo>
                    <a:pt x="495" y="183"/>
                  </a:lnTo>
                  <a:lnTo>
                    <a:pt x="495" y="179"/>
                  </a:lnTo>
                  <a:lnTo>
                    <a:pt x="494" y="175"/>
                  </a:lnTo>
                  <a:lnTo>
                    <a:pt x="494" y="171"/>
                  </a:lnTo>
                  <a:lnTo>
                    <a:pt x="492" y="170"/>
                  </a:lnTo>
                  <a:lnTo>
                    <a:pt x="491" y="168"/>
                  </a:lnTo>
                  <a:lnTo>
                    <a:pt x="489" y="165"/>
                  </a:lnTo>
                  <a:lnTo>
                    <a:pt x="487" y="162"/>
                  </a:lnTo>
                  <a:lnTo>
                    <a:pt x="484" y="158"/>
                  </a:lnTo>
                  <a:lnTo>
                    <a:pt x="482" y="155"/>
                  </a:lnTo>
                  <a:lnTo>
                    <a:pt x="480" y="151"/>
                  </a:lnTo>
                  <a:lnTo>
                    <a:pt x="478" y="147"/>
                  </a:lnTo>
                  <a:lnTo>
                    <a:pt x="475" y="144"/>
                  </a:lnTo>
                  <a:lnTo>
                    <a:pt x="473" y="140"/>
                  </a:lnTo>
                  <a:lnTo>
                    <a:pt x="470" y="137"/>
                  </a:lnTo>
                  <a:lnTo>
                    <a:pt x="468" y="134"/>
                  </a:lnTo>
                  <a:lnTo>
                    <a:pt x="465" y="132"/>
                  </a:lnTo>
                  <a:lnTo>
                    <a:pt x="464" y="128"/>
                  </a:lnTo>
                  <a:lnTo>
                    <a:pt x="462" y="127"/>
                  </a:lnTo>
                  <a:lnTo>
                    <a:pt x="461" y="124"/>
                  </a:lnTo>
                  <a:lnTo>
                    <a:pt x="457" y="122"/>
                  </a:lnTo>
                  <a:lnTo>
                    <a:pt x="454" y="118"/>
                  </a:lnTo>
                  <a:lnTo>
                    <a:pt x="450" y="116"/>
                  </a:lnTo>
                  <a:lnTo>
                    <a:pt x="448" y="112"/>
                  </a:lnTo>
                  <a:lnTo>
                    <a:pt x="445" y="109"/>
                  </a:lnTo>
                  <a:lnTo>
                    <a:pt x="441" y="105"/>
                  </a:lnTo>
                  <a:lnTo>
                    <a:pt x="437" y="101"/>
                  </a:lnTo>
                  <a:lnTo>
                    <a:pt x="435" y="98"/>
                  </a:lnTo>
                  <a:lnTo>
                    <a:pt x="431" y="96"/>
                  </a:lnTo>
                  <a:lnTo>
                    <a:pt x="428" y="92"/>
                  </a:lnTo>
                  <a:lnTo>
                    <a:pt x="424" y="88"/>
                  </a:lnTo>
                  <a:lnTo>
                    <a:pt x="421" y="85"/>
                  </a:lnTo>
                  <a:lnTo>
                    <a:pt x="418" y="83"/>
                  </a:lnTo>
                  <a:lnTo>
                    <a:pt x="415" y="79"/>
                  </a:lnTo>
                  <a:lnTo>
                    <a:pt x="411" y="76"/>
                  </a:lnTo>
                  <a:lnTo>
                    <a:pt x="409" y="72"/>
                  </a:lnTo>
                  <a:lnTo>
                    <a:pt x="405" y="71"/>
                  </a:lnTo>
                  <a:lnTo>
                    <a:pt x="403" y="69"/>
                  </a:lnTo>
                  <a:lnTo>
                    <a:pt x="400" y="66"/>
                  </a:lnTo>
                  <a:lnTo>
                    <a:pt x="397" y="62"/>
                  </a:lnTo>
                  <a:lnTo>
                    <a:pt x="393" y="59"/>
                  </a:lnTo>
                  <a:lnTo>
                    <a:pt x="390" y="55"/>
                  </a:lnTo>
                  <a:lnTo>
                    <a:pt x="386" y="51"/>
                  </a:lnTo>
                  <a:lnTo>
                    <a:pt x="383" y="46"/>
                  </a:lnTo>
                  <a:lnTo>
                    <a:pt x="379" y="42"/>
                  </a:lnTo>
                  <a:lnTo>
                    <a:pt x="375" y="38"/>
                  </a:lnTo>
                  <a:lnTo>
                    <a:pt x="371" y="35"/>
                  </a:lnTo>
                  <a:lnTo>
                    <a:pt x="368" y="32"/>
                  </a:lnTo>
                  <a:lnTo>
                    <a:pt x="364" y="30"/>
                  </a:lnTo>
                  <a:lnTo>
                    <a:pt x="361" y="26"/>
                  </a:lnTo>
                  <a:lnTo>
                    <a:pt x="358" y="26"/>
                  </a:lnTo>
                  <a:lnTo>
                    <a:pt x="356" y="24"/>
                  </a:lnTo>
                  <a:lnTo>
                    <a:pt x="354" y="25"/>
                  </a:lnTo>
                  <a:lnTo>
                    <a:pt x="352" y="26"/>
                  </a:lnTo>
                  <a:lnTo>
                    <a:pt x="350" y="28"/>
                  </a:lnTo>
                  <a:lnTo>
                    <a:pt x="349" y="30"/>
                  </a:lnTo>
                  <a:lnTo>
                    <a:pt x="347" y="32"/>
                  </a:lnTo>
                  <a:lnTo>
                    <a:pt x="345" y="33"/>
                  </a:lnTo>
                  <a:lnTo>
                    <a:pt x="344" y="35"/>
                  </a:lnTo>
                  <a:lnTo>
                    <a:pt x="342" y="37"/>
                  </a:lnTo>
                  <a:lnTo>
                    <a:pt x="342" y="38"/>
                  </a:lnTo>
                  <a:lnTo>
                    <a:pt x="340" y="40"/>
                  </a:lnTo>
                  <a:lnTo>
                    <a:pt x="339" y="41"/>
                  </a:lnTo>
                  <a:lnTo>
                    <a:pt x="336" y="43"/>
                  </a:lnTo>
                  <a:lnTo>
                    <a:pt x="333" y="45"/>
                  </a:lnTo>
                  <a:lnTo>
                    <a:pt x="330" y="47"/>
                  </a:lnTo>
                  <a:lnTo>
                    <a:pt x="328" y="49"/>
                  </a:lnTo>
                  <a:lnTo>
                    <a:pt x="324" y="53"/>
                  </a:lnTo>
                  <a:lnTo>
                    <a:pt x="320" y="55"/>
                  </a:lnTo>
                  <a:lnTo>
                    <a:pt x="316" y="57"/>
                  </a:lnTo>
                  <a:lnTo>
                    <a:pt x="314" y="59"/>
                  </a:lnTo>
                  <a:lnTo>
                    <a:pt x="310" y="62"/>
                  </a:lnTo>
                  <a:lnTo>
                    <a:pt x="307" y="64"/>
                  </a:lnTo>
                  <a:lnTo>
                    <a:pt x="304" y="66"/>
                  </a:lnTo>
                  <a:lnTo>
                    <a:pt x="302" y="68"/>
                  </a:lnTo>
                  <a:lnTo>
                    <a:pt x="300" y="70"/>
                  </a:lnTo>
                  <a:lnTo>
                    <a:pt x="299" y="71"/>
                  </a:lnTo>
                  <a:lnTo>
                    <a:pt x="298" y="73"/>
                  </a:lnTo>
                  <a:lnTo>
                    <a:pt x="299" y="75"/>
                  </a:lnTo>
                  <a:lnTo>
                    <a:pt x="297" y="75"/>
                  </a:lnTo>
                  <a:lnTo>
                    <a:pt x="296" y="74"/>
                  </a:lnTo>
                  <a:lnTo>
                    <a:pt x="294" y="74"/>
                  </a:lnTo>
                  <a:lnTo>
                    <a:pt x="293" y="72"/>
                  </a:lnTo>
                  <a:lnTo>
                    <a:pt x="289" y="72"/>
                  </a:lnTo>
                  <a:lnTo>
                    <a:pt x="287" y="72"/>
                  </a:lnTo>
                  <a:lnTo>
                    <a:pt x="284" y="72"/>
                  </a:lnTo>
                  <a:lnTo>
                    <a:pt x="282" y="71"/>
                  </a:lnTo>
                  <a:lnTo>
                    <a:pt x="278" y="72"/>
                  </a:lnTo>
                  <a:lnTo>
                    <a:pt x="276" y="72"/>
                  </a:lnTo>
                  <a:lnTo>
                    <a:pt x="273" y="72"/>
                  </a:lnTo>
                  <a:lnTo>
                    <a:pt x="271" y="72"/>
                  </a:lnTo>
                  <a:lnTo>
                    <a:pt x="269" y="74"/>
                  </a:lnTo>
                  <a:lnTo>
                    <a:pt x="267" y="74"/>
                  </a:lnTo>
                  <a:lnTo>
                    <a:pt x="266" y="75"/>
                  </a:lnTo>
                  <a:lnTo>
                    <a:pt x="265" y="75"/>
                  </a:lnTo>
                  <a:lnTo>
                    <a:pt x="265" y="73"/>
                  </a:lnTo>
                  <a:lnTo>
                    <a:pt x="263" y="71"/>
                  </a:lnTo>
                  <a:lnTo>
                    <a:pt x="263" y="70"/>
                  </a:lnTo>
                  <a:lnTo>
                    <a:pt x="259" y="69"/>
                  </a:lnTo>
                  <a:lnTo>
                    <a:pt x="257" y="67"/>
                  </a:lnTo>
                  <a:lnTo>
                    <a:pt x="255" y="65"/>
                  </a:lnTo>
                  <a:lnTo>
                    <a:pt x="253" y="63"/>
                  </a:lnTo>
                  <a:lnTo>
                    <a:pt x="249" y="63"/>
                  </a:lnTo>
                  <a:lnTo>
                    <a:pt x="247" y="61"/>
                  </a:lnTo>
                  <a:lnTo>
                    <a:pt x="245" y="59"/>
                  </a:lnTo>
                  <a:lnTo>
                    <a:pt x="243" y="57"/>
                  </a:lnTo>
                  <a:lnTo>
                    <a:pt x="240" y="56"/>
                  </a:lnTo>
                  <a:lnTo>
                    <a:pt x="238" y="54"/>
                  </a:lnTo>
                  <a:lnTo>
                    <a:pt x="236" y="52"/>
                  </a:lnTo>
                  <a:lnTo>
                    <a:pt x="236" y="50"/>
                  </a:lnTo>
                  <a:lnTo>
                    <a:pt x="233" y="48"/>
                  </a:lnTo>
                  <a:lnTo>
                    <a:pt x="231" y="46"/>
                  </a:lnTo>
                  <a:lnTo>
                    <a:pt x="228" y="44"/>
                  </a:lnTo>
                  <a:lnTo>
                    <a:pt x="226" y="42"/>
                  </a:lnTo>
                  <a:lnTo>
                    <a:pt x="222" y="40"/>
                  </a:lnTo>
                  <a:lnTo>
                    <a:pt x="218" y="37"/>
                  </a:lnTo>
                  <a:lnTo>
                    <a:pt x="214" y="35"/>
                  </a:lnTo>
                  <a:lnTo>
                    <a:pt x="210" y="32"/>
                  </a:lnTo>
                  <a:lnTo>
                    <a:pt x="206" y="30"/>
                  </a:lnTo>
                  <a:lnTo>
                    <a:pt x="202" y="26"/>
                  </a:lnTo>
                  <a:lnTo>
                    <a:pt x="199" y="22"/>
                  </a:lnTo>
                  <a:lnTo>
                    <a:pt x="196" y="18"/>
                  </a:lnTo>
                  <a:lnTo>
                    <a:pt x="193" y="14"/>
                  </a:lnTo>
                  <a:lnTo>
                    <a:pt x="191" y="11"/>
                  </a:lnTo>
                  <a:lnTo>
                    <a:pt x="191" y="7"/>
                  </a:lnTo>
                  <a:lnTo>
                    <a:pt x="191" y="2"/>
                  </a:lnTo>
                </a:path>
              </a:pathLst>
            </a:custGeom>
            <a:solidFill>
              <a:srgbClr val="D2D2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4" name="Freeform 125"/>
            <p:cNvSpPr>
              <a:spLocks/>
            </p:cNvSpPr>
            <p:nvPr/>
          </p:nvSpPr>
          <p:spPr bwMode="auto">
            <a:xfrm>
              <a:off x="4880" y="3816"/>
              <a:ext cx="615" cy="229"/>
            </a:xfrm>
            <a:custGeom>
              <a:avLst/>
              <a:gdLst>
                <a:gd name="T0" fmla="*/ 97 w 615"/>
                <a:gd name="T1" fmla="*/ 198 h 229"/>
                <a:gd name="T2" fmla="*/ 107 w 615"/>
                <a:gd name="T3" fmla="*/ 145 h 229"/>
                <a:gd name="T4" fmla="*/ 127 w 615"/>
                <a:gd name="T5" fmla="*/ 113 h 229"/>
                <a:gd name="T6" fmla="*/ 140 w 615"/>
                <a:gd name="T7" fmla="*/ 134 h 229"/>
                <a:gd name="T8" fmla="*/ 154 w 615"/>
                <a:gd name="T9" fmla="*/ 140 h 229"/>
                <a:gd name="T10" fmla="*/ 136 w 615"/>
                <a:gd name="T11" fmla="*/ 78 h 229"/>
                <a:gd name="T12" fmla="*/ 130 w 615"/>
                <a:gd name="T13" fmla="*/ 64 h 229"/>
                <a:gd name="T14" fmla="*/ 152 w 615"/>
                <a:gd name="T15" fmla="*/ 122 h 229"/>
                <a:gd name="T16" fmla="*/ 150 w 615"/>
                <a:gd name="T17" fmla="*/ 149 h 229"/>
                <a:gd name="T18" fmla="*/ 170 w 615"/>
                <a:gd name="T19" fmla="*/ 147 h 229"/>
                <a:gd name="T20" fmla="*/ 170 w 615"/>
                <a:gd name="T21" fmla="*/ 132 h 229"/>
                <a:gd name="T22" fmla="*/ 157 w 615"/>
                <a:gd name="T23" fmla="*/ 113 h 229"/>
                <a:gd name="T24" fmla="*/ 158 w 615"/>
                <a:gd name="T25" fmla="*/ 84 h 229"/>
                <a:gd name="T26" fmla="*/ 180 w 615"/>
                <a:gd name="T27" fmla="*/ 99 h 229"/>
                <a:gd name="T28" fmla="*/ 194 w 615"/>
                <a:gd name="T29" fmla="*/ 117 h 229"/>
                <a:gd name="T30" fmla="*/ 192 w 615"/>
                <a:gd name="T31" fmla="*/ 137 h 229"/>
                <a:gd name="T32" fmla="*/ 184 w 615"/>
                <a:gd name="T33" fmla="*/ 152 h 229"/>
                <a:gd name="T34" fmla="*/ 208 w 615"/>
                <a:gd name="T35" fmla="*/ 141 h 229"/>
                <a:gd name="T36" fmla="*/ 205 w 615"/>
                <a:gd name="T37" fmla="*/ 118 h 229"/>
                <a:gd name="T38" fmla="*/ 215 w 615"/>
                <a:gd name="T39" fmla="*/ 89 h 229"/>
                <a:gd name="T40" fmla="*/ 219 w 615"/>
                <a:gd name="T41" fmla="*/ 77 h 229"/>
                <a:gd name="T42" fmla="*/ 222 w 615"/>
                <a:gd name="T43" fmla="*/ 129 h 229"/>
                <a:gd name="T44" fmla="*/ 243 w 615"/>
                <a:gd name="T45" fmla="*/ 102 h 229"/>
                <a:gd name="T46" fmla="*/ 254 w 615"/>
                <a:gd name="T47" fmla="*/ 137 h 229"/>
                <a:gd name="T48" fmla="*/ 276 w 615"/>
                <a:gd name="T49" fmla="*/ 140 h 229"/>
                <a:gd name="T50" fmla="*/ 265 w 615"/>
                <a:gd name="T51" fmla="*/ 122 h 229"/>
                <a:gd name="T52" fmla="*/ 265 w 615"/>
                <a:gd name="T53" fmla="*/ 104 h 229"/>
                <a:gd name="T54" fmla="*/ 280 w 615"/>
                <a:gd name="T55" fmla="*/ 109 h 229"/>
                <a:gd name="T56" fmla="*/ 281 w 615"/>
                <a:gd name="T57" fmla="*/ 72 h 229"/>
                <a:gd name="T58" fmla="*/ 296 w 615"/>
                <a:gd name="T59" fmla="*/ 101 h 229"/>
                <a:gd name="T60" fmla="*/ 308 w 615"/>
                <a:gd name="T61" fmla="*/ 87 h 229"/>
                <a:gd name="T62" fmla="*/ 312 w 615"/>
                <a:gd name="T63" fmla="*/ 63 h 229"/>
                <a:gd name="T64" fmla="*/ 318 w 615"/>
                <a:gd name="T65" fmla="*/ 87 h 229"/>
                <a:gd name="T66" fmla="*/ 337 w 615"/>
                <a:gd name="T67" fmla="*/ 70 h 229"/>
                <a:gd name="T68" fmla="*/ 386 w 615"/>
                <a:gd name="T69" fmla="*/ 72 h 229"/>
                <a:gd name="T70" fmla="*/ 426 w 615"/>
                <a:gd name="T71" fmla="*/ 60 h 229"/>
                <a:gd name="T72" fmla="*/ 461 w 615"/>
                <a:gd name="T73" fmla="*/ 38 h 229"/>
                <a:gd name="T74" fmla="*/ 470 w 615"/>
                <a:gd name="T75" fmla="*/ 102 h 229"/>
                <a:gd name="T76" fmla="*/ 473 w 615"/>
                <a:gd name="T77" fmla="*/ 159 h 229"/>
                <a:gd name="T78" fmla="*/ 486 w 615"/>
                <a:gd name="T79" fmla="*/ 144 h 229"/>
                <a:gd name="T80" fmla="*/ 491 w 615"/>
                <a:gd name="T81" fmla="*/ 157 h 229"/>
                <a:gd name="T82" fmla="*/ 511 w 615"/>
                <a:gd name="T83" fmla="*/ 164 h 229"/>
                <a:gd name="T84" fmla="*/ 526 w 615"/>
                <a:gd name="T85" fmla="*/ 139 h 229"/>
                <a:gd name="T86" fmla="*/ 537 w 615"/>
                <a:gd name="T87" fmla="*/ 121 h 229"/>
                <a:gd name="T88" fmla="*/ 547 w 615"/>
                <a:gd name="T89" fmla="*/ 142 h 229"/>
                <a:gd name="T90" fmla="*/ 533 w 615"/>
                <a:gd name="T91" fmla="*/ 191 h 229"/>
                <a:gd name="T92" fmla="*/ 568 w 615"/>
                <a:gd name="T93" fmla="*/ 148 h 229"/>
                <a:gd name="T94" fmla="*/ 573 w 615"/>
                <a:gd name="T95" fmla="*/ 169 h 229"/>
                <a:gd name="T96" fmla="*/ 589 w 615"/>
                <a:gd name="T97" fmla="*/ 171 h 229"/>
                <a:gd name="T98" fmla="*/ 605 w 615"/>
                <a:gd name="T99" fmla="*/ 175 h 229"/>
                <a:gd name="T100" fmla="*/ 604 w 615"/>
                <a:gd name="T101" fmla="*/ 204 h 229"/>
                <a:gd name="T102" fmla="*/ 594 w 615"/>
                <a:gd name="T103" fmla="*/ 218 h 229"/>
                <a:gd name="T104" fmla="*/ 603 w 615"/>
                <a:gd name="T105" fmla="*/ 226 h 229"/>
                <a:gd name="T106" fmla="*/ 612 w 615"/>
                <a:gd name="T107" fmla="*/ 216 h 229"/>
                <a:gd name="T108" fmla="*/ 610 w 615"/>
                <a:gd name="T109" fmla="*/ 171 h 229"/>
                <a:gd name="T110" fmla="*/ 586 w 615"/>
                <a:gd name="T111" fmla="*/ 130 h 229"/>
                <a:gd name="T112" fmla="*/ 544 w 615"/>
                <a:gd name="T113" fmla="*/ 87 h 229"/>
                <a:gd name="T114" fmla="*/ 493 w 615"/>
                <a:gd name="T115" fmla="*/ 37 h 229"/>
                <a:gd name="T116" fmla="*/ 480 w 615"/>
                <a:gd name="T117" fmla="*/ 35 h 229"/>
                <a:gd name="T118" fmla="*/ 443 w 615"/>
                <a:gd name="T119" fmla="*/ 61 h 229"/>
                <a:gd name="T120" fmla="*/ 183 w 615"/>
                <a:gd name="T121" fmla="*/ 1 h 229"/>
                <a:gd name="T122" fmla="*/ 76 w 615"/>
                <a:gd name="T123" fmla="*/ 84 h 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5" h="229">
                  <a:moveTo>
                    <a:pt x="0" y="139"/>
                  </a:moveTo>
                  <a:lnTo>
                    <a:pt x="0" y="140"/>
                  </a:lnTo>
                  <a:lnTo>
                    <a:pt x="3" y="142"/>
                  </a:lnTo>
                  <a:lnTo>
                    <a:pt x="7" y="145"/>
                  </a:lnTo>
                  <a:lnTo>
                    <a:pt x="14" y="149"/>
                  </a:lnTo>
                  <a:lnTo>
                    <a:pt x="20" y="155"/>
                  </a:lnTo>
                  <a:lnTo>
                    <a:pt x="28" y="160"/>
                  </a:lnTo>
                  <a:lnTo>
                    <a:pt x="36" y="165"/>
                  </a:lnTo>
                  <a:lnTo>
                    <a:pt x="45" y="171"/>
                  </a:lnTo>
                  <a:lnTo>
                    <a:pt x="53" y="178"/>
                  </a:lnTo>
                  <a:lnTo>
                    <a:pt x="62" y="184"/>
                  </a:lnTo>
                  <a:lnTo>
                    <a:pt x="69" y="189"/>
                  </a:lnTo>
                  <a:lnTo>
                    <a:pt x="77" y="194"/>
                  </a:lnTo>
                  <a:lnTo>
                    <a:pt x="83" y="198"/>
                  </a:lnTo>
                  <a:lnTo>
                    <a:pt x="88" y="201"/>
                  </a:lnTo>
                  <a:lnTo>
                    <a:pt x="91" y="203"/>
                  </a:lnTo>
                  <a:lnTo>
                    <a:pt x="93" y="202"/>
                  </a:lnTo>
                  <a:lnTo>
                    <a:pt x="95" y="202"/>
                  </a:lnTo>
                  <a:lnTo>
                    <a:pt x="95" y="200"/>
                  </a:lnTo>
                  <a:lnTo>
                    <a:pt x="97" y="198"/>
                  </a:lnTo>
                  <a:lnTo>
                    <a:pt x="97" y="196"/>
                  </a:lnTo>
                  <a:lnTo>
                    <a:pt x="97" y="194"/>
                  </a:lnTo>
                  <a:lnTo>
                    <a:pt x="97" y="192"/>
                  </a:lnTo>
                  <a:lnTo>
                    <a:pt x="99" y="189"/>
                  </a:lnTo>
                  <a:lnTo>
                    <a:pt x="99" y="187"/>
                  </a:lnTo>
                  <a:lnTo>
                    <a:pt x="99" y="184"/>
                  </a:lnTo>
                  <a:lnTo>
                    <a:pt x="99" y="182"/>
                  </a:lnTo>
                  <a:lnTo>
                    <a:pt x="100" y="179"/>
                  </a:lnTo>
                  <a:lnTo>
                    <a:pt x="100" y="177"/>
                  </a:lnTo>
                  <a:lnTo>
                    <a:pt x="100" y="174"/>
                  </a:lnTo>
                  <a:lnTo>
                    <a:pt x="100" y="172"/>
                  </a:lnTo>
                  <a:lnTo>
                    <a:pt x="101" y="169"/>
                  </a:lnTo>
                  <a:lnTo>
                    <a:pt x="101" y="167"/>
                  </a:lnTo>
                  <a:lnTo>
                    <a:pt x="101" y="165"/>
                  </a:lnTo>
                  <a:lnTo>
                    <a:pt x="101" y="163"/>
                  </a:lnTo>
                  <a:lnTo>
                    <a:pt x="103" y="159"/>
                  </a:lnTo>
                  <a:lnTo>
                    <a:pt x="103" y="157"/>
                  </a:lnTo>
                  <a:lnTo>
                    <a:pt x="105" y="153"/>
                  </a:lnTo>
                  <a:lnTo>
                    <a:pt x="105" y="151"/>
                  </a:lnTo>
                  <a:lnTo>
                    <a:pt x="107" y="147"/>
                  </a:lnTo>
                  <a:lnTo>
                    <a:pt x="107" y="145"/>
                  </a:lnTo>
                  <a:lnTo>
                    <a:pt x="109" y="141"/>
                  </a:lnTo>
                  <a:lnTo>
                    <a:pt x="109" y="139"/>
                  </a:lnTo>
                  <a:lnTo>
                    <a:pt x="111" y="135"/>
                  </a:lnTo>
                  <a:lnTo>
                    <a:pt x="111" y="133"/>
                  </a:lnTo>
                  <a:lnTo>
                    <a:pt x="113" y="130"/>
                  </a:lnTo>
                  <a:lnTo>
                    <a:pt x="114" y="128"/>
                  </a:lnTo>
                  <a:lnTo>
                    <a:pt x="116" y="125"/>
                  </a:lnTo>
                  <a:lnTo>
                    <a:pt x="116" y="124"/>
                  </a:lnTo>
                  <a:lnTo>
                    <a:pt x="117" y="122"/>
                  </a:lnTo>
                  <a:lnTo>
                    <a:pt x="119" y="120"/>
                  </a:lnTo>
                  <a:lnTo>
                    <a:pt x="119" y="119"/>
                  </a:lnTo>
                  <a:lnTo>
                    <a:pt x="121" y="117"/>
                  </a:lnTo>
                  <a:lnTo>
                    <a:pt x="123" y="115"/>
                  </a:lnTo>
                  <a:lnTo>
                    <a:pt x="125" y="113"/>
                  </a:lnTo>
                  <a:lnTo>
                    <a:pt x="127" y="113"/>
                  </a:lnTo>
                  <a:lnTo>
                    <a:pt x="128" y="113"/>
                  </a:lnTo>
                  <a:lnTo>
                    <a:pt x="130" y="111"/>
                  </a:lnTo>
                  <a:lnTo>
                    <a:pt x="130" y="113"/>
                  </a:lnTo>
                  <a:lnTo>
                    <a:pt x="130" y="114"/>
                  </a:lnTo>
                  <a:lnTo>
                    <a:pt x="132" y="114"/>
                  </a:lnTo>
                  <a:lnTo>
                    <a:pt x="132" y="116"/>
                  </a:lnTo>
                  <a:lnTo>
                    <a:pt x="134" y="117"/>
                  </a:lnTo>
                  <a:lnTo>
                    <a:pt x="134" y="119"/>
                  </a:lnTo>
                  <a:lnTo>
                    <a:pt x="136" y="119"/>
                  </a:lnTo>
                  <a:lnTo>
                    <a:pt x="136" y="121"/>
                  </a:lnTo>
                  <a:lnTo>
                    <a:pt x="136" y="122"/>
                  </a:lnTo>
                  <a:lnTo>
                    <a:pt x="136" y="124"/>
                  </a:lnTo>
                  <a:lnTo>
                    <a:pt x="137" y="124"/>
                  </a:lnTo>
                  <a:lnTo>
                    <a:pt x="137" y="126"/>
                  </a:lnTo>
                  <a:lnTo>
                    <a:pt x="139" y="126"/>
                  </a:lnTo>
                  <a:lnTo>
                    <a:pt x="139" y="128"/>
                  </a:lnTo>
                  <a:lnTo>
                    <a:pt x="140" y="128"/>
                  </a:lnTo>
                  <a:lnTo>
                    <a:pt x="140" y="130"/>
                  </a:lnTo>
                  <a:lnTo>
                    <a:pt x="140" y="132"/>
                  </a:lnTo>
                  <a:lnTo>
                    <a:pt x="140" y="134"/>
                  </a:lnTo>
                  <a:lnTo>
                    <a:pt x="142" y="135"/>
                  </a:lnTo>
                  <a:lnTo>
                    <a:pt x="142" y="137"/>
                  </a:lnTo>
                  <a:lnTo>
                    <a:pt x="142" y="139"/>
                  </a:lnTo>
                  <a:lnTo>
                    <a:pt x="142" y="141"/>
                  </a:lnTo>
                  <a:lnTo>
                    <a:pt x="144" y="142"/>
                  </a:lnTo>
                  <a:lnTo>
                    <a:pt x="144" y="144"/>
                  </a:lnTo>
                  <a:lnTo>
                    <a:pt x="145" y="145"/>
                  </a:lnTo>
                  <a:lnTo>
                    <a:pt x="145" y="147"/>
                  </a:lnTo>
                  <a:lnTo>
                    <a:pt x="147" y="149"/>
                  </a:lnTo>
                  <a:lnTo>
                    <a:pt x="147" y="151"/>
                  </a:lnTo>
                  <a:lnTo>
                    <a:pt x="148" y="152"/>
                  </a:lnTo>
                  <a:lnTo>
                    <a:pt x="149" y="153"/>
                  </a:lnTo>
                  <a:lnTo>
                    <a:pt x="151" y="153"/>
                  </a:lnTo>
                  <a:lnTo>
                    <a:pt x="151" y="151"/>
                  </a:lnTo>
                  <a:lnTo>
                    <a:pt x="151" y="149"/>
                  </a:lnTo>
                  <a:lnTo>
                    <a:pt x="153" y="147"/>
                  </a:lnTo>
                  <a:lnTo>
                    <a:pt x="153" y="145"/>
                  </a:lnTo>
                  <a:lnTo>
                    <a:pt x="153" y="144"/>
                  </a:lnTo>
                  <a:lnTo>
                    <a:pt x="153" y="142"/>
                  </a:lnTo>
                  <a:lnTo>
                    <a:pt x="154" y="140"/>
                  </a:lnTo>
                  <a:lnTo>
                    <a:pt x="153" y="139"/>
                  </a:lnTo>
                  <a:lnTo>
                    <a:pt x="153" y="137"/>
                  </a:lnTo>
                  <a:lnTo>
                    <a:pt x="153" y="135"/>
                  </a:lnTo>
                  <a:lnTo>
                    <a:pt x="153" y="133"/>
                  </a:lnTo>
                  <a:lnTo>
                    <a:pt x="152" y="133"/>
                  </a:lnTo>
                  <a:lnTo>
                    <a:pt x="152" y="131"/>
                  </a:lnTo>
                  <a:lnTo>
                    <a:pt x="151" y="130"/>
                  </a:lnTo>
                  <a:lnTo>
                    <a:pt x="151" y="128"/>
                  </a:lnTo>
                  <a:lnTo>
                    <a:pt x="151" y="126"/>
                  </a:lnTo>
                  <a:lnTo>
                    <a:pt x="152" y="123"/>
                  </a:lnTo>
                  <a:lnTo>
                    <a:pt x="152" y="119"/>
                  </a:lnTo>
                  <a:lnTo>
                    <a:pt x="152" y="115"/>
                  </a:lnTo>
                  <a:lnTo>
                    <a:pt x="150" y="112"/>
                  </a:lnTo>
                  <a:lnTo>
                    <a:pt x="149" y="108"/>
                  </a:lnTo>
                  <a:lnTo>
                    <a:pt x="147" y="104"/>
                  </a:lnTo>
                  <a:lnTo>
                    <a:pt x="147" y="98"/>
                  </a:lnTo>
                  <a:lnTo>
                    <a:pt x="144" y="95"/>
                  </a:lnTo>
                  <a:lnTo>
                    <a:pt x="142" y="90"/>
                  </a:lnTo>
                  <a:lnTo>
                    <a:pt x="140" y="87"/>
                  </a:lnTo>
                  <a:lnTo>
                    <a:pt x="138" y="82"/>
                  </a:lnTo>
                  <a:lnTo>
                    <a:pt x="136" y="78"/>
                  </a:lnTo>
                  <a:lnTo>
                    <a:pt x="134" y="74"/>
                  </a:lnTo>
                  <a:lnTo>
                    <a:pt x="132" y="71"/>
                  </a:lnTo>
                  <a:lnTo>
                    <a:pt x="132" y="67"/>
                  </a:lnTo>
                  <a:lnTo>
                    <a:pt x="130" y="67"/>
                  </a:lnTo>
                  <a:lnTo>
                    <a:pt x="130" y="66"/>
                  </a:lnTo>
                  <a:lnTo>
                    <a:pt x="130" y="64"/>
                  </a:lnTo>
                  <a:lnTo>
                    <a:pt x="130" y="63"/>
                  </a:lnTo>
                  <a:lnTo>
                    <a:pt x="130" y="62"/>
                  </a:lnTo>
                  <a:lnTo>
                    <a:pt x="130" y="63"/>
                  </a:lnTo>
                  <a:lnTo>
                    <a:pt x="130" y="64"/>
                  </a:lnTo>
                  <a:lnTo>
                    <a:pt x="130" y="67"/>
                  </a:lnTo>
                  <a:lnTo>
                    <a:pt x="132" y="68"/>
                  </a:lnTo>
                  <a:lnTo>
                    <a:pt x="132" y="72"/>
                  </a:lnTo>
                  <a:lnTo>
                    <a:pt x="134" y="75"/>
                  </a:lnTo>
                  <a:lnTo>
                    <a:pt x="136" y="79"/>
                  </a:lnTo>
                  <a:lnTo>
                    <a:pt x="137" y="83"/>
                  </a:lnTo>
                  <a:lnTo>
                    <a:pt x="139" y="88"/>
                  </a:lnTo>
                  <a:lnTo>
                    <a:pt x="140" y="92"/>
                  </a:lnTo>
                  <a:lnTo>
                    <a:pt x="142" y="95"/>
                  </a:lnTo>
                  <a:lnTo>
                    <a:pt x="144" y="98"/>
                  </a:lnTo>
                  <a:lnTo>
                    <a:pt x="146" y="102"/>
                  </a:lnTo>
                  <a:lnTo>
                    <a:pt x="148" y="105"/>
                  </a:lnTo>
                  <a:lnTo>
                    <a:pt x="150" y="107"/>
                  </a:lnTo>
                  <a:lnTo>
                    <a:pt x="153" y="109"/>
                  </a:lnTo>
                  <a:lnTo>
                    <a:pt x="152" y="111"/>
                  </a:lnTo>
                  <a:lnTo>
                    <a:pt x="152" y="113"/>
                  </a:lnTo>
                  <a:lnTo>
                    <a:pt x="152" y="114"/>
                  </a:lnTo>
                  <a:lnTo>
                    <a:pt x="152" y="115"/>
                  </a:lnTo>
                  <a:lnTo>
                    <a:pt x="152" y="119"/>
                  </a:lnTo>
                  <a:lnTo>
                    <a:pt x="152" y="121"/>
                  </a:lnTo>
                  <a:lnTo>
                    <a:pt x="152" y="122"/>
                  </a:lnTo>
                  <a:lnTo>
                    <a:pt x="154" y="124"/>
                  </a:lnTo>
                  <a:lnTo>
                    <a:pt x="154" y="128"/>
                  </a:lnTo>
                  <a:lnTo>
                    <a:pt x="154" y="130"/>
                  </a:lnTo>
                  <a:lnTo>
                    <a:pt x="154" y="132"/>
                  </a:lnTo>
                  <a:lnTo>
                    <a:pt x="155" y="134"/>
                  </a:lnTo>
                  <a:lnTo>
                    <a:pt x="154" y="135"/>
                  </a:lnTo>
                  <a:lnTo>
                    <a:pt x="154" y="137"/>
                  </a:lnTo>
                  <a:lnTo>
                    <a:pt x="153" y="139"/>
                  </a:lnTo>
                  <a:lnTo>
                    <a:pt x="152" y="141"/>
                  </a:lnTo>
                  <a:lnTo>
                    <a:pt x="152" y="142"/>
                  </a:lnTo>
                  <a:lnTo>
                    <a:pt x="151" y="144"/>
                  </a:lnTo>
                  <a:lnTo>
                    <a:pt x="151" y="145"/>
                  </a:lnTo>
                  <a:lnTo>
                    <a:pt x="150" y="147"/>
                  </a:lnTo>
                  <a:lnTo>
                    <a:pt x="150" y="149"/>
                  </a:lnTo>
                  <a:lnTo>
                    <a:pt x="150" y="151"/>
                  </a:lnTo>
                  <a:lnTo>
                    <a:pt x="151" y="151"/>
                  </a:lnTo>
                  <a:lnTo>
                    <a:pt x="151" y="152"/>
                  </a:lnTo>
                  <a:lnTo>
                    <a:pt x="152" y="152"/>
                  </a:lnTo>
                  <a:lnTo>
                    <a:pt x="154" y="152"/>
                  </a:lnTo>
                  <a:lnTo>
                    <a:pt x="156" y="152"/>
                  </a:lnTo>
                  <a:lnTo>
                    <a:pt x="157" y="152"/>
                  </a:lnTo>
                  <a:lnTo>
                    <a:pt x="159" y="151"/>
                  </a:lnTo>
                  <a:lnTo>
                    <a:pt x="161" y="151"/>
                  </a:lnTo>
                  <a:lnTo>
                    <a:pt x="163" y="151"/>
                  </a:lnTo>
                  <a:lnTo>
                    <a:pt x="165" y="150"/>
                  </a:lnTo>
                  <a:lnTo>
                    <a:pt x="167" y="149"/>
                  </a:lnTo>
                  <a:lnTo>
                    <a:pt x="168" y="149"/>
                  </a:lnTo>
                  <a:lnTo>
                    <a:pt x="170" y="147"/>
                  </a:lnTo>
                  <a:lnTo>
                    <a:pt x="170" y="145"/>
                  </a:lnTo>
                  <a:lnTo>
                    <a:pt x="170" y="144"/>
                  </a:lnTo>
                  <a:lnTo>
                    <a:pt x="172" y="142"/>
                  </a:lnTo>
                  <a:lnTo>
                    <a:pt x="172" y="141"/>
                  </a:lnTo>
                  <a:lnTo>
                    <a:pt x="172" y="139"/>
                  </a:lnTo>
                  <a:lnTo>
                    <a:pt x="173" y="137"/>
                  </a:lnTo>
                  <a:lnTo>
                    <a:pt x="172" y="137"/>
                  </a:lnTo>
                  <a:lnTo>
                    <a:pt x="172" y="135"/>
                  </a:lnTo>
                  <a:lnTo>
                    <a:pt x="172" y="134"/>
                  </a:lnTo>
                  <a:lnTo>
                    <a:pt x="170" y="134"/>
                  </a:lnTo>
                  <a:lnTo>
                    <a:pt x="170" y="132"/>
                  </a:lnTo>
                  <a:lnTo>
                    <a:pt x="170" y="130"/>
                  </a:lnTo>
                  <a:lnTo>
                    <a:pt x="168" y="130"/>
                  </a:lnTo>
                  <a:lnTo>
                    <a:pt x="168" y="128"/>
                  </a:lnTo>
                  <a:lnTo>
                    <a:pt x="168" y="126"/>
                  </a:lnTo>
                  <a:lnTo>
                    <a:pt x="167" y="126"/>
                  </a:lnTo>
                  <a:lnTo>
                    <a:pt x="167" y="124"/>
                  </a:lnTo>
                  <a:lnTo>
                    <a:pt x="167" y="122"/>
                  </a:lnTo>
                  <a:lnTo>
                    <a:pt x="165" y="122"/>
                  </a:lnTo>
                  <a:lnTo>
                    <a:pt x="165" y="121"/>
                  </a:lnTo>
                  <a:lnTo>
                    <a:pt x="164" y="121"/>
                  </a:lnTo>
                  <a:lnTo>
                    <a:pt x="164" y="119"/>
                  </a:lnTo>
                  <a:lnTo>
                    <a:pt x="162" y="119"/>
                  </a:lnTo>
                  <a:lnTo>
                    <a:pt x="162" y="117"/>
                  </a:lnTo>
                  <a:lnTo>
                    <a:pt x="161" y="116"/>
                  </a:lnTo>
                  <a:lnTo>
                    <a:pt x="161" y="114"/>
                  </a:lnTo>
                  <a:lnTo>
                    <a:pt x="159" y="114"/>
                  </a:lnTo>
                  <a:lnTo>
                    <a:pt x="159" y="113"/>
                  </a:lnTo>
                  <a:lnTo>
                    <a:pt x="157" y="113"/>
                  </a:lnTo>
                  <a:lnTo>
                    <a:pt x="157" y="111"/>
                  </a:lnTo>
                  <a:lnTo>
                    <a:pt x="157" y="109"/>
                  </a:lnTo>
                  <a:lnTo>
                    <a:pt x="157" y="107"/>
                  </a:lnTo>
                  <a:lnTo>
                    <a:pt x="157" y="105"/>
                  </a:lnTo>
                  <a:lnTo>
                    <a:pt x="155" y="105"/>
                  </a:lnTo>
                  <a:lnTo>
                    <a:pt x="155" y="104"/>
                  </a:lnTo>
                  <a:lnTo>
                    <a:pt x="155" y="102"/>
                  </a:lnTo>
                  <a:lnTo>
                    <a:pt x="155" y="100"/>
                  </a:lnTo>
                  <a:lnTo>
                    <a:pt x="155" y="99"/>
                  </a:lnTo>
                  <a:lnTo>
                    <a:pt x="155" y="97"/>
                  </a:lnTo>
                  <a:lnTo>
                    <a:pt x="155" y="95"/>
                  </a:lnTo>
                  <a:lnTo>
                    <a:pt x="155" y="94"/>
                  </a:lnTo>
                  <a:lnTo>
                    <a:pt x="155" y="92"/>
                  </a:lnTo>
                  <a:lnTo>
                    <a:pt x="155" y="90"/>
                  </a:lnTo>
                  <a:lnTo>
                    <a:pt x="156" y="88"/>
                  </a:lnTo>
                  <a:lnTo>
                    <a:pt x="157" y="86"/>
                  </a:lnTo>
                  <a:lnTo>
                    <a:pt x="157" y="85"/>
                  </a:lnTo>
                  <a:lnTo>
                    <a:pt x="158" y="84"/>
                  </a:lnTo>
                  <a:lnTo>
                    <a:pt x="160" y="84"/>
                  </a:lnTo>
                  <a:lnTo>
                    <a:pt x="162" y="84"/>
                  </a:lnTo>
                  <a:lnTo>
                    <a:pt x="162" y="86"/>
                  </a:lnTo>
                  <a:lnTo>
                    <a:pt x="164" y="86"/>
                  </a:lnTo>
                  <a:lnTo>
                    <a:pt x="166" y="87"/>
                  </a:lnTo>
                  <a:lnTo>
                    <a:pt x="168" y="87"/>
                  </a:lnTo>
                  <a:lnTo>
                    <a:pt x="168" y="89"/>
                  </a:lnTo>
                  <a:lnTo>
                    <a:pt x="170" y="90"/>
                  </a:lnTo>
                  <a:lnTo>
                    <a:pt x="171" y="92"/>
                  </a:lnTo>
                  <a:lnTo>
                    <a:pt x="173" y="92"/>
                  </a:lnTo>
                  <a:lnTo>
                    <a:pt x="173" y="94"/>
                  </a:lnTo>
                  <a:lnTo>
                    <a:pt x="175" y="94"/>
                  </a:lnTo>
                  <a:lnTo>
                    <a:pt x="176" y="94"/>
                  </a:lnTo>
                  <a:lnTo>
                    <a:pt x="178" y="94"/>
                  </a:lnTo>
                  <a:lnTo>
                    <a:pt x="178" y="96"/>
                  </a:lnTo>
                  <a:lnTo>
                    <a:pt x="178" y="97"/>
                  </a:lnTo>
                  <a:lnTo>
                    <a:pt x="180" y="97"/>
                  </a:lnTo>
                  <a:lnTo>
                    <a:pt x="180" y="99"/>
                  </a:lnTo>
                  <a:lnTo>
                    <a:pt x="181" y="99"/>
                  </a:lnTo>
                  <a:lnTo>
                    <a:pt x="183" y="99"/>
                  </a:lnTo>
                  <a:lnTo>
                    <a:pt x="183" y="101"/>
                  </a:lnTo>
                  <a:lnTo>
                    <a:pt x="184" y="101"/>
                  </a:lnTo>
                  <a:lnTo>
                    <a:pt x="184" y="102"/>
                  </a:lnTo>
                  <a:lnTo>
                    <a:pt x="186" y="102"/>
                  </a:lnTo>
                  <a:lnTo>
                    <a:pt x="186" y="104"/>
                  </a:lnTo>
                  <a:lnTo>
                    <a:pt x="187" y="104"/>
                  </a:lnTo>
                  <a:lnTo>
                    <a:pt x="189" y="104"/>
                  </a:lnTo>
                  <a:lnTo>
                    <a:pt x="189" y="105"/>
                  </a:lnTo>
                  <a:lnTo>
                    <a:pt x="189" y="106"/>
                  </a:lnTo>
                  <a:lnTo>
                    <a:pt x="189" y="108"/>
                  </a:lnTo>
                  <a:lnTo>
                    <a:pt x="191" y="108"/>
                  </a:lnTo>
                  <a:lnTo>
                    <a:pt x="191" y="110"/>
                  </a:lnTo>
                  <a:lnTo>
                    <a:pt x="192" y="111"/>
                  </a:lnTo>
                  <a:lnTo>
                    <a:pt x="192" y="113"/>
                  </a:lnTo>
                  <a:lnTo>
                    <a:pt x="194" y="113"/>
                  </a:lnTo>
                  <a:lnTo>
                    <a:pt x="194" y="115"/>
                  </a:lnTo>
                  <a:lnTo>
                    <a:pt x="194" y="117"/>
                  </a:lnTo>
                  <a:lnTo>
                    <a:pt x="194" y="119"/>
                  </a:lnTo>
                  <a:lnTo>
                    <a:pt x="195" y="119"/>
                  </a:lnTo>
                  <a:lnTo>
                    <a:pt x="195" y="121"/>
                  </a:lnTo>
                  <a:lnTo>
                    <a:pt x="196" y="121"/>
                  </a:lnTo>
                  <a:lnTo>
                    <a:pt x="196" y="122"/>
                  </a:lnTo>
                  <a:lnTo>
                    <a:pt x="197" y="122"/>
                  </a:lnTo>
                  <a:lnTo>
                    <a:pt x="196" y="124"/>
                  </a:lnTo>
                  <a:lnTo>
                    <a:pt x="196" y="126"/>
                  </a:lnTo>
                  <a:lnTo>
                    <a:pt x="194" y="128"/>
                  </a:lnTo>
                  <a:lnTo>
                    <a:pt x="194" y="130"/>
                  </a:lnTo>
                  <a:lnTo>
                    <a:pt x="192" y="132"/>
                  </a:lnTo>
                  <a:lnTo>
                    <a:pt x="192" y="134"/>
                  </a:lnTo>
                  <a:lnTo>
                    <a:pt x="192" y="135"/>
                  </a:lnTo>
                  <a:lnTo>
                    <a:pt x="192" y="137"/>
                  </a:lnTo>
                  <a:lnTo>
                    <a:pt x="190" y="139"/>
                  </a:lnTo>
                  <a:lnTo>
                    <a:pt x="189" y="141"/>
                  </a:lnTo>
                  <a:lnTo>
                    <a:pt x="187" y="142"/>
                  </a:lnTo>
                  <a:lnTo>
                    <a:pt x="186" y="144"/>
                  </a:lnTo>
                  <a:lnTo>
                    <a:pt x="184" y="145"/>
                  </a:lnTo>
                  <a:lnTo>
                    <a:pt x="183" y="147"/>
                  </a:lnTo>
                  <a:lnTo>
                    <a:pt x="182" y="149"/>
                  </a:lnTo>
                  <a:lnTo>
                    <a:pt x="182" y="151"/>
                  </a:lnTo>
                  <a:lnTo>
                    <a:pt x="183" y="151"/>
                  </a:lnTo>
                  <a:lnTo>
                    <a:pt x="183" y="152"/>
                  </a:lnTo>
                  <a:lnTo>
                    <a:pt x="184" y="152"/>
                  </a:lnTo>
                  <a:lnTo>
                    <a:pt x="184" y="153"/>
                  </a:lnTo>
                  <a:lnTo>
                    <a:pt x="186" y="153"/>
                  </a:lnTo>
                  <a:lnTo>
                    <a:pt x="188" y="153"/>
                  </a:lnTo>
                  <a:lnTo>
                    <a:pt x="189" y="153"/>
                  </a:lnTo>
                  <a:lnTo>
                    <a:pt x="191" y="153"/>
                  </a:lnTo>
                  <a:lnTo>
                    <a:pt x="193" y="153"/>
                  </a:lnTo>
                  <a:lnTo>
                    <a:pt x="195" y="153"/>
                  </a:lnTo>
                  <a:lnTo>
                    <a:pt x="197" y="152"/>
                  </a:lnTo>
                  <a:lnTo>
                    <a:pt x="199" y="152"/>
                  </a:lnTo>
                  <a:lnTo>
                    <a:pt x="201" y="150"/>
                  </a:lnTo>
                  <a:lnTo>
                    <a:pt x="203" y="149"/>
                  </a:lnTo>
                  <a:lnTo>
                    <a:pt x="204" y="147"/>
                  </a:lnTo>
                  <a:lnTo>
                    <a:pt x="206" y="145"/>
                  </a:lnTo>
                  <a:lnTo>
                    <a:pt x="208" y="143"/>
                  </a:lnTo>
                  <a:lnTo>
                    <a:pt x="208" y="141"/>
                  </a:lnTo>
                  <a:lnTo>
                    <a:pt x="210" y="139"/>
                  </a:lnTo>
                  <a:lnTo>
                    <a:pt x="211" y="137"/>
                  </a:lnTo>
                  <a:lnTo>
                    <a:pt x="213" y="135"/>
                  </a:lnTo>
                  <a:lnTo>
                    <a:pt x="213" y="134"/>
                  </a:lnTo>
                  <a:lnTo>
                    <a:pt x="214" y="132"/>
                  </a:lnTo>
                  <a:lnTo>
                    <a:pt x="214" y="130"/>
                  </a:lnTo>
                  <a:lnTo>
                    <a:pt x="215" y="128"/>
                  </a:lnTo>
                  <a:lnTo>
                    <a:pt x="214" y="128"/>
                  </a:lnTo>
                  <a:lnTo>
                    <a:pt x="214" y="126"/>
                  </a:lnTo>
                  <a:lnTo>
                    <a:pt x="212" y="126"/>
                  </a:lnTo>
                  <a:lnTo>
                    <a:pt x="212" y="124"/>
                  </a:lnTo>
                  <a:lnTo>
                    <a:pt x="211" y="124"/>
                  </a:lnTo>
                  <a:lnTo>
                    <a:pt x="211" y="122"/>
                  </a:lnTo>
                  <a:lnTo>
                    <a:pt x="209" y="122"/>
                  </a:lnTo>
                  <a:lnTo>
                    <a:pt x="207" y="122"/>
                  </a:lnTo>
                  <a:lnTo>
                    <a:pt x="207" y="120"/>
                  </a:lnTo>
                  <a:lnTo>
                    <a:pt x="205" y="120"/>
                  </a:lnTo>
                  <a:lnTo>
                    <a:pt x="205" y="118"/>
                  </a:lnTo>
                  <a:lnTo>
                    <a:pt x="205" y="116"/>
                  </a:lnTo>
                  <a:lnTo>
                    <a:pt x="205" y="114"/>
                  </a:lnTo>
                  <a:lnTo>
                    <a:pt x="205" y="112"/>
                  </a:lnTo>
                  <a:lnTo>
                    <a:pt x="207" y="110"/>
                  </a:lnTo>
                  <a:lnTo>
                    <a:pt x="207" y="108"/>
                  </a:lnTo>
                  <a:lnTo>
                    <a:pt x="209" y="106"/>
                  </a:lnTo>
                  <a:lnTo>
                    <a:pt x="211" y="104"/>
                  </a:lnTo>
                  <a:lnTo>
                    <a:pt x="211" y="102"/>
                  </a:lnTo>
                  <a:lnTo>
                    <a:pt x="213" y="100"/>
                  </a:lnTo>
                  <a:lnTo>
                    <a:pt x="214" y="98"/>
                  </a:lnTo>
                  <a:lnTo>
                    <a:pt x="214" y="96"/>
                  </a:lnTo>
                  <a:lnTo>
                    <a:pt x="215" y="94"/>
                  </a:lnTo>
                  <a:lnTo>
                    <a:pt x="215" y="93"/>
                  </a:lnTo>
                  <a:lnTo>
                    <a:pt x="215" y="91"/>
                  </a:lnTo>
                  <a:lnTo>
                    <a:pt x="215" y="89"/>
                  </a:lnTo>
                  <a:lnTo>
                    <a:pt x="217" y="85"/>
                  </a:lnTo>
                  <a:lnTo>
                    <a:pt x="217" y="84"/>
                  </a:lnTo>
                  <a:lnTo>
                    <a:pt x="217" y="80"/>
                  </a:lnTo>
                  <a:lnTo>
                    <a:pt x="217" y="76"/>
                  </a:lnTo>
                  <a:lnTo>
                    <a:pt x="219" y="72"/>
                  </a:lnTo>
                  <a:lnTo>
                    <a:pt x="219" y="70"/>
                  </a:lnTo>
                  <a:lnTo>
                    <a:pt x="219" y="67"/>
                  </a:lnTo>
                  <a:lnTo>
                    <a:pt x="219" y="65"/>
                  </a:lnTo>
                  <a:lnTo>
                    <a:pt x="220" y="61"/>
                  </a:lnTo>
                  <a:lnTo>
                    <a:pt x="220" y="60"/>
                  </a:lnTo>
                  <a:lnTo>
                    <a:pt x="220" y="58"/>
                  </a:lnTo>
                  <a:lnTo>
                    <a:pt x="220" y="57"/>
                  </a:lnTo>
                  <a:lnTo>
                    <a:pt x="221" y="56"/>
                  </a:lnTo>
                  <a:lnTo>
                    <a:pt x="221" y="57"/>
                  </a:lnTo>
                  <a:lnTo>
                    <a:pt x="221" y="58"/>
                  </a:lnTo>
                  <a:lnTo>
                    <a:pt x="221" y="60"/>
                  </a:lnTo>
                  <a:lnTo>
                    <a:pt x="221" y="62"/>
                  </a:lnTo>
                  <a:lnTo>
                    <a:pt x="219" y="66"/>
                  </a:lnTo>
                  <a:lnTo>
                    <a:pt x="219" y="69"/>
                  </a:lnTo>
                  <a:lnTo>
                    <a:pt x="219" y="73"/>
                  </a:lnTo>
                  <a:lnTo>
                    <a:pt x="219" y="77"/>
                  </a:lnTo>
                  <a:lnTo>
                    <a:pt x="217" y="82"/>
                  </a:lnTo>
                  <a:lnTo>
                    <a:pt x="217" y="86"/>
                  </a:lnTo>
                  <a:lnTo>
                    <a:pt x="217" y="90"/>
                  </a:lnTo>
                  <a:lnTo>
                    <a:pt x="217" y="94"/>
                  </a:lnTo>
                  <a:lnTo>
                    <a:pt x="217" y="97"/>
                  </a:lnTo>
                  <a:lnTo>
                    <a:pt x="217" y="101"/>
                  </a:lnTo>
                  <a:lnTo>
                    <a:pt x="217" y="104"/>
                  </a:lnTo>
                  <a:lnTo>
                    <a:pt x="218" y="105"/>
                  </a:lnTo>
                  <a:lnTo>
                    <a:pt x="218" y="107"/>
                  </a:lnTo>
                  <a:lnTo>
                    <a:pt x="218" y="109"/>
                  </a:lnTo>
                  <a:lnTo>
                    <a:pt x="218" y="111"/>
                  </a:lnTo>
                  <a:lnTo>
                    <a:pt x="218" y="113"/>
                  </a:lnTo>
                  <a:lnTo>
                    <a:pt x="218" y="115"/>
                  </a:lnTo>
                  <a:lnTo>
                    <a:pt x="218" y="117"/>
                  </a:lnTo>
                  <a:lnTo>
                    <a:pt x="218" y="119"/>
                  </a:lnTo>
                  <a:lnTo>
                    <a:pt x="220" y="121"/>
                  </a:lnTo>
                  <a:lnTo>
                    <a:pt x="220" y="122"/>
                  </a:lnTo>
                  <a:lnTo>
                    <a:pt x="220" y="124"/>
                  </a:lnTo>
                  <a:lnTo>
                    <a:pt x="220" y="126"/>
                  </a:lnTo>
                  <a:lnTo>
                    <a:pt x="222" y="127"/>
                  </a:lnTo>
                  <a:lnTo>
                    <a:pt x="222" y="129"/>
                  </a:lnTo>
                  <a:lnTo>
                    <a:pt x="223" y="130"/>
                  </a:lnTo>
                  <a:lnTo>
                    <a:pt x="224" y="130"/>
                  </a:lnTo>
                  <a:lnTo>
                    <a:pt x="224" y="131"/>
                  </a:lnTo>
                  <a:lnTo>
                    <a:pt x="226" y="130"/>
                  </a:lnTo>
                  <a:lnTo>
                    <a:pt x="226" y="128"/>
                  </a:lnTo>
                  <a:lnTo>
                    <a:pt x="228" y="126"/>
                  </a:lnTo>
                  <a:lnTo>
                    <a:pt x="228" y="124"/>
                  </a:lnTo>
                  <a:lnTo>
                    <a:pt x="230" y="121"/>
                  </a:lnTo>
                  <a:lnTo>
                    <a:pt x="231" y="119"/>
                  </a:lnTo>
                  <a:lnTo>
                    <a:pt x="233" y="115"/>
                  </a:lnTo>
                  <a:lnTo>
                    <a:pt x="233" y="114"/>
                  </a:lnTo>
                  <a:lnTo>
                    <a:pt x="235" y="111"/>
                  </a:lnTo>
                  <a:lnTo>
                    <a:pt x="235" y="109"/>
                  </a:lnTo>
                  <a:lnTo>
                    <a:pt x="237" y="105"/>
                  </a:lnTo>
                  <a:lnTo>
                    <a:pt x="237" y="104"/>
                  </a:lnTo>
                  <a:lnTo>
                    <a:pt x="239" y="102"/>
                  </a:lnTo>
                  <a:lnTo>
                    <a:pt x="241" y="102"/>
                  </a:lnTo>
                  <a:lnTo>
                    <a:pt x="243" y="100"/>
                  </a:lnTo>
                  <a:lnTo>
                    <a:pt x="243" y="102"/>
                  </a:lnTo>
                  <a:lnTo>
                    <a:pt x="243" y="104"/>
                  </a:lnTo>
                  <a:lnTo>
                    <a:pt x="244" y="105"/>
                  </a:lnTo>
                  <a:lnTo>
                    <a:pt x="244" y="106"/>
                  </a:lnTo>
                  <a:lnTo>
                    <a:pt x="244" y="109"/>
                  </a:lnTo>
                  <a:lnTo>
                    <a:pt x="244" y="111"/>
                  </a:lnTo>
                  <a:lnTo>
                    <a:pt x="246" y="112"/>
                  </a:lnTo>
                  <a:lnTo>
                    <a:pt x="246" y="114"/>
                  </a:lnTo>
                  <a:lnTo>
                    <a:pt x="246" y="116"/>
                  </a:lnTo>
                  <a:lnTo>
                    <a:pt x="246" y="118"/>
                  </a:lnTo>
                  <a:lnTo>
                    <a:pt x="246" y="120"/>
                  </a:lnTo>
                  <a:lnTo>
                    <a:pt x="246" y="122"/>
                  </a:lnTo>
                  <a:lnTo>
                    <a:pt x="246" y="123"/>
                  </a:lnTo>
                  <a:lnTo>
                    <a:pt x="246" y="125"/>
                  </a:lnTo>
                  <a:lnTo>
                    <a:pt x="248" y="125"/>
                  </a:lnTo>
                  <a:lnTo>
                    <a:pt x="248" y="127"/>
                  </a:lnTo>
                  <a:lnTo>
                    <a:pt x="249" y="129"/>
                  </a:lnTo>
                  <a:lnTo>
                    <a:pt x="249" y="131"/>
                  </a:lnTo>
                  <a:lnTo>
                    <a:pt x="251" y="131"/>
                  </a:lnTo>
                  <a:lnTo>
                    <a:pt x="251" y="133"/>
                  </a:lnTo>
                  <a:lnTo>
                    <a:pt x="253" y="135"/>
                  </a:lnTo>
                  <a:lnTo>
                    <a:pt x="254" y="137"/>
                  </a:lnTo>
                  <a:lnTo>
                    <a:pt x="256" y="137"/>
                  </a:lnTo>
                  <a:lnTo>
                    <a:pt x="256" y="139"/>
                  </a:lnTo>
                  <a:lnTo>
                    <a:pt x="258" y="141"/>
                  </a:lnTo>
                  <a:lnTo>
                    <a:pt x="260" y="143"/>
                  </a:lnTo>
                  <a:lnTo>
                    <a:pt x="262" y="143"/>
                  </a:lnTo>
                  <a:lnTo>
                    <a:pt x="262" y="145"/>
                  </a:lnTo>
                  <a:lnTo>
                    <a:pt x="264" y="145"/>
                  </a:lnTo>
                  <a:lnTo>
                    <a:pt x="265" y="145"/>
                  </a:lnTo>
                  <a:lnTo>
                    <a:pt x="267" y="145"/>
                  </a:lnTo>
                  <a:lnTo>
                    <a:pt x="268" y="145"/>
                  </a:lnTo>
                  <a:lnTo>
                    <a:pt x="270" y="144"/>
                  </a:lnTo>
                  <a:lnTo>
                    <a:pt x="272" y="144"/>
                  </a:lnTo>
                  <a:lnTo>
                    <a:pt x="274" y="142"/>
                  </a:lnTo>
                  <a:lnTo>
                    <a:pt x="276" y="140"/>
                  </a:lnTo>
                  <a:lnTo>
                    <a:pt x="277" y="139"/>
                  </a:lnTo>
                  <a:lnTo>
                    <a:pt x="278" y="137"/>
                  </a:lnTo>
                  <a:lnTo>
                    <a:pt x="277" y="137"/>
                  </a:lnTo>
                  <a:lnTo>
                    <a:pt x="277" y="135"/>
                  </a:lnTo>
                  <a:lnTo>
                    <a:pt x="277" y="134"/>
                  </a:lnTo>
                  <a:lnTo>
                    <a:pt x="275" y="134"/>
                  </a:lnTo>
                  <a:lnTo>
                    <a:pt x="275" y="132"/>
                  </a:lnTo>
                  <a:lnTo>
                    <a:pt x="274" y="132"/>
                  </a:lnTo>
                  <a:lnTo>
                    <a:pt x="274" y="130"/>
                  </a:lnTo>
                  <a:lnTo>
                    <a:pt x="272" y="130"/>
                  </a:lnTo>
                  <a:lnTo>
                    <a:pt x="271" y="128"/>
                  </a:lnTo>
                  <a:lnTo>
                    <a:pt x="270" y="128"/>
                  </a:lnTo>
                  <a:lnTo>
                    <a:pt x="270" y="126"/>
                  </a:lnTo>
                  <a:lnTo>
                    <a:pt x="267" y="126"/>
                  </a:lnTo>
                  <a:lnTo>
                    <a:pt x="267" y="124"/>
                  </a:lnTo>
                  <a:lnTo>
                    <a:pt x="267" y="122"/>
                  </a:lnTo>
                  <a:lnTo>
                    <a:pt x="265" y="122"/>
                  </a:lnTo>
                  <a:lnTo>
                    <a:pt x="265" y="121"/>
                  </a:lnTo>
                  <a:lnTo>
                    <a:pt x="264" y="119"/>
                  </a:lnTo>
                  <a:lnTo>
                    <a:pt x="264" y="117"/>
                  </a:lnTo>
                  <a:lnTo>
                    <a:pt x="262" y="116"/>
                  </a:lnTo>
                  <a:lnTo>
                    <a:pt x="262" y="114"/>
                  </a:lnTo>
                  <a:lnTo>
                    <a:pt x="262" y="113"/>
                  </a:lnTo>
                  <a:lnTo>
                    <a:pt x="262" y="111"/>
                  </a:lnTo>
                  <a:lnTo>
                    <a:pt x="261" y="110"/>
                  </a:lnTo>
                  <a:lnTo>
                    <a:pt x="261" y="108"/>
                  </a:lnTo>
                  <a:lnTo>
                    <a:pt x="261" y="106"/>
                  </a:lnTo>
                  <a:lnTo>
                    <a:pt x="261" y="104"/>
                  </a:lnTo>
                  <a:lnTo>
                    <a:pt x="261" y="102"/>
                  </a:lnTo>
                  <a:lnTo>
                    <a:pt x="262" y="100"/>
                  </a:lnTo>
                  <a:lnTo>
                    <a:pt x="262" y="101"/>
                  </a:lnTo>
                  <a:lnTo>
                    <a:pt x="262" y="102"/>
                  </a:lnTo>
                  <a:lnTo>
                    <a:pt x="264" y="102"/>
                  </a:lnTo>
                  <a:lnTo>
                    <a:pt x="264" y="104"/>
                  </a:lnTo>
                  <a:lnTo>
                    <a:pt x="265" y="104"/>
                  </a:lnTo>
                  <a:lnTo>
                    <a:pt x="265" y="105"/>
                  </a:lnTo>
                  <a:lnTo>
                    <a:pt x="267" y="105"/>
                  </a:lnTo>
                  <a:lnTo>
                    <a:pt x="267" y="107"/>
                  </a:lnTo>
                  <a:lnTo>
                    <a:pt x="270" y="108"/>
                  </a:lnTo>
                  <a:lnTo>
                    <a:pt x="270" y="110"/>
                  </a:lnTo>
                  <a:lnTo>
                    <a:pt x="271" y="110"/>
                  </a:lnTo>
                  <a:lnTo>
                    <a:pt x="271" y="111"/>
                  </a:lnTo>
                  <a:lnTo>
                    <a:pt x="273" y="111"/>
                  </a:lnTo>
                  <a:lnTo>
                    <a:pt x="275" y="111"/>
                  </a:lnTo>
                  <a:lnTo>
                    <a:pt x="277" y="111"/>
                  </a:lnTo>
                  <a:lnTo>
                    <a:pt x="278" y="111"/>
                  </a:lnTo>
                  <a:lnTo>
                    <a:pt x="280" y="109"/>
                  </a:lnTo>
                  <a:lnTo>
                    <a:pt x="281" y="107"/>
                  </a:lnTo>
                  <a:lnTo>
                    <a:pt x="283" y="105"/>
                  </a:lnTo>
                  <a:lnTo>
                    <a:pt x="283" y="104"/>
                  </a:lnTo>
                  <a:lnTo>
                    <a:pt x="283" y="102"/>
                  </a:lnTo>
                  <a:lnTo>
                    <a:pt x="283" y="100"/>
                  </a:lnTo>
                  <a:lnTo>
                    <a:pt x="284" y="98"/>
                  </a:lnTo>
                  <a:lnTo>
                    <a:pt x="282" y="96"/>
                  </a:lnTo>
                  <a:lnTo>
                    <a:pt x="282" y="92"/>
                  </a:lnTo>
                  <a:lnTo>
                    <a:pt x="282" y="90"/>
                  </a:lnTo>
                  <a:lnTo>
                    <a:pt x="282" y="87"/>
                  </a:lnTo>
                  <a:lnTo>
                    <a:pt x="281" y="85"/>
                  </a:lnTo>
                  <a:lnTo>
                    <a:pt x="281" y="82"/>
                  </a:lnTo>
                  <a:lnTo>
                    <a:pt x="281" y="80"/>
                  </a:lnTo>
                  <a:lnTo>
                    <a:pt x="281" y="77"/>
                  </a:lnTo>
                  <a:lnTo>
                    <a:pt x="281" y="75"/>
                  </a:lnTo>
                  <a:lnTo>
                    <a:pt x="281" y="74"/>
                  </a:lnTo>
                  <a:lnTo>
                    <a:pt x="281" y="72"/>
                  </a:lnTo>
                  <a:lnTo>
                    <a:pt x="281" y="74"/>
                  </a:lnTo>
                  <a:lnTo>
                    <a:pt x="281" y="76"/>
                  </a:lnTo>
                  <a:lnTo>
                    <a:pt x="282" y="77"/>
                  </a:lnTo>
                  <a:lnTo>
                    <a:pt x="282" y="80"/>
                  </a:lnTo>
                  <a:lnTo>
                    <a:pt x="284" y="82"/>
                  </a:lnTo>
                  <a:lnTo>
                    <a:pt x="284" y="84"/>
                  </a:lnTo>
                  <a:lnTo>
                    <a:pt x="286" y="85"/>
                  </a:lnTo>
                  <a:lnTo>
                    <a:pt x="286" y="89"/>
                  </a:lnTo>
                  <a:lnTo>
                    <a:pt x="288" y="91"/>
                  </a:lnTo>
                  <a:lnTo>
                    <a:pt x="288" y="94"/>
                  </a:lnTo>
                  <a:lnTo>
                    <a:pt x="289" y="95"/>
                  </a:lnTo>
                  <a:lnTo>
                    <a:pt x="289" y="97"/>
                  </a:lnTo>
                  <a:lnTo>
                    <a:pt x="291" y="99"/>
                  </a:lnTo>
                  <a:lnTo>
                    <a:pt x="292" y="100"/>
                  </a:lnTo>
                  <a:lnTo>
                    <a:pt x="294" y="100"/>
                  </a:lnTo>
                  <a:lnTo>
                    <a:pt x="294" y="101"/>
                  </a:lnTo>
                  <a:lnTo>
                    <a:pt x="296" y="101"/>
                  </a:lnTo>
                  <a:lnTo>
                    <a:pt x="298" y="101"/>
                  </a:lnTo>
                  <a:lnTo>
                    <a:pt x="300" y="99"/>
                  </a:lnTo>
                  <a:lnTo>
                    <a:pt x="301" y="99"/>
                  </a:lnTo>
                  <a:lnTo>
                    <a:pt x="302" y="97"/>
                  </a:lnTo>
                  <a:lnTo>
                    <a:pt x="304" y="96"/>
                  </a:lnTo>
                  <a:lnTo>
                    <a:pt x="306" y="94"/>
                  </a:lnTo>
                  <a:lnTo>
                    <a:pt x="306" y="92"/>
                  </a:lnTo>
                  <a:lnTo>
                    <a:pt x="306" y="90"/>
                  </a:lnTo>
                  <a:lnTo>
                    <a:pt x="308" y="88"/>
                  </a:lnTo>
                  <a:lnTo>
                    <a:pt x="308" y="87"/>
                  </a:lnTo>
                  <a:lnTo>
                    <a:pt x="309" y="85"/>
                  </a:lnTo>
                  <a:lnTo>
                    <a:pt x="309" y="83"/>
                  </a:lnTo>
                  <a:lnTo>
                    <a:pt x="311" y="81"/>
                  </a:lnTo>
                  <a:lnTo>
                    <a:pt x="311" y="80"/>
                  </a:lnTo>
                  <a:lnTo>
                    <a:pt x="311" y="78"/>
                  </a:lnTo>
                  <a:lnTo>
                    <a:pt x="311" y="77"/>
                  </a:lnTo>
                  <a:lnTo>
                    <a:pt x="311" y="75"/>
                  </a:lnTo>
                  <a:lnTo>
                    <a:pt x="311" y="74"/>
                  </a:lnTo>
                  <a:lnTo>
                    <a:pt x="311" y="72"/>
                  </a:lnTo>
                  <a:lnTo>
                    <a:pt x="312" y="70"/>
                  </a:lnTo>
                  <a:lnTo>
                    <a:pt x="312" y="68"/>
                  </a:lnTo>
                  <a:lnTo>
                    <a:pt x="312" y="67"/>
                  </a:lnTo>
                  <a:lnTo>
                    <a:pt x="312" y="65"/>
                  </a:lnTo>
                  <a:lnTo>
                    <a:pt x="312" y="63"/>
                  </a:lnTo>
                  <a:lnTo>
                    <a:pt x="314" y="62"/>
                  </a:lnTo>
                  <a:lnTo>
                    <a:pt x="313" y="63"/>
                  </a:lnTo>
                  <a:lnTo>
                    <a:pt x="313" y="65"/>
                  </a:lnTo>
                  <a:lnTo>
                    <a:pt x="313" y="66"/>
                  </a:lnTo>
                  <a:lnTo>
                    <a:pt x="313" y="67"/>
                  </a:lnTo>
                  <a:lnTo>
                    <a:pt x="313" y="69"/>
                  </a:lnTo>
                  <a:lnTo>
                    <a:pt x="313" y="71"/>
                  </a:lnTo>
                  <a:lnTo>
                    <a:pt x="313" y="72"/>
                  </a:lnTo>
                  <a:lnTo>
                    <a:pt x="313" y="75"/>
                  </a:lnTo>
                  <a:lnTo>
                    <a:pt x="313" y="77"/>
                  </a:lnTo>
                  <a:lnTo>
                    <a:pt x="313" y="79"/>
                  </a:lnTo>
                  <a:lnTo>
                    <a:pt x="313" y="81"/>
                  </a:lnTo>
                  <a:lnTo>
                    <a:pt x="313" y="83"/>
                  </a:lnTo>
                  <a:lnTo>
                    <a:pt x="314" y="85"/>
                  </a:lnTo>
                  <a:lnTo>
                    <a:pt x="314" y="86"/>
                  </a:lnTo>
                  <a:lnTo>
                    <a:pt x="316" y="86"/>
                  </a:lnTo>
                  <a:lnTo>
                    <a:pt x="316" y="87"/>
                  </a:lnTo>
                  <a:lnTo>
                    <a:pt x="318" y="87"/>
                  </a:lnTo>
                  <a:lnTo>
                    <a:pt x="319" y="87"/>
                  </a:lnTo>
                  <a:lnTo>
                    <a:pt x="321" y="87"/>
                  </a:lnTo>
                  <a:lnTo>
                    <a:pt x="322" y="87"/>
                  </a:lnTo>
                  <a:lnTo>
                    <a:pt x="324" y="86"/>
                  </a:lnTo>
                  <a:lnTo>
                    <a:pt x="325" y="85"/>
                  </a:lnTo>
                  <a:lnTo>
                    <a:pt x="327" y="84"/>
                  </a:lnTo>
                  <a:lnTo>
                    <a:pt x="329" y="82"/>
                  </a:lnTo>
                  <a:lnTo>
                    <a:pt x="330" y="80"/>
                  </a:lnTo>
                  <a:lnTo>
                    <a:pt x="331" y="78"/>
                  </a:lnTo>
                  <a:lnTo>
                    <a:pt x="333" y="76"/>
                  </a:lnTo>
                  <a:lnTo>
                    <a:pt x="335" y="74"/>
                  </a:lnTo>
                  <a:lnTo>
                    <a:pt x="337" y="71"/>
                  </a:lnTo>
                  <a:lnTo>
                    <a:pt x="337" y="70"/>
                  </a:lnTo>
                  <a:lnTo>
                    <a:pt x="339" y="68"/>
                  </a:lnTo>
                  <a:lnTo>
                    <a:pt x="341" y="66"/>
                  </a:lnTo>
                  <a:lnTo>
                    <a:pt x="343" y="64"/>
                  </a:lnTo>
                  <a:lnTo>
                    <a:pt x="345" y="64"/>
                  </a:lnTo>
                  <a:lnTo>
                    <a:pt x="346" y="62"/>
                  </a:lnTo>
                  <a:lnTo>
                    <a:pt x="348" y="61"/>
                  </a:lnTo>
                  <a:lnTo>
                    <a:pt x="351" y="59"/>
                  </a:lnTo>
                  <a:lnTo>
                    <a:pt x="353" y="60"/>
                  </a:lnTo>
                  <a:lnTo>
                    <a:pt x="355" y="60"/>
                  </a:lnTo>
                  <a:lnTo>
                    <a:pt x="357" y="61"/>
                  </a:lnTo>
                  <a:lnTo>
                    <a:pt x="360" y="61"/>
                  </a:lnTo>
                  <a:lnTo>
                    <a:pt x="362" y="63"/>
                  </a:lnTo>
                  <a:lnTo>
                    <a:pt x="365" y="63"/>
                  </a:lnTo>
                  <a:lnTo>
                    <a:pt x="367" y="65"/>
                  </a:lnTo>
                  <a:lnTo>
                    <a:pt x="371" y="65"/>
                  </a:lnTo>
                  <a:lnTo>
                    <a:pt x="373" y="67"/>
                  </a:lnTo>
                  <a:lnTo>
                    <a:pt x="376" y="68"/>
                  </a:lnTo>
                  <a:lnTo>
                    <a:pt x="377" y="70"/>
                  </a:lnTo>
                  <a:lnTo>
                    <a:pt x="381" y="70"/>
                  </a:lnTo>
                  <a:lnTo>
                    <a:pt x="383" y="72"/>
                  </a:lnTo>
                  <a:lnTo>
                    <a:pt x="386" y="72"/>
                  </a:lnTo>
                  <a:lnTo>
                    <a:pt x="388" y="72"/>
                  </a:lnTo>
                  <a:lnTo>
                    <a:pt x="392" y="72"/>
                  </a:lnTo>
                  <a:lnTo>
                    <a:pt x="393" y="73"/>
                  </a:lnTo>
                  <a:lnTo>
                    <a:pt x="395" y="73"/>
                  </a:lnTo>
                  <a:lnTo>
                    <a:pt x="396" y="73"/>
                  </a:lnTo>
                  <a:lnTo>
                    <a:pt x="398" y="72"/>
                  </a:lnTo>
                  <a:lnTo>
                    <a:pt x="400" y="72"/>
                  </a:lnTo>
                  <a:lnTo>
                    <a:pt x="402" y="70"/>
                  </a:lnTo>
                  <a:lnTo>
                    <a:pt x="404" y="70"/>
                  </a:lnTo>
                  <a:lnTo>
                    <a:pt x="407" y="68"/>
                  </a:lnTo>
                  <a:lnTo>
                    <a:pt x="409" y="68"/>
                  </a:lnTo>
                  <a:lnTo>
                    <a:pt x="411" y="67"/>
                  </a:lnTo>
                  <a:lnTo>
                    <a:pt x="413" y="67"/>
                  </a:lnTo>
                  <a:lnTo>
                    <a:pt x="415" y="65"/>
                  </a:lnTo>
                  <a:lnTo>
                    <a:pt x="416" y="65"/>
                  </a:lnTo>
                  <a:lnTo>
                    <a:pt x="418" y="64"/>
                  </a:lnTo>
                  <a:lnTo>
                    <a:pt x="420" y="64"/>
                  </a:lnTo>
                  <a:lnTo>
                    <a:pt x="422" y="62"/>
                  </a:lnTo>
                  <a:lnTo>
                    <a:pt x="423" y="62"/>
                  </a:lnTo>
                  <a:lnTo>
                    <a:pt x="424" y="60"/>
                  </a:lnTo>
                  <a:lnTo>
                    <a:pt x="426" y="60"/>
                  </a:lnTo>
                  <a:lnTo>
                    <a:pt x="428" y="58"/>
                  </a:lnTo>
                  <a:lnTo>
                    <a:pt x="430" y="58"/>
                  </a:lnTo>
                  <a:lnTo>
                    <a:pt x="432" y="57"/>
                  </a:lnTo>
                  <a:lnTo>
                    <a:pt x="434" y="57"/>
                  </a:lnTo>
                  <a:lnTo>
                    <a:pt x="437" y="55"/>
                  </a:lnTo>
                  <a:lnTo>
                    <a:pt x="439" y="55"/>
                  </a:lnTo>
                  <a:lnTo>
                    <a:pt x="441" y="53"/>
                  </a:lnTo>
                  <a:lnTo>
                    <a:pt x="443" y="53"/>
                  </a:lnTo>
                  <a:lnTo>
                    <a:pt x="445" y="51"/>
                  </a:lnTo>
                  <a:lnTo>
                    <a:pt x="447" y="51"/>
                  </a:lnTo>
                  <a:lnTo>
                    <a:pt x="449" y="49"/>
                  </a:lnTo>
                  <a:lnTo>
                    <a:pt x="451" y="49"/>
                  </a:lnTo>
                  <a:lnTo>
                    <a:pt x="453" y="47"/>
                  </a:lnTo>
                  <a:lnTo>
                    <a:pt x="454" y="46"/>
                  </a:lnTo>
                  <a:lnTo>
                    <a:pt x="456" y="44"/>
                  </a:lnTo>
                  <a:lnTo>
                    <a:pt x="458" y="42"/>
                  </a:lnTo>
                  <a:lnTo>
                    <a:pt x="460" y="40"/>
                  </a:lnTo>
                  <a:lnTo>
                    <a:pt x="461" y="38"/>
                  </a:lnTo>
                  <a:lnTo>
                    <a:pt x="463" y="36"/>
                  </a:lnTo>
                  <a:lnTo>
                    <a:pt x="464" y="35"/>
                  </a:lnTo>
                  <a:lnTo>
                    <a:pt x="466" y="33"/>
                  </a:lnTo>
                  <a:lnTo>
                    <a:pt x="468" y="32"/>
                  </a:lnTo>
                  <a:lnTo>
                    <a:pt x="469" y="32"/>
                  </a:lnTo>
                  <a:lnTo>
                    <a:pt x="471" y="31"/>
                  </a:lnTo>
                  <a:lnTo>
                    <a:pt x="471" y="33"/>
                  </a:lnTo>
                  <a:lnTo>
                    <a:pt x="471" y="35"/>
                  </a:lnTo>
                  <a:lnTo>
                    <a:pt x="471" y="40"/>
                  </a:lnTo>
                  <a:lnTo>
                    <a:pt x="472" y="44"/>
                  </a:lnTo>
                  <a:lnTo>
                    <a:pt x="472" y="50"/>
                  </a:lnTo>
                  <a:lnTo>
                    <a:pt x="472" y="56"/>
                  </a:lnTo>
                  <a:lnTo>
                    <a:pt x="472" y="64"/>
                  </a:lnTo>
                  <a:lnTo>
                    <a:pt x="472" y="69"/>
                  </a:lnTo>
                  <a:lnTo>
                    <a:pt x="470" y="77"/>
                  </a:lnTo>
                  <a:lnTo>
                    <a:pt x="470" y="84"/>
                  </a:lnTo>
                  <a:lnTo>
                    <a:pt x="470" y="90"/>
                  </a:lnTo>
                  <a:lnTo>
                    <a:pt x="470" y="96"/>
                  </a:lnTo>
                  <a:lnTo>
                    <a:pt x="470" y="102"/>
                  </a:lnTo>
                  <a:lnTo>
                    <a:pt x="470" y="106"/>
                  </a:lnTo>
                  <a:lnTo>
                    <a:pt x="470" y="110"/>
                  </a:lnTo>
                  <a:lnTo>
                    <a:pt x="471" y="111"/>
                  </a:lnTo>
                  <a:lnTo>
                    <a:pt x="470" y="115"/>
                  </a:lnTo>
                  <a:lnTo>
                    <a:pt x="470" y="117"/>
                  </a:lnTo>
                  <a:lnTo>
                    <a:pt x="470" y="121"/>
                  </a:lnTo>
                  <a:lnTo>
                    <a:pt x="470" y="122"/>
                  </a:lnTo>
                  <a:lnTo>
                    <a:pt x="468" y="126"/>
                  </a:lnTo>
                  <a:lnTo>
                    <a:pt x="468" y="130"/>
                  </a:lnTo>
                  <a:lnTo>
                    <a:pt x="468" y="134"/>
                  </a:lnTo>
                  <a:lnTo>
                    <a:pt x="468" y="137"/>
                  </a:lnTo>
                  <a:lnTo>
                    <a:pt x="468" y="141"/>
                  </a:lnTo>
                  <a:lnTo>
                    <a:pt x="468" y="144"/>
                  </a:lnTo>
                  <a:lnTo>
                    <a:pt x="468" y="148"/>
                  </a:lnTo>
                  <a:lnTo>
                    <a:pt x="469" y="150"/>
                  </a:lnTo>
                  <a:lnTo>
                    <a:pt x="469" y="153"/>
                  </a:lnTo>
                  <a:lnTo>
                    <a:pt x="470" y="155"/>
                  </a:lnTo>
                  <a:lnTo>
                    <a:pt x="471" y="157"/>
                  </a:lnTo>
                  <a:lnTo>
                    <a:pt x="473" y="158"/>
                  </a:lnTo>
                  <a:lnTo>
                    <a:pt x="473" y="159"/>
                  </a:lnTo>
                  <a:lnTo>
                    <a:pt x="474" y="159"/>
                  </a:lnTo>
                  <a:lnTo>
                    <a:pt x="476" y="159"/>
                  </a:lnTo>
                  <a:lnTo>
                    <a:pt x="478" y="159"/>
                  </a:lnTo>
                  <a:lnTo>
                    <a:pt x="479" y="159"/>
                  </a:lnTo>
                  <a:lnTo>
                    <a:pt x="481" y="157"/>
                  </a:lnTo>
                  <a:lnTo>
                    <a:pt x="483" y="155"/>
                  </a:lnTo>
                  <a:lnTo>
                    <a:pt x="484" y="153"/>
                  </a:lnTo>
                  <a:lnTo>
                    <a:pt x="484" y="151"/>
                  </a:lnTo>
                  <a:lnTo>
                    <a:pt x="486" y="149"/>
                  </a:lnTo>
                  <a:lnTo>
                    <a:pt x="486" y="147"/>
                  </a:lnTo>
                  <a:lnTo>
                    <a:pt x="486" y="145"/>
                  </a:lnTo>
                  <a:lnTo>
                    <a:pt x="486" y="144"/>
                  </a:lnTo>
                  <a:lnTo>
                    <a:pt x="488" y="140"/>
                  </a:lnTo>
                  <a:lnTo>
                    <a:pt x="488" y="138"/>
                  </a:lnTo>
                  <a:lnTo>
                    <a:pt x="488" y="136"/>
                  </a:lnTo>
                  <a:lnTo>
                    <a:pt x="488" y="134"/>
                  </a:lnTo>
                  <a:lnTo>
                    <a:pt x="488" y="132"/>
                  </a:lnTo>
                  <a:lnTo>
                    <a:pt x="488" y="130"/>
                  </a:lnTo>
                  <a:lnTo>
                    <a:pt x="488" y="129"/>
                  </a:lnTo>
                  <a:lnTo>
                    <a:pt x="489" y="128"/>
                  </a:lnTo>
                  <a:lnTo>
                    <a:pt x="489" y="129"/>
                  </a:lnTo>
                  <a:lnTo>
                    <a:pt x="489" y="130"/>
                  </a:lnTo>
                  <a:lnTo>
                    <a:pt x="489" y="132"/>
                  </a:lnTo>
                  <a:lnTo>
                    <a:pt x="490" y="133"/>
                  </a:lnTo>
                  <a:lnTo>
                    <a:pt x="490" y="137"/>
                  </a:lnTo>
                  <a:lnTo>
                    <a:pt x="490" y="139"/>
                  </a:lnTo>
                  <a:lnTo>
                    <a:pt x="490" y="142"/>
                  </a:lnTo>
                  <a:lnTo>
                    <a:pt x="490" y="144"/>
                  </a:lnTo>
                  <a:lnTo>
                    <a:pt x="490" y="148"/>
                  </a:lnTo>
                  <a:lnTo>
                    <a:pt x="490" y="151"/>
                  </a:lnTo>
                  <a:lnTo>
                    <a:pt x="490" y="155"/>
                  </a:lnTo>
                  <a:lnTo>
                    <a:pt x="491" y="157"/>
                  </a:lnTo>
                  <a:lnTo>
                    <a:pt x="491" y="160"/>
                  </a:lnTo>
                  <a:lnTo>
                    <a:pt x="492" y="162"/>
                  </a:lnTo>
                  <a:lnTo>
                    <a:pt x="493" y="163"/>
                  </a:lnTo>
                  <a:lnTo>
                    <a:pt x="495" y="164"/>
                  </a:lnTo>
                  <a:lnTo>
                    <a:pt x="495" y="166"/>
                  </a:lnTo>
                  <a:lnTo>
                    <a:pt x="497" y="166"/>
                  </a:lnTo>
                  <a:lnTo>
                    <a:pt x="499" y="166"/>
                  </a:lnTo>
                  <a:lnTo>
                    <a:pt x="500" y="166"/>
                  </a:lnTo>
                  <a:lnTo>
                    <a:pt x="502" y="166"/>
                  </a:lnTo>
                  <a:lnTo>
                    <a:pt x="504" y="166"/>
                  </a:lnTo>
                  <a:lnTo>
                    <a:pt x="505" y="166"/>
                  </a:lnTo>
                  <a:lnTo>
                    <a:pt x="507" y="166"/>
                  </a:lnTo>
                  <a:lnTo>
                    <a:pt x="508" y="166"/>
                  </a:lnTo>
                  <a:lnTo>
                    <a:pt x="510" y="166"/>
                  </a:lnTo>
                  <a:lnTo>
                    <a:pt x="511" y="164"/>
                  </a:lnTo>
                  <a:lnTo>
                    <a:pt x="511" y="163"/>
                  </a:lnTo>
                  <a:lnTo>
                    <a:pt x="511" y="161"/>
                  </a:lnTo>
                  <a:lnTo>
                    <a:pt x="513" y="159"/>
                  </a:lnTo>
                  <a:lnTo>
                    <a:pt x="513" y="157"/>
                  </a:lnTo>
                  <a:lnTo>
                    <a:pt x="514" y="155"/>
                  </a:lnTo>
                  <a:lnTo>
                    <a:pt x="514" y="153"/>
                  </a:lnTo>
                  <a:lnTo>
                    <a:pt x="516" y="151"/>
                  </a:lnTo>
                  <a:lnTo>
                    <a:pt x="516" y="149"/>
                  </a:lnTo>
                  <a:lnTo>
                    <a:pt x="516" y="147"/>
                  </a:lnTo>
                  <a:lnTo>
                    <a:pt x="516" y="145"/>
                  </a:lnTo>
                  <a:lnTo>
                    <a:pt x="518" y="142"/>
                  </a:lnTo>
                  <a:lnTo>
                    <a:pt x="518" y="141"/>
                  </a:lnTo>
                  <a:lnTo>
                    <a:pt x="520" y="139"/>
                  </a:lnTo>
                  <a:lnTo>
                    <a:pt x="521" y="137"/>
                  </a:lnTo>
                  <a:lnTo>
                    <a:pt x="522" y="137"/>
                  </a:lnTo>
                  <a:lnTo>
                    <a:pt x="524" y="137"/>
                  </a:lnTo>
                  <a:lnTo>
                    <a:pt x="524" y="139"/>
                  </a:lnTo>
                  <a:lnTo>
                    <a:pt x="526" y="139"/>
                  </a:lnTo>
                  <a:lnTo>
                    <a:pt x="527" y="141"/>
                  </a:lnTo>
                  <a:lnTo>
                    <a:pt x="529" y="141"/>
                  </a:lnTo>
                  <a:lnTo>
                    <a:pt x="529" y="142"/>
                  </a:lnTo>
                  <a:lnTo>
                    <a:pt x="531" y="142"/>
                  </a:lnTo>
                  <a:lnTo>
                    <a:pt x="531" y="144"/>
                  </a:lnTo>
                  <a:lnTo>
                    <a:pt x="533" y="144"/>
                  </a:lnTo>
                  <a:lnTo>
                    <a:pt x="533" y="145"/>
                  </a:lnTo>
                  <a:lnTo>
                    <a:pt x="535" y="145"/>
                  </a:lnTo>
                  <a:lnTo>
                    <a:pt x="537" y="145"/>
                  </a:lnTo>
                  <a:lnTo>
                    <a:pt x="537" y="144"/>
                  </a:lnTo>
                  <a:lnTo>
                    <a:pt x="537" y="142"/>
                  </a:lnTo>
                  <a:lnTo>
                    <a:pt x="537" y="141"/>
                  </a:lnTo>
                  <a:lnTo>
                    <a:pt x="538" y="138"/>
                  </a:lnTo>
                  <a:lnTo>
                    <a:pt x="538" y="136"/>
                  </a:lnTo>
                  <a:lnTo>
                    <a:pt x="538" y="133"/>
                  </a:lnTo>
                  <a:lnTo>
                    <a:pt x="538" y="131"/>
                  </a:lnTo>
                  <a:lnTo>
                    <a:pt x="538" y="127"/>
                  </a:lnTo>
                  <a:lnTo>
                    <a:pt x="537" y="125"/>
                  </a:lnTo>
                  <a:lnTo>
                    <a:pt x="537" y="123"/>
                  </a:lnTo>
                  <a:lnTo>
                    <a:pt x="537" y="121"/>
                  </a:lnTo>
                  <a:lnTo>
                    <a:pt x="537" y="118"/>
                  </a:lnTo>
                  <a:lnTo>
                    <a:pt x="537" y="117"/>
                  </a:lnTo>
                  <a:lnTo>
                    <a:pt x="537" y="115"/>
                  </a:lnTo>
                  <a:lnTo>
                    <a:pt x="538" y="113"/>
                  </a:lnTo>
                  <a:lnTo>
                    <a:pt x="538" y="114"/>
                  </a:lnTo>
                  <a:lnTo>
                    <a:pt x="538" y="115"/>
                  </a:lnTo>
                  <a:lnTo>
                    <a:pt x="538" y="117"/>
                  </a:lnTo>
                  <a:lnTo>
                    <a:pt x="540" y="117"/>
                  </a:lnTo>
                  <a:lnTo>
                    <a:pt x="540" y="119"/>
                  </a:lnTo>
                  <a:lnTo>
                    <a:pt x="540" y="121"/>
                  </a:lnTo>
                  <a:lnTo>
                    <a:pt x="540" y="123"/>
                  </a:lnTo>
                  <a:lnTo>
                    <a:pt x="542" y="125"/>
                  </a:lnTo>
                  <a:lnTo>
                    <a:pt x="542" y="129"/>
                  </a:lnTo>
                  <a:lnTo>
                    <a:pt x="542" y="131"/>
                  </a:lnTo>
                  <a:lnTo>
                    <a:pt x="542" y="133"/>
                  </a:lnTo>
                  <a:lnTo>
                    <a:pt x="544" y="135"/>
                  </a:lnTo>
                  <a:lnTo>
                    <a:pt x="544" y="137"/>
                  </a:lnTo>
                  <a:lnTo>
                    <a:pt x="545" y="139"/>
                  </a:lnTo>
                  <a:lnTo>
                    <a:pt x="545" y="141"/>
                  </a:lnTo>
                  <a:lnTo>
                    <a:pt x="547" y="142"/>
                  </a:lnTo>
                  <a:lnTo>
                    <a:pt x="545" y="145"/>
                  </a:lnTo>
                  <a:lnTo>
                    <a:pt x="545" y="147"/>
                  </a:lnTo>
                  <a:lnTo>
                    <a:pt x="543" y="151"/>
                  </a:lnTo>
                  <a:lnTo>
                    <a:pt x="543" y="153"/>
                  </a:lnTo>
                  <a:lnTo>
                    <a:pt x="541" y="157"/>
                  </a:lnTo>
                  <a:lnTo>
                    <a:pt x="540" y="161"/>
                  </a:lnTo>
                  <a:lnTo>
                    <a:pt x="538" y="165"/>
                  </a:lnTo>
                  <a:lnTo>
                    <a:pt x="538" y="169"/>
                  </a:lnTo>
                  <a:lnTo>
                    <a:pt x="537" y="173"/>
                  </a:lnTo>
                  <a:lnTo>
                    <a:pt x="535" y="177"/>
                  </a:lnTo>
                  <a:lnTo>
                    <a:pt x="533" y="181"/>
                  </a:lnTo>
                  <a:lnTo>
                    <a:pt x="532" y="185"/>
                  </a:lnTo>
                  <a:lnTo>
                    <a:pt x="530" y="189"/>
                  </a:lnTo>
                  <a:lnTo>
                    <a:pt x="530" y="191"/>
                  </a:lnTo>
                  <a:lnTo>
                    <a:pt x="530" y="193"/>
                  </a:lnTo>
                  <a:lnTo>
                    <a:pt x="530" y="194"/>
                  </a:lnTo>
                  <a:lnTo>
                    <a:pt x="529" y="195"/>
                  </a:lnTo>
                  <a:lnTo>
                    <a:pt x="530" y="194"/>
                  </a:lnTo>
                  <a:lnTo>
                    <a:pt x="531" y="192"/>
                  </a:lnTo>
                  <a:lnTo>
                    <a:pt x="533" y="191"/>
                  </a:lnTo>
                  <a:lnTo>
                    <a:pt x="535" y="189"/>
                  </a:lnTo>
                  <a:lnTo>
                    <a:pt x="537" y="188"/>
                  </a:lnTo>
                  <a:lnTo>
                    <a:pt x="538" y="185"/>
                  </a:lnTo>
                  <a:lnTo>
                    <a:pt x="539" y="183"/>
                  </a:lnTo>
                  <a:lnTo>
                    <a:pt x="541" y="181"/>
                  </a:lnTo>
                  <a:lnTo>
                    <a:pt x="543" y="179"/>
                  </a:lnTo>
                  <a:lnTo>
                    <a:pt x="545" y="176"/>
                  </a:lnTo>
                  <a:lnTo>
                    <a:pt x="547" y="174"/>
                  </a:lnTo>
                  <a:lnTo>
                    <a:pt x="548" y="172"/>
                  </a:lnTo>
                  <a:lnTo>
                    <a:pt x="549" y="171"/>
                  </a:lnTo>
                  <a:lnTo>
                    <a:pt x="551" y="169"/>
                  </a:lnTo>
                  <a:lnTo>
                    <a:pt x="553" y="167"/>
                  </a:lnTo>
                  <a:lnTo>
                    <a:pt x="555" y="165"/>
                  </a:lnTo>
                  <a:lnTo>
                    <a:pt x="557" y="163"/>
                  </a:lnTo>
                  <a:lnTo>
                    <a:pt x="558" y="161"/>
                  </a:lnTo>
                  <a:lnTo>
                    <a:pt x="560" y="158"/>
                  </a:lnTo>
                  <a:lnTo>
                    <a:pt x="562" y="156"/>
                  </a:lnTo>
                  <a:lnTo>
                    <a:pt x="565" y="152"/>
                  </a:lnTo>
                  <a:lnTo>
                    <a:pt x="567" y="151"/>
                  </a:lnTo>
                  <a:lnTo>
                    <a:pt x="568" y="148"/>
                  </a:lnTo>
                  <a:lnTo>
                    <a:pt x="570" y="146"/>
                  </a:lnTo>
                  <a:lnTo>
                    <a:pt x="572" y="143"/>
                  </a:lnTo>
                  <a:lnTo>
                    <a:pt x="574" y="142"/>
                  </a:lnTo>
                  <a:lnTo>
                    <a:pt x="575" y="141"/>
                  </a:lnTo>
                  <a:lnTo>
                    <a:pt x="577" y="140"/>
                  </a:lnTo>
                  <a:lnTo>
                    <a:pt x="578" y="139"/>
                  </a:lnTo>
                  <a:lnTo>
                    <a:pt x="578" y="141"/>
                  </a:lnTo>
                  <a:lnTo>
                    <a:pt x="578" y="143"/>
                  </a:lnTo>
                  <a:lnTo>
                    <a:pt x="578" y="144"/>
                  </a:lnTo>
                  <a:lnTo>
                    <a:pt x="576" y="147"/>
                  </a:lnTo>
                  <a:lnTo>
                    <a:pt x="576" y="149"/>
                  </a:lnTo>
                  <a:lnTo>
                    <a:pt x="576" y="152"/>
                  </a:lnTo>
                  <a:lnTo>
                    <a:pt x="576" y="153"/>
                  </a:lnTo>
                  <a:lnTo>
                    <a:pt x="574" y="157"/>
                  </a:lnTo>
                  <a:lnTo>
                    <a:pt x="574" y="159"/>
                  </a:lnTo>
                  <a:lnTo>
                    <a:pt x="573" y="162"/>
                  </a:lnTo>
                  <a:lnTo>
                    <a:pt x="573" y="164"/>
                  </a:lnTo>
                  <a:lnTo>
                    <a:pt x="573" y="166"/>
                  </a:lnTo>
                  <a:lnTo>
                    <a:pt x="573" y="168"/>
                  </a:lnTo>
                  <a:lnTo>
                    <a:pt x="573" y="169"/>
                  </a:lnTo>
                  <a:lnTo>
                    <a:pt x="574" y="169"/>
                  </a:lnTo>
                  <a:lnTo>
                    <a:pt x="574" y="171"/>
                  </a:lnTo>
                  <a:lnTo>
                    <a:pt x="575" y="171"/>
                  </a:lnTo>
                  <a:lnTo>
                    <a:pt x="575" y="172"/>
                  </a:lnTo>
                  <a:lnTo>
                    <a:pt x="577" y="172"/>
                  </a:lnTo>
                  <a:lnTo>
                    <a:pt x="579" y="172"/>
                  </a:lnTo>
                  <a:lnTo>
                    <a:pt x="581" y="172"/>
                  </a:lnTo>
                  <a:lnTo>
                    <a:pt x="583" y="172"/>
                  </a:lnTo>
                  <a:lnTo>
                    <a:pt x="585" y="172"/>
                  </a:lnTo>
                  <a:lnTo>
                    <a:pt x="587" y="172"/>
                  </a:lnTo>
                  <a:lnTo>
                    <a:pt x="589" y="171"/>
                  </a:lnTo>
                  <a:lnTo>
                    <a:pt x="590" y="169"/>
                  </a:lnTo>
                  <a:lnTo>
                    <a:pt x="592" y="167"/>
                  </a:lnTo>
                  <a:lnTo>
                    <a:pt x="593" y="167"/>
                  </a:lnTo>
                  <a:lnTo>
                    <a:pt x="595" y="165"/>
                  </a:lnTo>
                  <a:lnTo>
                    <a:pt x="596" y="165"/>
                  </a:lnTo>
                  <a:lnTo>
                    <a:pt x="598" y="164"/>
                  </a:lnTo>
                  <a:lnTo>
                    <a:pt x="598" y="166"/>
                  </a:lnTo>
                  <a:lnTo>
                    <a:pt x="599" y="166"/>
                  </a:lnTo>
                  <a:lnTo>
                    <a:pt x="599" y="168"/>
                  </a:lnTo>
                  <a:lnTo>
                    <a:pt x="601" y="168"/>
                  </a:lnTo>
                  <a:lnTo>
                    <a:pt x="601" y="170"/>
                  </a:lnTo>
                  <a:lnTo>
                    <a:pt x="603" y="171"/>
                  </a:lnTo>
                  <a:lnTo>
                    <a:pt x="603" y="173"/>
                  </a:lnTo>
                  <a:lnTo>
                    <a:pt x="605" y="173"/>
                  </a:lnTo>
                  <a:lnTo>
                    <a:pt x="605" y="175"/>
                  </a:lnTo>
                  <a:lnTo>
                    <a:pt x="605" y="177"/>
                  </a:lnTo>
                  <a:lnTo>
                    <a:pt x="605" y="179"/>
                  </a:lnTo>
                  <a:lnTo>
                    <a:pt x="607" y="181"/>
                  </a:lnTo>
                  <a:lnTo>
                    <a:pt x="607" y="182"/>
                  </a:lnTo>
                  <a:lnTo>
                    <a:pt x="607" y="184"/>
                  </a:lnTo>
                  <a:lnTo>
                    <a:pt x="607" y="186"/>
                  </a:lnTo>
                  <a:lnTo>
                    <a:pt x="609" y="186"/>
                  </a:lnTo>
                  <a:lnTo>
                    <a:pt x="608" y="188"/>
                  </a:lnTo>
                  <a:lnTo>
                    <a:pt x="608" y="189"/>
                  </a:lnTo>
                  <a:lnTo>
                    <a:pt x="608" y="191"/>
                  </a:lnTo>
                  <a:lnTo>
                    <a:pt x="606" y="193"/>
                  </a:lnTo>
                  <a:lnTo>
                    <a:pt x="606" y="194"/>
                  </a:lnTo>
                  <a:lnTo>
                    <a:pt x="606" y="196"/>
                  </a:lnTo>
                  <a:lnTo>
                    <a:pt x="605" y="198"/>
                  </a:lnTo>
                  <a:lnTo>
                    <a:pt x="605" y="200"/>
                  </a:lnTo>
                  <a:lnTo>
                    <a:pt x="605" y="202"/>
                  </a:lnTo>
                  <a:lnTo>
                    <a:pt x="604" y="204"/>
                  </a:lnTo>
                  <a:lnTo>
                    <a:pt x="604" y="205"/>
                  </a:lnTo>
                  <a:lnTo>
                    <a:pt x="602" y="207"/>
                  </a:lnTo>
                  <a:lnTo>
                    <a:pt x="601" y="208"/>
                  </a:lnTo>
                  <a:lnTo>
                    <a:pt x="599" y="210"/>
                  </a:lnTo>
                  <a:lnTo>
                    <a:pt x="597" y="212"/>
                  </a:lnTo>
                  <a:lnTo>
                    <a:pt x="596" y="212"/>
                  </a:lnTo>
                  <a:lnTo>
                    <a:pt x="595" y="214"/>
                  </a:lnTo>
                  <a:lnTo>
                    <a:pt x="594" y="216"/>
                  </a:lnTo>
                  <a:lnTo>
                    <a:pt x="594" y="218"/>
                  </a:lnTo>
                  <a:lnTo>
                    <a:pt x="594" y="220"/>
                  </a:lnTo>
                  <a:lnTo>
                    <a:pt x="594" y="222"/>
                  </a:lnTo>
                  <a:lnTo>
                    <a:pt x="595" y="222"/>
                  </a:lnTo>
                  <a:lnTo>
                    <a:pt x="595" y="224"/>
                  </a:lnTo>
                  <a:lnTo>
                    <a:pt x="595" y="226"/>
                  </a:lnTo>
                  <a:lnTo>
                    <a:pt x="596" y="226"/>
                  </a:lnTo>
                  <a:lnTo>
                    <a:pt x="596" y="228"/>
                  </a:lnTo>
                  <a:lnTo>
                    <a:pt x="598" y="228"/>
                  </a:lnTo>
                  <a:lnTo>
                    <a:pt x="600" y="228"/>
                  </a:lnTo>
                  <a:lnTo>
                    <a:pt x="601" y="228"/>
                  </a:lnTo>
                  <a:lnTo>
                    <a:pt x="603" y="226"/>
                  </a:lnTo>
                  <a:lnTo>
                    <a:pt x="604" y="226"/>
                  </a:lnTo>
                  <a:lnTo>
                    <a:pt x="605" y="224"/>
                  </a:lnTo>
                  <a:lnTo>
                    <a:pt x="607" y="223"/>
                  </a:lnTo>
                  <a:lnTo>
                    <a:pt x="609" y="221"/>
                  </a:lnTo>
                  <a:lnTo>
                    <a:pt x="609" y="220"/>
                  </a:lnTo>
                  <a:lnTo>
                    <a:pt x="611" y="218"/>
                  </a:lnTo>
                  <a:lnTo>
                    <a:pt x="612" y="216"/>
                  </a:lnTo>
                  <a:lnTo>
                    <a:pt x="614" y="214"/>
                  </a:lnTo>
                  <a:lnTo>
                    <a:pt x="614" y="212"/>
                  </a:lnTo>
                  <a:lnTo>
                    <a:pt x="614" y="210"/>
                  </a:lnTo>
                  <a:lnTo>
                    <a:pt x="614" y="209"/>
                  </a:lnTo>
                  <a:lnTo>
                    <a:pt x="614" y="206"/>
                  </a:lnTo>
                  <a:lnTo>
                    <a:pt x="614" y="204"/>
                  </a:lnTo>
                  <a:lnTo>
                    <a:pt x="614" y="200"/>
                  </a:lnTo>
                  <a:lnTo>
                    <a:pt x="614" y="198"/>
                  </a:lnTo>
                  <a:lnTo>
                    <a:pt x="614" y="194"/>
                  </a:lnTo>
                  <a:lnTo>
                    <a:pt x="612" y="192"/>
                  </a:lnTo>
                  <a:lnTo>
                    <a:pt x="612" y="189"/>
                  </a:lnTo>
                  <a:lnTo>
                    <a:pt x="612" y="188"/>
                  </a:lnTo>
                  <a:lnTo>
                    <a:pt x="612" y="184"/>
                  </a:lnTo>
                  <a:lnTo>
                    <a:pt x="612" y="182"/>
                  </a:lnTo>
                  <a:lnTo>
                    <a:pt x="612" y="180"/>
                  </a:lnTo>
                  <a:lnTo>
                    <a:pt x="612" y="178"/>
                  </a:lnTo>
                  <a:lnTo>
                    <a:pt x="612" y="175"/>
                  </a:lnTo>
                  <a:lnTo>
                    <a:pt x="610" y="173"/>
                  </a:lnTo>
                  <a:lnTo>
                    <a:pt x="610" y="171"/>
                  </a:lnTo>
                  <a:lnTo>
                    <a:pt x="609" y="169"/>
                  </a:lnTo>
                  <a:lnTo>
                    <a:pt x="609" y="166"/>
                  </a:lnTo>
                  <a:lnTo>
                    <a:pt x="607" y="164"/>
                  </a:lnTo>
                  <a:lnTo>
                    <a:pt x="607" y="161"/>
                  </a:lnTo>
                  <a:lnTo>
                    <a:pt x="606" y="159"/>
                  </a:lnTo>
                  <a:lnTo>
                    <a:pt x="606" y="155"/>
                  </a:lnTo>
                  <a:lnTo>
                    <a:pt x="604" y="153"/>
                  </a:lnTo>
                  <a:lnTo>
                    <a:pt x="604" y="151"/>
                  </a:lnTo>
                  <a:lnTo>
                    <a:pt x="602" y="149"/>
                  </a:lnTo>
                  <a:lnTo>
                    <a:pt x="602" y="145"/>
                  </a:lnTo>
                  <a:lnTo>
                    <a:pt x="600" y="144"/>
                  </a:lnTo>
                  <a:lnTo>
                    <a:pt x="600" y="142"/>
                  </a:lnTo>
                  <a:lnTo>
                    <a:pt x="598" y="140"/>
                  </a:lnTo>
                  <a:lnTo>
                    <a:pt x="598" y="137"/>
                  </a:lnTo>
                  <a:lnTo>
                    <a:pt x="596" y="137"/>
                  </a:lnTo>
                  <a:lnTo>
                    <a:pt x="595" y="135"/>
                  </a:lnTo>
                  <a:lnTo>
                    <a:pt x="594" y="135"/>
                  </a:lnTo>
                  <a:lnTo>
                    <a:pt x="593" y="133"/>
                  </a:lnTo>
                  <a:lnTo>
                    <a:pt x="590" y="133"/>
                  </a:lnTo>
                  <a:lnTo>
                    <a:pt x="588" y="131"/>
                  </a:lnTo>
                  <a:lnTo>
                    <a:pt x="586" y="130"/>
                  </a:lnTo>
                  <a:lnTo>
                    <a:pt x="584" y="128"/>
                  </a:lnTo>
                  <a:lnTo>
                    <a:pt x="581" y="128"/>
                  </a:lnTo>
                  <a:lnTo>
                    <a:pt x="579" y="126"/>
                  </a:lnTo>
                  <a:lnTo>
                    <a:pt x="577" y="125"/>
                  </a:lnTo>
                  <a:lnTo>
                    <a:pt x="575" y="124"/>
                  </a:lnTo>
                  <a:lnTo>
                    <a:pt x="574" y="124"/>
                  </a:lnTo>
                  <a:lnTo>
                    <a:pt x="572" y="122"/>
                  </a:lnTo>
                  <a:lnTo>
                    <a:pt x="571" y="121"/>
                  </a:lnTo>
                  <a:lnTo>
                    <a:pt x="571" y="119"/>
                  </a:lnTo>
                  <a:lnTo>
                    <a:pt x="568" y="117"/>
                  </a:lnTo>
                  <a:lnTo>
                    <a:pt x="566" y="115"/>
                  </a:lnTo>
                  <a:lnTo>
                    <a:pt x="564" y="114"/>
                  </a:lnTo>
                  <a:lnTo>
                    <a:pt x="562" y="111"/>
                  </a:lnTo>
                  <a:lnTo>
                    <a:pt x="559" y="109"/>
                  </a:lnTo>
                  <a:lnTo>
                    <a:pt x="557" y="105"/>
                  </a:lnTo>
                  <a:lnTo>
                    <a:pt x="555" y="102"/>
                  </a:lnTo>
                  <a:lnTo>
                    <a:pt x="553" y="98"/>
                  </a:lnTo>
                  <a:lnTo>
                    <a:pt x="549" y="97"/>
                  </a:lnTo>
                  <a:lnTo>
                    <a:pt x="548" y="93"/>
                  </a:lnTo>
                  <a:lnTo>
                    <a:pt x="546" y="91"/>
                  </a:lnTo>
                  <a:lnTo>
                    <a:pt x="544" y="87"/>
                  </a:lnTo>
                  <a:lnTo>
                    <a:pt x="542" y="85"/>
                  </a:lnTo>
                  <a:lnTo>
                    <a:pt x="540" y="82"/>
                  </a:lnTo>
                  <a:lnTo>
                    <a:pt x="538" y="80"/>
                  </a:lnTo>
                  <a:lnTo>
                    <a:pt x="537" y="77"/>
                  </a:lnTo>
                  <a:lnTo>
                    <a:pt x="533" y="77"/>
                  </a:lnTo>
                  <a:lnTo>
                    <a:pt x="531" y="75"/>
                  </a:lnTo>
                  <a:lnTo>
                    <a:pt x="528" y="73"/>
                  </a:lnTo>
                  <a:lnTo>
                    <a:pt x="527" y="70"/>
                  </a:lnTo>
                  <a:lnTo>
                    <a:pt x="523" y="68"/>
                  </a:lnTo>
                  <a:lnTo>
                    <a:pt x="521" y="65"/>
                  </a:lnTo>
                  <a:lnTo>
                    <a:pt x="517" y="62"/>
                  </a:lnTo>
                  <a:lnTo>
                    <a:pt x="515" y="58"/>
                  </a:lnTo>
                  <a:lnTo>
                    <a:pt x="511" y="56"/>
                  </a:lnTo>
                  <a:lnTo>
                    <a:pt x="508" y="52"/>
                  </a:lnTo>
                  <a:lnTo>
                    <a:pt x="505" y="50"/>
                  </a:lnTo>
                  <a:lnTo>
                    <a:pt x="503" y="46"/>
                  </a:lnTo>
                  <a:lnTo>
                    <a:pt x="500" y="44"/>
                  </a:lnTo>
                  <a:lnTo>
                    <a:pt x="498" y="42"/>
                  </a:lnTo>
                  <a:lnTo>
                    <a:pt x="496" y="40"/>
                  </a:lnTo>
                  <a:lnTo>
                    <a:pt x="495" y="37"/>
                  </a:lnTo>
                  <a:lnTo>
                    <a:pt x="493" y="37"/>
                  </a:lnTo>
                  <a:lnTo>
                    <a:pt x="491" y="37"/>
                  </a:lnTo>
                  <a:lnTo>
                    <a:pt x="489" y="38"/>
                  </a:lnTo>
                  <a:lnTo>
                    <a:pt x="487" y="38"/>
                  </a:lnTo>
                  <a:lnTo>
                    <a:pt x="485" y="40"/>
                  </a:lnTo>
                  <a:lnTo>
                    <a:pt x="483" y="41"/>
                  </a:lnTo>
                  <a:lnTo>
                    <a:pt x="481" y="41"/>
                  </a:lnTo>
                  <a:lnTo>
                    <a:pt x="481" y="39"/>
                  </a:lnTo>
                  <a:lnTo>
                    <a:pt x="480" y="39"/>
                  </a:lnTo>
                  <a:lnTo>
                    <a:pt x="480" y="38"/>
                  </a:lnTo>
                  <a:lnTo>
                    <a:pt x="480" y="37"/>
                  </a:lnTo>
                  <a:lnTo>
                    <a:pt x="480" y="35"/>
                  </a:lnTo>
                  <a:lnTo>
                    <a:pt x="480" y="33"/>
                  </a:lnTo>
                  <a:lnTo>
                    <a:pt x="480" y="31"/>
                  </a:lnTo>
                  <a:lnTo>
                    <a:pt x="480" y="30"/>
                  </a:lnTo>
                  <a:lnTo>
                    <a:pt x="480" y="28"/>
                  </a:lnTo>
                  <a:lnTo>
                    <a:pt x="480" y="27"/>
                  </a:lnTo>
                  <a:lnTo>
                    <a:pt x="480" y="25"/>
                  </a:lnTo>
                  <a:lnTo>
                    <a:pt x="480" y="24"/>
                  </a:lnTo>
                  <a:lnTo>
                    <a:pt x="476" y="25"/>
                  </a:lnTo>
                  <a:lnTo>
                    <a:pt x="473" y="27"/>
                  </a:lnTo>
                  <a:lnTo>
                    <a:pt x="471" y="30"/>
                  </a:lnTo>
                  <a:lnTo>
                    <a:pt x="470" y="31"/>
                  </a:lnTo>
                  <a:lnTo>
                    <a:pt x="467" y="36"/>
                  </a:lnTo>
                  <a:lnTo>
                    <a:pt x="465" y="40"/>
                  </a:lnTo>
                  <a:lnTo>
                    <a:pt x="462" y="44"/>
                  </a:lnTo>
                  <a:lnTo>
                    <a:pt x="460" y="47"/>
                  </a:lnTo>
                  <a:lnTo>
                    <a:pt x="454" y="53"/>
                  </a:lnTo>
                  <a:lnTo>
                    <a:pt x="450" y="57"/>
                  </a:lnTo>
                  <a:lnTo>
                    <a:pt x="443" y="61"/>
                  </a:lnTo>
                  <a:lnTo>
                    <a:pt x="436" y="65"/>
                  </a:lnTo>
                  <a:lnTo>
                    <a:pt x="426" y="68"/>
                  </a:lnTo>
                  <a:lnTo>
                    <a:pt x="416" y="72"/>
                  </a:lnTo>
                  <a:lnTo>
                    <a:pt x="403" y="74"/>
                  </a:lnTo>
                  <a:lnTo>
                    <a:pt x="389" y="75"/>
                  </a:lnTo>
                  <a:lnTo>
                    <a:pt x="382" y="76"/>
                  </a:lnTo>
                  <a:lnTo>
                    <a:pt x="373" y="74"/>
                  </a:lnTo>
                  <a:lnTo>
                    <a:pt x="361" y="70"/>
                  </a:lnTo>
                  <a:lnTo>
                    <a:pt x="348" y="64"/>
                  </a:lnTo>
                  <a:lnTo>
                    <a:pt x="332" y="57"/>
                  </a:lnTo>
                  <a:lnTo>
                    <a:pt x="317" y="49"/>
                  </a:lnTo>
                  <a:lnTo>
                    <a:pt x="300" y="42"/>
                  </a:lnTo>
                  <a:lnTo>
                    <a:pt x="283" y="33"/>
                  </a:lnTo>
                  <a:lnTo>
                    <a:pt x="265" y="26"/>
                  </a:lnTo>
                  <a:lnTo>
                    <a:pt x="248" y="19"/>
                  </a:lnTo>
                  <a:lnTo>
                    <a:pt x="233" y="12"/>
                  </a:lnTo>
                  <a:lnTo>
                    <a:pt x="219" y="6"/>
                  </a:lnTo>
                  <a:lnTo>
                    <a:pt x="205" y="2"/>
                  </a:lnTo>
                  <a:lnTo>
                    <a:pt x="195" y="0"/>
                  </a:lnTo>
                  <a:lnTo>
                    <a:pt x="187" y="0"/>
                  </a:lnTo>
                  <a:lnTo>
                    <a:pt x="183" y="1"/>
                  </a:lnTo>
                  <a:lnTo>
                    <a:pt x="177" y="5"/>
                  </a:lnTo>
                  <a:lnTo>
                    <a:pt x="173" y="9"/>
                  </a:lnTo>
                  <a:lnTo>
                    <a:pt x="167" y="11"/>
                  </a:lnTo>
                  <a:lnTo>
                    <a:pt x="163" y="13"/>
                  </a:lnTo>
                  <a:lnTo>
                    <a:pt x="157" y="15"/>
                  </a:lnTo>
                  <a:lnTo>
                    <a:pt x="152" y="16"/>
                  </a:lnTo>
                  <a:lnTo>
                    <a:pt x="146" y="17"/>
                  </a:lnTo>
                  <a:lnTo>
                    <a:pt x="141" y="17"/>
                  </a:lnTo>
                  <a:lnTo>
                    <a:pt x="136" y="19"/>
                  </a:lnTo>
                  <a:lnTo>
                    <a:pt x="130" y="20"/>
                  </a:lnTo>
                  <a:lnTo>
                    <a:pt x="126" y="21"/>
                  </a:lnTo>
                  <a:lnTo>
                    <a:pt x="121" y="23"/>
                  </a:lnTo>
                  <a:lnTo>
                    <a:pt x="118" y="26"/>
                  </a:lnTo>
                  <a:lnTo>
                    <a:pt x="115" y="28"/>
                  </a:lnTo>
                  <a:lnTo>
                    <a:pt x="112" y="33"/>
                  </a:lnTo>
                  <a:lnTo>
                    <a:pt x="111" y="37"/>
                  </a:lnTo>
                  <a:lnTo>
                    <a:pt x="106" y="49"/>
                  </a:lnTo>
                  <a:lnTo>
                    <a:pt x="100" y="59"/>
                  </a:lnTo>
                  <a:lnTo>
                    <a:pt x="93" y="68"/>
                  </a:lnTo>
                  <a:lnTo>
                    <a:pt x="85" y="76"/>
                  </a:lnTo>
                  <a:lnTo>
                    <a:pt x="76" y="84"/>
                  </a:lnTo>
                  <a:lnTo>
                    <a:pt x="68" y="90"/>
                  </a:lnTo>
                  <a:lnTo>
                    <a:pt x="59" y="95"/>
                  </a:lnTo>
                  <a:lnTo>
                    <a:pt x="50" y="100"/>
                  </a:lnTo>
                  <a:lnTo>
                    <a:pt x="40" y="106"/>
                  </a:lnTo>
                  <a:lnTo>
                    <a:pt x="31" y="111"/>
                  </a:lnTo>
                  <a:lnTo>
                    <a:pt x="23" y="115"/>
                  </a:lnTo>
                  <a:lnTo>
                    <a:pt x="16" y="119"/>
                  </a:lnTo>
                  <a:lnTo>
                    <a:pt x="10" y="125"/>
                  </a:lnTo>
                  <a:lnTo>
                    <a:pt x="5" y="129"/>
                  </a:lnTo>
                  <a:lnTo>
                    <a:pt x="1" y="134"/>
                  </a:lnTo>
                  <a:lnTo>
                    <a:pt x="0" y="13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5" name="Freeform 126"/>
            <p:cNvSpPr>
              <a:spLocks/>
            </p:cNvSpPr>
            <p:nvPr/>
          </p:nvSpPr>
          <p:spPr bwMode="auto">
            <a:xfrm>
              <a:off x="4823" y="3794"/>
              <a:ext cx="404" cy="262"/>
            </a:xfrm>
            <a:custGeom>
              <a:avLst/>
              <a:gdLst>
                <a:gd name="T0" fmla="*/ 398 w 404"/>
                <a:gd name="T1" fmla="*/ 36 h 262"/>
                <a:gd name="T2" fmla="*/ 390 w 404"/>
                <a:gd name="T3" fmla="*/ 64 h 262"/>
                <a:gd name="T4" fmla="*/ 377 w 404"/>
                <a:gd name="T5" fmla="*/ 37 h 262"/>
                <a:gd name="T6" fmla="*/ 351 w 404"/>
                <a:gd name="T7" fmla="*/ 23 h 262"/>
                <a:gd name="T8" fmla="*/ 328 w 404"/>
                <a:gd name="T9" fmla="*/ 15 h 262"/>
                <a:gd name="T10" fmla="*/ 349 w 404"/>
                <a:gd name="T11" fmla="*/ 37 h 262"/>
                <a:gd name="T12" fmla="*/ 337 w 404"/>
                <a:gd name="T13" fmla="*/ 42 h 262"/>
                <a:gd name="T14" fmla="*/ 312 w 404"/>
                <a:gd name="T15" fmla="*/ 70 h 262"/>
                <a:gd name="T16" fmla="*/ 303 w 404"/>
                <a:gd name="T17" fmla="*/ 78 h 262"/>
                <a:gd name="T18" fmla="*/ 292 w 404"/>
                <a:gd name="T19" fmla="*/ 38 h 262"/>
                <a:gd name="T20" fmla="*/ 272 w 404"/>
                <a:gd name="T21" fmla="*/ 7 h 262"/>
                <a:gd name="T22" fmla="*/ 262 w 404"/>
                <a:gd name="T23" fmla="*/ 17 h 262"/>
                <a:gd name="T24" fmla="*/ 241 w 404"/>
                <a:gd name="T25" fmla="*/ 7 h 262"/>
                <a:gd name="T26" fmla="*/ 250 w 404"/>
                <a:gd name="T27" fmla="*/ 19 h 262"/>
                <a:gd name="T28" fmla="*/ 270 w 404"/>
                <a:gd name="T29" fmla="*/ 29 h 262"/>
                <a:gd name="T30" fmla="*/ 274 w 404"/>
                <a:gd name="T31" fmla="*/ 35 h 262"/>
                <a:gd name="T32" fmla="*/ 266 w 404"/>
                <a:gd name="T33" fmla="*/ 39 h 262"/>
                <a:gd name="T34" fmla="*/ 252 w 404"/>
                <a:gd name="T35" fmla="*/ 39 h 262"/>
                <a:gd name="T36" fmla="*/ 235 w 404"/>
                <a:gd name="T37" fmla="*/ 59 h 262"/>
                <a:gd name="T38" fmla="*/ 255 w 404"/>
                <a:gd name="T39" fmla="*/ 67 h 262"/>
                <a:gd name="T40" fmla="*/ 263 w 404"/>
                <a:gd name="T41" fmla="*/ 68 h 262"/>
                <a:gd name="T42" fmla="*/ 260 w 404"/>
                <a:gd name="T43" fmla="*/ 84 h 262"/>
                <a:gd name="T44" fmla="*/ 246 w 404"/>
                <a:gd name="T45" fmla="*/ 82 h 262"/>
                <a:gd name="T46" fmla="*/ 226 w 404"/>
                <a:gd name="T47" fmla="*/ 71 h 262"/>
                <a:gd name="T48" fmla="*/ 214 w 404"/>
                <a:gd name="T49" fmla="*/ 62 h 262"/>
                <a:gd name="T50" fmla="*/ 187 w 404"/>
                <a:gd name="T51" fmla="*/ 35 h 262"/>
                <a:gd name="T52" fmla="*/ 167 w 404"/>
                <a:gd name="T53" fmla="*/ 47 h 262"/>
                <a:gd name="T54" fmla="*/ 176 w 404"/>
                <a:gd name="T55" fmla="*/ 58 h 262"/>
                <a:gd name="T56" fmla="*/ 197 w 404"/>
                <a:gd name="T57" fmla="*/ 82 h 262"/>
                <a:gd name="T58" fmla="*/ 199 w 404"/>
                <a:gd name="T59" fmla="*/ 99 h 262"/>
                <a:gd name="T60" fmla="*/ 168 w 404"/>
                <a:gd name="T61" fmla="*/ 111 h 262"/>
                <a:gd name="T62" fmla="*/ 160 w 404"/>
                <a:gd name="T63" fmla="*/ 116 h 262"/>
                <a:gd name="T64" fmla="*/ 135 w 404"/>
                <a:gd name="T65" fmla="*/ 100 h 262"/>
                <a:gd name="T66" fmla="*/ 116 w 404"/>
                <a:gd name="T67" fmla="*/ 97 h 262"/>
                <a:gd name="T68" fmla="*/ 128 w 404"/>
                <a:gd name="T69" fmla="*/ 119 h 262"/>
                <a:gd name="T70" fmla="*/ 119 w 404"/>
                <a:gd name="T71" fmla="*/ 123 h 262"/>
                <a:gd name="T72" fmla="*/ 117 w 404"/>
                <a:gd name="T73" fmla="*/ 137 h 262"/>
                <a:gd name="T74" fmla="*/ 69 w 404"/>
                <a:gd name="T75" fmla="*/ 135 h 262"/>
                <a:gd name="T76" fmla="*/ 91 w 404"/>
                <a:gd name="T77" fmla="*/ 131 h 262"/>
                <a:gd name="T78" fmla="*/ 114 w 404"/>
                <a:gd name="T79" fmla="*/ 144 h 262"/>
                <a:gd name="T80" fmla="*/ 132 w 404"/>
                <a:gd name="T81" fmla="*/ 169 h 262"/>
                <a:gd name="T82" fmla="*/ 148 w 404"/>
                <a:gd name="T83" fmla="*/ 192 h 262"/>
                <a:gd name="T84" fmla="*/ 125 w 404"/>
                <a:gd name="T85" fmla="*/ 201 h 262"/>
                <a:gd name="T86" fmla="*/ 95 w 404"/>
                <a:gd name="T87" fmla="*/ 242 h 262"/>
                <a:gd name="T88" fmla="*/ 89 w 404"/>
                <a:gd name="T89" fmla="*/ 261 h 262"/>
                <a:gd name="T90" fmla="*/ 43 w 404"/>
                <a:gd name="T91" fmla="*/ 236 h 262"/>
                <a:gd name="T92" fmla="*/ 0 w 404"/>
                <a:gd name="T93" fmla="*/ 196 h 262"/>
                <a:gd name="T94" fmla="*/ 83 w 404"/>
                <a:gd name="T95" fmla="*/ 112 h 262"/>
                <a:gd name="T96" fmla="*/ 104 w 404"/>
                <a:gd name="T97" fmla="*/ 97 h 262"/>
                <a:gd name="T98" fmla="*/ 124 w 404"/>
                <a:gd name="T99" fmla="*/ 85 h 262"/>
                <a:gd name="T100" fmla="*/ 149 w 404"/>
                <a:gd name="T101" fmla="*/ 88 h 262"/>
                <a:gd name="T102" fmla="*/ 152 w 404"/>
                <a:gd name="T103" fmla="*/ 76 h 262"/>
                <a:gd name="T104" fmla="*/ 157 w 404"/>
                <a:gd name="T105" fmla="*/ 55 h 262"/>
                <a:gd name="T106" fmla="*/ 168 w 404"/>
                <a:gd name="T107" fmla="*/ 43 h 262"/>
                <a:gd name="T108" fmla="*/ 187 w 404"/>
                <a:gd name="T109" fmla="*/ 34 h 262"/>
                <a:gd name="T110" fmla="*/ 205 w 404"/>
                <a:gd name="T111" fmla="*/ 26 h 262"/>
                <a:gd name="T112" fmla="*/ 244 w 404"/>
                <a:gd name="T113" fmla="*/ 5 h 262"/>
                <a:gd name="T114" fmla="*/ 271 w 404"/>
                <a:gd name="T115" fmla="*/ 0 h 262"/>
                <a:gd name="T116" fmla="*/ 297 w 404"/>
                <a:gd name="T117" fmla="*/ 3 h 262"/>
                <a:gd name="T118" fmla="*/ 345 w 404"/>
                <a:gd name="T119" fmla="*/ 2 h 262"/>
                <a:gd name="T120" fmla="*/ 377 w 404"/>
                <a:gd name="T121" fmla="*/ 5 h 262"/>
                <a:gd name="T122" fmla="*/ 401 w 404"/>
                <a:gd name="T123" fmla="*/ 13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4" h="262">
                  <a:moveTo>
                    <a:pt x="403" y="15"/>
                  </a:moveTo>
                  <a:lnTo>
                    <a:pt x="402" y="16"/>
                  </a:lnTo>
                  <a:lnTo>
                    <a:pt x="402" y="17"/>
                  </a:lnTo>
                  <a:lnTo>
                    <a:pt x="402" y="19"/>
                  </a:lnTo>
                  <a:lnTo>
                    <a:pt x="402" y="20"/>
                  </a:lnTo>
                  <a:lnTo>
                    <a:pt x="402" y="22"/>
                  </a:lnTo>
                  <a:lnTo>
                    <a:pt x="402" y="23"/>
                  </a:lnTo>
                  <a:lnTo>
                    <a:pt x="402" y="25"/>
                  </a:lnTo>
                  <a:lnTo>
                    <a:pt x="402" y="27"/>
                  </a:lnTo>
                  <a:lnTo>
                    <a:pt x="402" y="29"/>
                  </a:lnTo>
                  <a:lnTo>
                    <a:pt x="402" y="30"/>
                  </a:lnTo>
                  <a:lnTo>
                    <a:pt x="402" y="31"/>
                  </a:lnTo>
                  <a:lnTo>
                    <a:pt x="403" y="31"/>
                  </a:lnTo>
                  <a:lnTo>
                    <a:pt x="401" y="33"/>
                  </a:lnTo>
                  <a:lnTo>
                    <a:pt x="400" y="33"/>
                  </a:lnTo>
                  <a:lnTo>
                    <a:pt x="398" y="35"/>
                  </a:lnTo>
                  <a:lnTo>
                    <a:pt x="398" y="36"/>
                  </a:lnTo>
                  <a:lnTo>
                    <a:pt x="396" y="38"/>
                  </a:lnTo>
                  <a:lnTo>
                    <a:pt x="395" y="40"/>
                  </a:lnTo>
                  <a:lnTo>
                    <a:pt x="394" y="42"/>
                  </a:lnTo>
                  <a:lnTo>
                    <a:pt x="393" y="43"/>
                  </a:lnTo>
                  <a:lnTo>
                    <a:pt x="393" y="45"/>
                  </a:lnTo>
                  <a:lnTo>
                    <a:pt x="393" y="47"/>
                  </a:lnTo>
                  <a:lnTo>
                    <a:pt x="393" y="48"/>
                  </a:lnTo>
                  <a:lnTo>
                    <a:pt x="393" y="50"/>
                  </a:lnTo>
                  <a:lnTo>
                    <a:pt x="393" y="52"/>
                  </a:lnTo>
                  <a:lnTo>
                    <a:pt x="393" y="53"/>
                  </a:lnTo>
                  <a:lnTo>
                    <a:pt x="393" y="55"/>
                  </a:lnTo>
                  <a:lnTo>
                    <a:pt x="393" y="57"/>
                  </a:lnTo>
                  <a:lnTo>
                    <a:pt x="393" y="59"/>
                  </a:lnTo>
                  <a:lnTo>
                    <a:pt x="393" y="60"/>
                  </a:lnTo>
                  <a:lnTo>
                    <a:pt x="393" y="61"/>
                  </a:lnTo>
                  <a:lnTo>
                    <a:pt x="392" y="63"/>
                  </a:lnTo>
                  <a:lnTo>
                    <a:pt x="392" y="64"/>
                  </a:lnTo>
                  <a:lnTo>
                    <a:pt x="390" y="64"/>
                  </a:lnTo>
                  <a:lnTo>
                    <a:pt x="388" y="64"/>
                  </a:lnTo>
                  <a:lnTo>
                    <a:pt x="388" y="63"/>
                  </a:lnTo>
                  <a:lnTo>
                    <a:pt x="386" y="63"/>
                  </a:lnTo>
                  <a:lnTo>
                    <a:pt x="386" y="61"/>
                  </a:lnTo>
                  <a:lnTo>
                    <a:pt x="386" y="60"/>
                  </a:lnTo>
                  <a:lnTo>
                    <a:pt x="386" y="58"/>
                  </a:lnTo>
                  <a:lnTo>
                    <a:pt x="384" y="58"/>
                  </a:lnTo>
                  <a:lnTo>
                    <a:pt x="384" y="56"/>
                  </a:lnTo>
                  <a:lnTo>
                    <a:pt x="383" y="54"/>
                  </a:lnTo>
                  <a:lnTo>
                    <a:pt x="383" y="52"/>
                  </a:lnTo>
                  <a:lnTo>
                    <a:pt x="381" y="52"/>
                  </a:lnTo>
                  <a:lnTo>
                    <a:pt x="381" y="50"/>
                  </a:lnTo>
                  <a:lnTo>
                    <a:pt x="381" y="49"/>
                  </a:lnTo>
                  <a:lnTo>
                    <a:pt x="381" y="47"/>
                  </a:lnTo>
                  <a:lnTo>
                    <a:pt x="379" y="47"/>
                  </a:lnTo>
                  <a:lnTo>
                    <a:pt x="379" y="46"/>
                  </a:lnTo>
                  <a:lnTo>
                    <a:pt x="379" y="44"/>
                  </a:lnTo>
                  <a:lnTo>
                    <a:pt x="379" y="42"/>
                  </a:lnTo>
                  <a:lnTo>
                    <a:pt x="379" y="41"/>
                  </a:lnTo>
                  <a:lnTo>
                    <a:pt x="379" y="39"/>
                  </a:lnTo>
                  <a:lnTo>
                    <a:pt x="377" y="39"/>
                  </a:lnTo>
                  <a:lnTo>
                    <a:pt x="377" y="37"/>
                  </a:lnTo>
                  <a:lnTo>
                    <a:pt x="377" y="35"/>
                  </a:lnTo>
                  <a:lnTo>
                    <a:pt x="376" y="35"/>
                  </a:lnTo>
                  <a:lnTo>
                    <a:pt x="376" y="33"/>
                  </a:lnTo>
                  <a:lnTo>
                    <a:pt x="376" y="31"/>
                  </a:lnTo>
                  <a:lnTo>
                    <a:pt x="374" y="31"/>
                  </a:lnTo>
                  <a:lnTo>
                    <a:pt x="373" y="31"/>
                  </a:lnTo>
                  <a:lnTo>
                    <a:pt x="371" y="31"/>
                  </a:lnTo>
                  <a:lnTo>
                    <a:pt x="371" y="29"/>
                  </a:lnTo>
                  <a:lnTo>
                    <a:pt x="369" y="29"/>
                  </a:lnTo>
                  <a:lnTo>
                    <a:pt x="368" y="29"/>
                  </a:lnTo>
                  <a:lnTo>
                    <a:pt x="366" y="29"/>
                  </a:lnTo>
                  <a:lnTo>
                    <a:pt x="366" y="27"/>
                  </a:lnTo>
                  <a:lnTo>
                    <a:pt x="365" y="27"/>
                  </a:lnTo>
                  <a:lnTo>
                    <a:pt x="363" y="27"/>
                  </a:lnTo>
                  <a:lnTo>
                    <a:pt x="361" y="27"/>
                  </a:lnTo>
                  <a:lnTo>
                    <a:pt x="359" y="27"/>
                  </a:lnTo>
                  <a:lnTo>
                    <a:pt x="357" y="27"/>
                  </a:lnTo>
                  <a:lnTo>
                    <a:pt x="357" y="25"/>
                  </a:lnTo>
                  <a:lnTo>
                    <a:pt x="355" y="25"/>
                  </a:lnTo>
                  <a:lnTo>
                    <a:pt x="353" y="23"/>
                  </a:lnTo>
                  <a:lnTo>
                    <a:pt x="351" y="23"/>
                  </a:lnTo>
                  <a:lnTo>
                    <a:pt x="349" y="21"/>
                  </a:lnTo>
                  <a:lnTo>
                    <a:pt x="346" y="21"/>
                  </a:lnTo>
                  <a:lnTo>
                    <a:pt x="344" y="19"/>
                  </a:lnTo>
                  <a:lnTo>
                    <a:pt x="342" y="17"/>
                  </a:lnTo>
                  <a:lnTo>
                    <a:pt x="340" y="15"/>
                  </a:lnTo>
                  <a:lnTo>
                    <a:pt x="338" y="15"/>
                  </a:lnTo>
                  <a:lnTo>
                    <a:pt x="336" y="13"/>
                  </a:lnTo>
                  <a:lnTo>
                    <a:pt x="334" y="12"/>
                  </a:lnTo>
                  <a:lnTo>
                    <a:pt x="332" y="10"/>
                  </a:lnTo>
                  <a:lnTo>
                    <a:pt x="330" y="10"/>
                  </a:lnTo>
                  <a:lnTo>
                    <a:pt x="329" y="9"/>
                  </a:lnTo>
                  <a:lnTo>
                    <a:pt x="328" y="9"/>
                  </a:lnTo>
                  <a:lnTo>
                    <a:pt x="327" y="11"/>
                  </a:lnTo>
                  <a:lnTo>
                    <a:pt x="327" y="13"/>
                  </a:lnTo>
                  <a:lnTo>
                    <a:pt x="328" y="13"/>
                  </a:lnTo>
                  <a:lnTo>
                    <a:pt x="328" y="15"/>
                  </a:lnTo>
                  <a:lnTo>
                    <a:pt x="328" y="17"/>
                  </a:lnTo>
                  <a:lnTo>
                    <a:pt x="330" y="17"/>
                  </a:lnTo>
                  <a:lnTo>
                    <a:pt x="330" y="19"/>
                  </a:lnTo>
                  <a:lnTo>
                    <a:pt x="331" y="21"/>
                  </a:lnTo>
                  <a:lnTo>
                    <a:pt x="331" y="22"/>
                  </a:lnTo>
                  <a:lnTo>
                    <a:pt x="333" y="22"/>
                  </a:lnTo>
                  <a:lnTo>
                    <a:pt x="333" y="24"/>
                  </a:lnTo>
                  <a:lnTo>
                    <a:pt x="335" y="24"/>
                  </a:lnTo>
                  <a:lnTo>
                    <a:pt x="337" y="26"/>
                  </a:lnTo>
                  <a:lnTo>
                    <a:pt x="338" y="26"/>
                  </a:lnTo>
                  <a:lnTo>
                    <a:pt x="338" y="28"/>
                  </a:lnTo>
                  <a:lnTo>
                    <a:pt x="340" y="29"/>
                  </a:lnTo>
                  <a:lnTo>
                    <a:pt x="342" y="31"/>
                  </a:lnTo>
                  <a:lnTo>
                    <a:pt x="344" y="31"/>
                  </a:lnTo>
                  <a:lnTo>
                    <a:pt x="344" y="32"/>
                  </a:lnTo>
                  <a:lnTo>
                    <a:pt x="346" y="32"/>
                  </a:lnTo>
                  <a:lnTo>
                    <a:pt x="348" y="33"/>
                  </a:lnTo>
                  <a:lnTo>
                    <a:pt x="349" y="33"/>
                  </a:lnTo>
                  <a:lnTo>
                    <a:pt x="349" y="35"/>
                  </a:lnTo>
                  <a:lnTo>
                    <a:pt x="349" y="37"/>
                  </a:lnTo>
                  <a:lnTo>
                    <a:pt x="351" y="37"/>
                  </a:lnTo>
                  <a:lnTo>
                    <a:pt x="351" y="39"/>
                  </a:lnTo>
                  <a:lnTo>
                    <a:pt x="353" y="39"/>
                  </a:lnTo>
                  <a:lnTo>
                    <a:pt x="354" y="39"/>
                  </a:lnTo>
                  <a:lnTo>
                    <a:pt x="352" y="41"/>
                  </a:lnTo>
                  <a:lnTo>
                    <a:pt x="350" y="41"/>
                  </a:lnTo>
                  <a:lnTo>
                    <a:pt x="348" y="41"/>
                  </a:lnTo>
                  <a:lnTo>
                    <a:pt x="347" y="41"/>
                  </a:lnTo>
                  <a:lnTo>
                    <a:pt x="345" y="41"/>
                  </a:lnTo>
                  <a:lnTo>
                    <a:pt x="343" y="41"/>
                  </a:lnTo>
                  <a:lnTo>
                    <a:pt x="341" y="41"/>
                  </a:lnTo>
                  <a:lnTo>
                    <a:pt x="339" y="41"/>
                  </a:lnTo>
                  <a:lnTo>
                    <a:pt x="337" y="42"/>
                  </a:lnTo>
                  <a:lnTo>
                    <a:pt x="335" y="42"/>
                  </a:lnTo>
                  <a:lnTo>
                    <a:pt x="333" y="43"/>
                  </a:lnTo>
                  <a:lnTo>
                    <a:pt x="331" y="45"/>
                  </a:lnTo>
                  <a:lnTo>
                    <a:pt x="329" y="47"/>
                  </a:lnTo>
                  <a:lnTo>
                    <a:pt x="327" y="49"/>
                  </a:lnTo>
                  <a:lnTo>
                    <a:pt x="325" y="51"/>
                  </a:lnTo>
                  <a:lnTo>
                    <a:pt x="325" y="53"/>
                  </a:lnTo>
                  <a:lnTo>
                    <a:pt x="324" y="55"/>
                  </a:lnTo>
                  <a:lnTo>
                    <a:pt x="322" y="57"/>
                  </a:lnTo>
                  <a:lnTo>
                    <a:pt x="322" y="59"/>
                  </a:lnTo>
                  <a:lnTo>
                    <a:pt x="320" y="60"/>
                  </a:lnTo>
                  <a:lnTo>
                    <a:pt x="318" y="62"/>
                  </a:lnTo>
                  <a:lnTo>
                    <a:pt x="316" y="64"/>
                  </a:lnTo>
                  <a:lnTo>
                    <a:pt x="316" y="65"/>
                  </a:lnTo>
                  <a:lnTo>
                    <a:pt x="314" y="67"/>
                  </a:lnTo>
                  <a:lnTo>
                    <a:pt x="314" y="69"/>
                  </a:lnTo>
                  <a:lnTo>
                    <a:pt x="312" y="70"/>
                  </a:lnTo>
                  <a:lnTo>
                    <a:pt x="312" y="72"/>
                  </a:lnTo>
                  <a:lnTo>
                    <a:pt x="311" y="74"/>
                  </a:lnTo>
                  <a:lnTo>
                    <a:pt x="309" y="76"/>
                  </a:lnTo>
                  <a:lnTo>
                    <a:pt x="307" y="78"/>
                  </a:lnTo>
                  <a:lnTo>
                    <a:pt x="307" y="79"/>
                  </a:lnTo>
                  <a:lnTo>
                    <a:pt x="305" y="81"/>
                  </a:lnTo>
                  <a:lnTo>
                    <a:pt x="305" y="82"/>
                  </a:lnTo>
                  <a:lnTo>
                    <a:pt x="303" y="83"/>
                  </a:lnTo>
                  <a:lnTo>
                    <a:pt x="303" y="82"/>
                  </a:lnTo>
                  <a:lnTo>
                    <a:pt x="303" y="80"/>
                  </a:lnTo>
                  <a:lnTo>
                    <a:pt x="303" y="79"/>
                  </a:lnTo>
                  <a:lnTo>
                    <a:pt x="303" y="78"/>
                  </a:lnTo>
                  <a:lnTo>
                    <a:pt x="302" y="78"/>
                  </a:lnTo>
                  <a:lnTo>
                    <a:pt x="302" y="76"/>
                  </a:lnTo>
                  <a:lnTo>
                    <a:pt x="302" y="75"/>
                  </a:lnTo>
                  <a:lnTo>
                    <a:pt x="302" y="73"/>
                  </a:lnTo>
                  <a:lnTo>
                    <a:pt x="301" y="72"/>
                  </a:lnTo>
                  <a:lnTo>
                    <a:pt x="301" y="70"/>
                  </a:lnTo>
                  <a:lnTo>
                    <a:pt x="301" y="69"/>
                  </a:lnTo>
                  <a:lnTo>
                    <a:pt x="301" y="67"/>
                  </a:lnTo>
                  <a:lnTo>
                    <a:pt x="301" y="65"/>
                  </a:lnTo>
                  <a:lnTo>
                    <a:pt x="301" y="63"/>
                  </a:lnTo>
                  <a:lnTo>
                    <a:pt x="301" y="61"/>
                  </a:lnTo>
                  <a:lnTo>
                    <a:pt x="301" y="60"/>
                  </a:lnTo>
                  <a:lnTo>
                    <a:pt x="301" y="59"/>
                  </a:lnTo>
                  <a:lnTo>
                    <a:pt x="301" y="57"/>
                  </a:lnTo>
                  <a:lnTo>
                    <a:pt x="303" y="55"/>
                  </a:lnTo>
                  <a:lnTo>
                    <a:pt x="301" y="55"/>
                  </a:lnTo>
                  <a:lnTo>
                    <a:pt x="300" y="53"/>
                  </a:lnTo>
                  <a:lnTo>
                    <a:pt x="298" y="52"/>
                  </a:lnTo>
                  <a:lnTo>
                    <a:pt x="298" y="50"/>
                  </a:lnTo>
                  <a:lnTo>
                    <a:pt x="296" y="48"/>
                  </a:lnTo>
                  <a:lnTo>
                    <a:pt x="296" y="45"/>
                  </a:lnTo>
                  <a:lnTo>
                    <a:pt x="294" y="43"/>
                  </a:lnTo>
                  <a:lnTo>
                    <a:pt x="294" y="40"/>
                  </a:lnTo>
                  <a:lnTo>
                    <a:pt x="292" y="38"/>
                  </a:lnTo>
                  <a:lnTo>
                    <a:pt x="292" y="36"/>
                  </a:lnTo>
                  <a:lnTo>
                    <a:pt x="291" y="34"/>
                  </a:lnTo>
                  <a:lnTo>
                    <a:pt x="291" y="31"/>
                  </a:lnTo>
                  <a:lnTo>
                    <a:pt x="290" y="29"/>
                  </a:lnTo>
                  <a:lnTo>
                    <a:pt x="290" y="27"/>
                  </a:lnTo>
                  <a:lnTo>
                    <a:pt x="290" y="25"/>
                  </a:lnTo>
                  <a:lnTo>
                    <a:pt x="290" y="23"/>
                  </a:lnTo>
                  <a:lnTo>
                    <a:pt x="288" y="23"/>
                  </a:lnTo>
                  <a:lnTo>
                    <a:pt x="287" y="21"/>
                  </a:lnTo>
                  <a:lnTo>
                    <a:pt x="285" y="21"/>
                  </a:lnTo>
                  <a:lnTo>
                    <a:pt x="285" y="19"/>
                  </a:lnTo>
                  <a:lnTo>
                    <a:pt x="283" y="19"/>
                  </a:lnTo>
                  <a:lnTo>
                    <a:pt x="283" y="17"/>
                  </a:lnTo>
                  <a:lnTo>
                    <a:pt x="281" y="15"/>
                  </a:lnTo>
                  <a:lnTo>
                    <a:pt x="281" y="13"/>
                  </a:lnTo>
                  <a:lnTo>
                    <a:pt x="280" y="13"/>
                  </a:lnTo>
                  <a:lnTo>
                    <a:pt x="278" y="12"/>
                  </a:lnTo>
                  <a:lnTo>
                    <a:pt x="276" y="11"/>
                  </a:lnTo>
                  <a:lnTo>
                    <a:pt x="276" y="9"/>
                  </a:lnTo>
                  <a:lnTo>
                    <a:pt x="274" y="9"/>
                  </a:lnTo>
                  <a:lnTo>
                    <a:pt x="274" y="7"/>
                  </a:lnTo>
                  <a:lnTo>
                    <a:pt x="272" y="7"/>
                  </a:lnTo>
                  <a:lnTo>
                    <a:pt x="272" y="5"/>
                  </a:lnTo>
                  <a:lnTo>
                    <a:pt x="272" y="7"/>
                  </a:lnTo>
                  <a:lnTo>
                    <a:pt x="272" y="9"/>
                  </a:lnTo>
                  <a:lnTo>
                    <a:pt x="272" y="11"/>
                  </a:lnTo>
                  <a:lnTo>
                    <a:pt x="272" y="12"/>
                  </a:lnTo>
                  <a:lnTo>
                    <a:pt x="272" y="13"/>
                  </a:lnTo>
                  <a:lnTo>
                    <a:pt x="272" y="15"/>
                  </a:lnTo>
                  <a:lnTo>
                    <a:pt x="272" y="17"/>
                  </a:lnTo>
                  <a:lnTo>
                    <a:pt x="271" y="17"/>
                  </a:lnTo>
                  <a:lnTo>
                    <a:pt x="269" y="17"/>
                  </a:lnTo>
                  <a:lnTo>
                    <a:pt x="267" y="17"/>
                  </a:lnTo>
                  <a:lnTo>
                    <a:pt x="266" y="17"/>
                  </a:lnTo>
                  <a:lnTo>
                    <a:pt x="264" y="17"/>
                  </a:lnTo>
                  <a:lnTo>
                    <a:pt x="262" y="17"/>
                  </a:lnTo>
                  <a:lnTo>
                    <a:pt x="260" y="17"/>
                  </a:lnTo>
                  <a:lnTo>
                    <a:pt x="258" y="17"/>
                  </a:lnTo>
                  <a:lnTo>
                    <a:pt x="256" y="17"/>
                  </a:lnTo>
                  <a:lnTo>
                    <a:pt x="254" y="17"/>
                  </a:lnTo>
                  <a:lnTo>
                    <a:pt x="254" y="15"/>
                  </a:lnTo>
                  <a:lnTo>
                    <a:pt x="252" y="15"/>
                  </a:lnTo>
                  <a:lnTo>
                    <a:pt x="252" y="13"/>
                  </a:lnTo>
                  <a:lnTo>
                    <a:pt x="251" y="12"/>
                  </a:lnTo>
                  <a:lnTo>
                    <a:pt x="251" y="11"/>
                  </a:lnTo>
                  <a:lnTo>
                    <a:pt x="249" y="11"/>
                  </a:lnTo>
                  <a:lnTo>
                    <a:pt x="249" y="9"/>
                  </a:lnTo>
                  <a:lnTo>
                    <a:pt x="247" y="9"/>
                  </a:lnTo>
                  <a:lnTo>
                    <a:pt x="247" y="7"/>
                  </a:lnTo>
                  <a:lnTo>
                    <a:pt x="245" y="7"/>
                  </a:lnTo>
                  <a:lnTo>
                    <a:pt x="243" y="7"/>
                  </a:lnTo>
                  <a:lnTo>
                    <a:pt x="243" y="5"/>
                  </a:lnTo>
                  <a:lnTo>
                    <a:pt x="241" y="7"/>
                  </a:lnTo>
                  <a:lnTo>
                    <a:pt x="241" y="9"/>
                  </a:lnTo>
                  <a:lnTo>
                    <a:pt x="240" y="11"/>
                  </a:lnTo>
                  <a:lnTo>
                    <a:pt x="240" y="13"/>
                  </a:lnTo>
                  <a:lnTo>
                    <a:pt x="240" y="15"/>
                  </a:lnTo>
                  <a:lnTo>
                    <a:pt x="242" y="15"/>
                  </a:lnTo>
                  <a:lnTo>
                    <a:pt x="242" y="17"/>
                  </a:lnTo>
                  <a:lnTo>
                    <a:pt x="244" y="17"/>
                  </a:lnTo>
                  <a:lnTo>
                    <a:pt x="246" y="17"/>
                  </a:lnTo>
                  <a:lnTo>
                    <a:pt x="246" y="19"/>
                  </a:lnTo>
                  <a:lnTo>
                    <a:pt x="248" y="19"/>
                  </a:lnTo>
                  <a:lnTo>
                    <a:pt x="250" y="19"/>
                  </a:lnTo>
                  <a:lnTo>
                    <a:pt x="252" y="19"/>
                  </a:lnTo>
                  <a:lnTo>
                    <a:pt x="254" y="19"/>
                  </a:lnTo>
                  <a:lnTo>
                    <a:pt x="254" y="21"/>
                  </a:lnTo>
                  <a:lnTo>
                    <a:pt x="256" y="21"/>
                  </a:lnTo>
                  <a:lnTo>
                    <a:pt x="256" y="23"/>
                  </a:lnTo>
                  <a:lnTo>
                    <a:pt x="258" y="23"/>
                  </a:lnTo>
                  <a:lnTo>
                    <a:pt x="258" y="25"/>
                  </a:lnTo>
                  <a:lnTo>
                    <a:pt x="260" y="25"/>
                  </a:lnTo>
                  <a:lnTo>
                    <a:pt x="261" y="25"/>
                  </a:lnTo>
                  <a:lnTo>
                    <a:pt x="262" y="25"/>
                  </a:lnTo>
                  <a:lnTo>
                    <a:pt x="262" y="27"/>
                  </a:lnTo>
                  <a:lnTo>
                    <a:pt x="264" y="27"/>
                  </a:lnTo>
                  <a:lnTo>
                    <a:pt x="266" y="27"/>
                  </a:lnTo>
                  <a:lnTo>
                    <a:pt x="268" y="29"/>
                  </a:lnTo>
                  <a:lnTo>
                    <a:pt x="270" y="29"/>
                  </a:lnTo>
                  <a:lnTo>
                    <a:pt x="271" y="29"/>
                  </a:lnTo>
                  <a:lnTo>
                    <a:pt x="273" y="29"/>
                  </a:lnTo>
                  <a:lnTo>
                    <a:pt x="273" y="31"/>
                  </a:lnTo>
                  <a:lnTo>
                    <a:pt x="275" y="31"/>
                  </a:lnTo>
                  <a:lnTo>
                    <a:pt x="276" y="31"/>
                  </a:lnTo>
                  <a:lnTo>
                    <a:pt x="278" y="31"/>
                  </a:lnTo>
                  <a:lnTo>
                    <a:pt x="280" y="31"/>
                  </a:lnTo>
                  <a:lnTo>
                    <a:pt x="281" y="31"/>
                  </a:lnTo>
                  <a:lnTo>
                    <a:pt x="272" y="27"/>
                  </a:lnTo>
                  <a:lnTo>
                    <a:pt x="272" y="29"/>
                  </a:lnTo>
                  <a:lnTo>
                    <a:pt x="272" y="31"/>
                  </a:lnTo>
                  <a:lnTo>
                    <a:pt x="272" y="32"/>
                  </a:lnTo>
                  <a:lnTo>
                    <a:pt x="274" y="32"/>
                  </a:lnTo>
                  <a:lnTo>
                    <a:pt x="274" y="33"/>
                  </a:lnTo>
                  <a:lnTo>
                    <a:pt x="274" y="35"/>
                  </a:lnTo>
                  <a:lnTo>
                    <a:pt x="275" y="35"/>
                  </a:lnTo>
                  <a:lnTo>
                    <a:pt x="274" y="37"/>
                  </a:lnTo>
                  <a:lnTo>
                    <a:pt x="274" y="39"/>
                  </a:lnTo>
                  <a:lnTo>
                    <a:pt x="272" y="41"/>
                  </a:lnTo>
                  <a:lnTo>
                    <a:pt x="272" y="42"/>
                  </a:lnTo>
                  <a:lnTo>
                    <a:pt x="271" y="42"/>
                  </a:lnTo>
                  <a:lnTo>
                    <a:pt x="269" y="42"/>
                  </a:lnTo>
                  <a:lnTo>
                    <a:pt x="269" y="41"/>
                  </a:lnTo>
                  <a:lnTo>
                    <a:pt x="267" y="41"/>
                  </a:lnTo>
                  <a:lnTo>
                    <a:pt x="267" y="39"/>
                  </a:lnTo>
                  <a:lnTo>
                    <a:pt x="266" y="39"/>
                  </a:lnTo>
                  <a:lnTo>
                    <a:pt x="266" y="37"/>
                  </a:lnTo>
                  <a:lnTo>
                    <a:pt x="264" y="37"/>
                  </a:lnTo>
                  <a:lnTo>
                    <a:pt x="264" y="35"/>
                  </a:lnTo>
                  <a:lnTo>
                    <a:pt x="262" y="35"/>
                  </a:lnTo>
                  <a:lnTo>
                    <a:pt x="262" y="33"/>
                  </a:lnTo>
                  <a:lnTo>
                    <a:pt x="260" y="33"/>
                  </a:lnTo>
                  <a:lnTo>
                    <a:pt x="260" y="32"/>
                  </a:lnTo>
                  <a:lnTo>
                    <a:pt x="260" y="31"/>
                  </a:lnTo>
                  <a:lnTo>
                    <a:pt x="258" y="32"/>
                  </a:lnTo>
                  <a:lnTo>
                    <a:pt x="257" y="33"/>
                  </a:lnTo>
                  <a:lnTo>
                    <a:pt x="255" y="35"/>
                  </a:lnTo>
                  <a:lnTo>
                    <a:pt x="253" y="37"/>
                  </a:lnTo>
                  <a:lnTo>
                    <a:pt x="252" y="39"/>
                  </a:lnTo>
                  <a:lnTo>
                    <a:pt x="250" y="41"/>
                  </a:lnTo>
                  <a:lnTo>
                    <a:pt x="249" y="41"/>
                  </a:lnTo>
                  <a:lnTo>
                    <a:pt x="247" y="43"/>
                  </a:lnTo>
                  <a:lnTo>
                    <a:pt x="246" y="43"/>
                  </a:lnTo>
                  <a:lnTo>
                    <a:pt x="244" y="45"/>
                  </a:lnTo>
                  <a:lnTo>
                    <a:pt x="243" y="45"/>
                  </a:lnTo>
                  <a:lnTo>
                    <a:pt x="241" y="45"/>
                  </a:lnTo>
                  <a:lnTo>
                    <a:pt x="240" y="45"/>
                  </a:lnTo>
                  <a:lnTo>
                    <a:pt x="238" y="47"/>
                  </a:lnTo>
                  <a:lnTo>
                    <a:pt x="236" y="47"/>
                  </a:lnTo>
                  <a:lnTo>
                    <a:pt x="234" y="49"/>
                  </a:lnTo>
                  <a:lnTo>
                    <a:pt x="232" y="51"/>
                  </a:lnTo>
                  <a:lnTo>
                    <a:pt x="232" y="52"/>
                  </a:lnTo>
                  <a:lnTo>
                    <a:pt x="232" y="54"/>
                  </a:lnTo>
                  <a:lnTo>
                    <a:pt x="232" y="55"/>
                  </a:lnTo>
                  <a:lnTo>
                    <a:pt x="233" y="55"/>
                  </a:lnTo>
                  <a:lnTo>
                    <a:pt x="233" y="57"/>
                  </a:lnTo>
                  <a:lnTo>
                    <a:pt x="234" y="57"/>
                  </a:lnTo>
                  <a:lnTo>
                    <a:pt x="235" y="57"/>
                  </a:lnTo>
                  <a:lnTo>
                    <a:pt x="235" y="59"/>
                  </a:lnTo>
                  <a:lnTo>
                    <a:pt x="237" y="59"/>
                  </a:lnTo>
                  <a:lnTo>
                    <a:pt x="239" y="59"/>
                  </a:lnTo>
                  <a:lnTo>
                    <a:pt x="241" y="59"/>
                  </a:lnTo>
                  <a:lnTo>
                    <a:pt x="243" y="59"/>
                  </a:lnTo>
                  <a:lnTo>
                    <a:pt x="243" y="60"/>
                  </a:lnTo>
                  <a:lnTo>
                    <a:pt x="243" y="61"/>
                  </a:lnTo>
                  <a:lnTo>
                    <a:pt x="245" y="61"/>
                  </a:lnTo>
                  <a:lnTo>
                    <a:pt x="245" y="63"/>
                  </a:lnTo>
                  <a:lnTo>
                    <a:pt x="246" y="63"/>
                  </a:lnTo>
                  <a:lnTo>
                    <a:pt x="248" y="63"/>
                  </a:lnTo>
                  <a:lnTo>
                    <a:pt x="248" y="65"/>
                  </a:lnTo>
                  <a:lnTo>
                    <a:pt x="249" y="65"/>
                  </a:lnTo>
                  <a:lnTo>
                    <a:pt x="249" y="66"/>
                  </a:lnTo>
                  <a:lnTo>
                    <a:pt x="251" y="66"/>
                  </a:lnTo>
                  <a:lnTo>
                    <a:pt x="252" y="66"/>
                  </a:lnTo>
                  <a:lnTo>
                    <a:pt x="254" y="66"/>
                  </a:lnTo>
                  <a:lnTo>
                    <a:pt x="254" y="67"/>
                  </a:lnTo>
                  <a:lnTo>
                    <a:pt x="255" y="67"/>
                  </a:lnTo>
                  <a:lnTo>
                    <a:pt x="257" y="66"/>
                  </a:lnTo>
                  <a:lnTo>
                    <a:pt x="259" y="65"/>
                  </a:lnTo>
                  <a:lnTo>
                    <a:pt x="261" y="63"/>
                  </a:lnTo>
                  <a:lnTo>
                    <a:pt x="262" y="62"/>
                  </a:lnTo>
                  <a:lnTo>
                    <a:pt x="264" y="60"/>
                  </a:lnTo>
                  <a:lnTo>
                    <a:pt x="265" y="60"/>
                  </a:lnTo>
                  <a:lnTo>
                    <a:pt x="267" y="59"/>
                  </a:lnTo>
                  <a:lnTo>
                    <a:pt x="266" y="60"/>
                  </a:lnTo>
                  <a:lnTo>
                    <a:pt x="266" y="61"/>
                  </a:lnTo>
                  <a:lnTo>
                    <a:pt x="265" y="63"/>
                  </a:lnTo>
                  <a:lnTo>
                    <a:pt x="265" y="64"/>
                  </a:lnTo>
                  <a:lnTo>
                    <a:pt x="263" y="66"/>
                  </a:lnTo>
                  <a:lnTo>
                    <a:pt x="263" y="68"/>
                  </a:lnTo>
                  <a:lnTo>
                    <a:pt x="262" y="69"/>
                  </a:lnTo>
                  <a:lnTo>
                    <a:pt x="261" y="71"/>
                  </a:lnTo>
                  <a:lnTo>
                    <a:pt x="261" y="72"/>
                  </a:lnTo>
                  <a:lnTo>
                    <a:pt x="261" y="74"/>
                  </a:lnTo>
                  <a:lnTo>
                    <a:pt x="261" y="76"/>
                  </a:lnTo>
                  <a:lnTo>
                    <a:pt x="260" y="78"/>
                  </a:lnTo>
                  <a:lnTo>
                    <a:pt x="260" y="79"/>
                  </a:lnTo>
                  <a:lnTo>
                    <a:pt x="260" y="80"/>
                  </a:lnTo>
                  <a:lnTo>
                    <a:pt x="260" y="82"/>
                  </a:lnTo>
                  <a:lnTo>
                    <a:pt x="260" y="84"/>
                  </a:lnTo>
                  <a:lnTo>
                    <a:pt x="260" y="86"/>
                  </a:lnTo>
                  <a:lnTo>
                    <a:pt x="260" y="88"/>
                  </a:lnTo>
                  <a:lnTo>
                    <a:pt x="261" y="88"/>
                  </a:lnTo>
                  <a:lnTo>
                    <a:pt x="260" y="90"/>
                  </a:lnTo>
                  <a:lnTo>
                    <a:pt x="260" y="92"/>
                  </a:lnTo>
                  <a:lnTo>
                    <a:pt x="260" y="94"/>
                  </a:lnTo>
                  <a:lnTo>
                    <a:pt x="258" y="94"/>
                  </a:lnTo>
                  <a:lnTo>
                    <a:pt x="256" y="94"/>
                  </a:lnTo>
                  <a:lnTo>
                    <a:pt x="256" y="92"/>
                  </a:lnTo>
                  <a:lnTo>
                    <a:pt x="254" y="92"/>
                  </a:lnTo>
                  <a:lnTo>
                    <a:pt x="254" y="90"/>
                  </a:lnTo>
                  <a:lnTo>
                    <a:pt x="252" y="89"/>
                  </a:lnTo>
                  <a:lnTo>
                    <a:pt x="252" y="87"/>
                  </a:lnTo>
                  <a:lnTo>
                    <a:pt x="250" y="87"/>
                  </a:lnTo>
                  <a:lnTo>
                    <a:pt x="250" y="85"/>
                  </a:lnTo>
                  <a:lnTo>
                    <a:pt x="248" y="84"/>
                  </a:lnTo>
                  <a:lnTo>
                    <a:pt x="248" y="82"/>
                  </a:lnTo>
                  <a:lnTo>
                    <a:pt x="246" y="82"/>
                  </a:lnTo>
                  <a:lnTo>
                    <a:pt x="246" y="80"/>
                  </a:lnTo>
                  <a:lnTo>
                    <a:pt x="245" y="79"/>
                  </a:lnTo>
                  <a:lnTo>
                    <a:pt x="245" y="78"/>
                  </a:lnTo>
                  <a:lnTo>
                    <a:pt x="244" y="78"/>
                  </a:lnTo>
                  <a:lnTo>
                    <a:pt x="243" y="78"/>
                  </a:lnTo>
                  <a:lnTo>
                    <a:pt x="243" y="76"/>
                  </a:lnTo>
                  <a:lnTo>
                    <a:pt x="241" y="76"/>
                  </a:lnTo>
                  <a:lnTo>
                    <a:pt x="241" y="75"/>
                  </a:lnTo>
                  <a:lnTo>
                    <a:pt x="239" y="75"/>
                  </a:lnTo>
                  <a:lnTo>
                    <a:pt x="239" y="73"/>
                  </a:lnTo>
                  <a:lnTo>
                    <a:pt x="237" y="73"/>
                  </a:lnTo>
                  <a:lnTo>
                    <a:pt x="235" y="73"/>
                  </a:lnTo>
                  <a:lnTo>
                    <a:pt x="235" y="71"/>
                  </a:lnTo>
                  <a:lnTo>
                    <a:pt x="233" y="71"/>
                  </a:lnTo>
                  <a:lnTo>
                    <a:pt x="233" y="70"/>
                  </a:lnTo>
                  <a:lnTo>
                    <a:pt x="232" y="70"/>
                  </a:lnTo>
                  <a:lnTo>
                    <a:pt x="232" y="69"/>
                  </a:lnTo>
                  <a:lnTo>
                    <a:pt x="230" y="70"/>
                  </a:lnTo>
                  <a:lnTo>
                    <a:pt x="228" y="70"/>
                  </a:lnTo>
                  <a:lnTo>
                    <a:pt x="226" y="71"/>
                  </a:lnTo>
                  <a:lnTo>
                    <a:pt x="225" y="71"/>
                  </a:lnTo>
                  <a:lnTo>
                    <a:pt x="223" y="72"/>
                  </a:lnTo>
                  <a:lnTo>
                    <a:pt x="221" y="72"/>
                  </a:lnTo>
                  <a:lnTo>
                    <a:pt x="219" y="72"/>
                  </a:lnTo>
                  <a:lnTo>
                    <a:pt x="217" y="72"/>
                  </a:lnTo>
                  <a:lnTo>
                    <a:pt x="217" y="70"/>
                  </a:lnTo>
                  <a:lnTo>
                    <a:pt x="215" y="70"/>
                  </a:lnTo>
                  <a:lnTo>
                    <a:pt x="215" y="69"/>
                  </a:lnTo>
                  <a:lnTo>
                    <a:pt x="215" y="67"/>
                  </a:lnTo>
                  <a:lnTo>
                    <a:pt x="214" y="67"/>
                  </a:lnTo>
                  <a:lnTo>
                    <a:pt x="214" y="66"/>
                  </a:lnTo>
                  <a:lnTo>
                    <a:pt x="214" y="64"/>
                  </a:lnTo>
                  <a:lnTo>
                    <a:pt x="214" y="62"/>
                  </a:lnTo>
                  <a:lnTo>
                    <a:pt x="214" y="60"/>
                  </a:lnTo>
                  <a:lnTo>
                    <a:pt x="212" y="60"/>
                  </a:lnTo>
                  <a:lnTo>
                    <a:pt x="211" y="59"/>
                  </a:lnTo>
                  <a:lnTo>
                    <a:pt x="209" y="58"/>
                  </a:lnTo>
                  <a:lnTo>
                    <a:pt x="209" y="56"/>
                  </a:lnTo>
                  <a:lnTo>
                    <a:pt x="207" y="55"/>
                  </a:lnTo>
                  <a:lnTo>
                    <a:pt x="207" y="53"/>
                  </a:lnTo>
                  <a:lnTo>
                    <a:pt x="205" y="52"/>
                  </a:lnTo>
                  <a:lnTo>
                    <a:pt x="205" y="50"/>
                  </a:lnTo>
                  <a:lnTo>
                    <a:pt x="204" y="50"/>
                  </a:lnTo>
                  <a:lnTo>
                    <a:pt x="203" y="48"/>
                  </a:lnTo>
                  <a:lnTo>
                    <a:pt x="201" y="46"/>
                  </a:lnTo>
                  <a:lnTo>
                    <a:pt x="201" y="44"/>
                  </a:lnTo>
                  <a:lnTo>
                    <a:pt x="199" y="44"/>
                  </a:lnTo>
                  <a:lnTo>
                    <a:pt x="199" y="42"/>
                  </a:lnTo>
                  <a:lnTo>
                    <a:pt x="197" y="41"/>
                  </a:lnTo>
                  <a:lnTo>
                    <a:pt x="197" y="39"/>
                  </a:lnTo>
                  <a:lnTo>
                    <a:pt x="195" y="39"/>
                  </a:lnTo>
                  <a:lnTo>
                    <a:pt x="194" y="39"/>
                  </a:lnTo>
                  <a:lnTo>
                    <a:pt x="193" y="39"/>
                  </a:lnTo>
                  <a:lnTo>
                    <a:pt x="193" y="37"/>
                  </a:lnTo>
                  <a:lnTo>
                    <a:pt x="191" y="37"/>
                  </a:lnTo>
                  <a:lnTo>
                    <a:pt x="189" y="37"/>
                  </a:lnTo>
                  <a:lnTo>
                    <a:pt x="187" y="37"/>
                  </a:lnTo>
                  <a:lnTo>
                    <a:pt x="187" y="35"/>
                  </a:lnTo>
                  <a:lnTo>
                    <a:pt x="186" y="35"/>
                  </a:lnTo>
                  <a:lnTo>
                    <a:pt x="184" y="35"/>
                  </a:lnTo>
                  <a:lnTo>
                    <a:pt x="182" y="35"/>
                  </a:lnTo>
                  <a:lnTo>
                    <a:pt x="182" y="34"/>
                  </a:lnTo>
                  <a:lnTo>
                    <a:pt x="180" y="34"/>
                  </a:lnTo>
                  <a:lnTo>
                    <a:pt x="178" y="34"/>
                  </a:lnTo>
                  <a:lnTo>
                    <a:pt x="178" y="33"/>
                  </a:lnTo>
                  <a:lnTo>
                    <a:pt x="177" y="35"/>
                  </a:lnTo>
                  <a:lnTo>
                    <a:pt x="175" y="36"/>
                  </a:lnTo>
                  <a:lnTo>
                    <a:pt x="173" y="38"/>
                  </a:lnTo>
                  <a:lnTo>
                    <a:pt x="171" y="39"/>
                  </a:lnTo>
                  <a:lnTo>
                    <a:pt x="169" y="41"/>
                  </a:lnTo>
                  <a:lnTo>
                    <a:pt x="168" y="42"/>
                  </a:lnTo>
                  <a:lnTo>
                    <a:pt x="168" y="44"/>
                  </a:lnTo>
                  <a:lnTo>
                    <a:pt x="168" y="45"/>
                  </a:lnTo>
                  <a:lnTo>
                    <a:pt x="167" y="47"/>
                  </a:lnTo>
                  <a:lnTo>
                    <a:pt x="167" y="48"/>
                  </a:lnTo>
                  <a:lnTo>
                    <a:pt x="167" y="50"/>
                  </a:lnTo>
                  <a:lnTo>
                    <a:pt x="168" y="50"/>
                  </a:lnTo>
                  <a:lnTo>
                    <a:pt x="168" y="52"/>
                  </a:lnTo>
                  <a:lnTo>
                    <a:pt x="169" y="52"/>
                  </a:lnTo>
                  <a:lnTo>
                    <a:pt x="169" y="54"/>
                  </a:lnTo>
                  <a:lnTo>
                    <a:pt x="170" y="54"/>
                  </a:lnTo>
                  <a:lnTo>
                    <a:pt x="170" y="56"/>
                  </a:lnTo>
                  <a:lnTo>
                    <a:pt x="172" y="56"/>
                  </a:lnTo>
                  <a:lnTo>
                    <a:pt x="174" y="56"/>
                  </a:lnTo>
                  <a:lnTo>
                    <a:pt x="174" y="58"/>
                  </a:lnTo>
                  <a:lnTo>
                    <a:pt x="176" y="58"/>
                  </a:lnTo>
                  <a:lnTo>
                    <a:pt x="177" y="58"/>
                  </a:lnTo>
                  <a:lnTo>
                    <a:pt x="177" y="59"/>
                  </a:lnTo>
                  <a:lnTo>
                    <a:pt x="178" y="59"/>
                  </a:lnTo>
                  <a:lnTo>
                    <a:pt x="180" y="59"/>
                  </a:lnTo>
                  <a:lnTo>
                    <a:pt x="180" y="60"/>
                  </a:lnTo>
                  <a:lnTo>
                    <a:pt x="183" y="60"/>
                  </a:lnTo>
                  <a:lnTo>
                    <a:pt x="183" y="62"/>
                  </a:lnTo>
                  <a:lnTo>
                    <a:pt x="184" y="62"/>
                  </a:lnTo>
                  <a:lnTo>
                    <a:pt x="184" y="64"/>
                  </a:lnTo>
                  <a:lnTo>
                    <a:pt x="186" y="66"/>
                  </a:lnTo>
                  <a:lnTo>
                    <a:pt x="187" y="68"/>
                  </a:lnTo>
                  <a:lnTo>
                    <a:pt x="189" y="68"/>
                  </a:lnTo>
                  <a:lnTo>
                    <a:pt x="189" y="69"/>
                  </a:lnTo>
                  <a:lnTo>
                    <a:pt x="191" y="71"/>
                  </a:lnTo>
                  <a:lnTo>
                    <a:pt x="191" y="73"/>
                  </a:lnTo>
                  <a:lnTo>
                    <a:pt x="193" y="73"/>
                  </a:lnTo>
                  <a:lnTo>
                    <a:pt x="193" y="75"/>
                  </a:lnTo>
                  <a:lnTo>
                    <a:pt x="194" y="76"/>
                  </a:lnTo>
                  <a:lnTo>
                    <a:pt x="195" y="78"/>
                  </a:lnTo>
                  <a:lnTo>
                    <a:pt x="197" y="78"/>
                  </a:lnTo>
                  <a:lnTo>
                    <a:pt x="197" y="79"/>
                  </a:lnTo>
                  <a:lnTo>
                    <a:pt x="197" y="80"/>
                  </a:lnTo>
                  <a:lnTo>
                    <a:pt x="197" y="82"/>
                  </a:lnTo>
                  <a:lnTo>
                    <a:pt x="199" y="82"/>
                  </a:lnTo>
                  <a:lnTo>
                    <a:pt x="199" y="84"/>
                  </a:lnTo>
                  <a:lnTo>
                    <a:pt x="201" y="84"/>
                  </a:lnTo>
                  <a:lnTo>
                    <a:pt x="202" y="86"/>
                  </a:lnTo>
                  <a:lnTo>
                    <a:pt x="204" y="86"/>
                  </a:lnTo>
                  <a:lnTo>
                    <a:pt x="204" y="88"/>
                  </a:lnTo>
                  <a:lnTo>
                    <a:pt x="205" y="89"/>
                  </a:lnTo>
                  <a:lnTo>
                    <a:pt x="205" y="90"/>
                  </a:lnTo>
                  <a:lnTo>
                    <a:pt x="207" y="90"/>
                  </a:lnTo>
                  <a:lnTo>
                    <a:pt x="207" y="92"/>
                  </a:lnTo>
                  <a:lnTo>
                    <a:pt x="207" y="94"/>
                  </a:lnTo>
                  <a:lnTo>
                    <a:pt x="208" y="94"/>
                  </a:lnTo>
                  <a:lnTo>
                    <a:pt x="206" y="96"/>
                  </a:lnTo>
                  <a:lnTo>
                    <a:pt x="205" y="96"/>
                  </a:lnTo>
                  <a:lnTo>
                    <a:pt x="204" y="98"/>
                  </a:lnTo>
                  <a:lnTo>
                    <a:pt x="203" y="98"/>
                  </a:lnTo>
                  <a:lnTo>
                    <a:pt x="201" y="99"/>
                  </a:lnTo>
                  <a:lnTo>
                    <a:pt x="199" y="99"/>
                  </a:lnTo>
                  <a:lnTo>
                    <a:pt x="197" y="99"/>
                  </a:lnTo>
                  <a:lnTo>
                    <a:pt x="195" y="101"/>
                  </a:lnTo>
                  <a:lnTo>
                    <a:pt x="194" y="101"/>
                  </a:lnTo>
                  <a:lnTo>
                    <a:pt x="192" y="102"/>
                  </a:lnTo>
                  <a:lnTo>
                    <a:pt x="190" y="104"/>
                  </a:lnTo>
                  <a:lnTo>
                    <a:pt x="189" y="104"/>
                  </a:lnTo>
                  <a:lnTo>
                    <a:pt x="187" y="106"/>
                  </a:lnTo>
                  <a:lnTo>
                    <a:pt x="186" y="107"/>
                  </a:lnTo>
                  <a:lnTo>
                    <a:pt x="184" y="107"/>
                  </a:lnTo>
                  <a:lnTo>
                    <a:pt x="183" y="109"/>
                  </a:lnTo>
                  <a:lnTo>
                    <a:pt x="180" y="110"/>
                  </a:lnTo>
                  <a:lnTo>
                    <a:pt x="178" y="110"/>
                  </a:lnTo>
                  <a:lnTo>
                    <a:pt x="175" y="111"/>
                  </a:lnTo>
                  <a:lnTo>
                    <a:pt x="173" y="111"/>
                  </a:lnTo>
                  <a:lnTo>
                    <a:pt x="171" y="111"/>
                  </a:lnTo>
                  <a:lnTo>
                    <a:pt x="170" y="111"/>
                  </a:lnTo>
                  <a:lnTo>
                    <a:pt x="168" y="111"/>
                  </a:lnTo>
                  <a:lnTo>
                    <a:pt x="169" y="110"/>
                  </a:lnTo>
                  <a:lnTo>
                    <a:pt x="169" y="111"/>
                  </a:lnTo>
                  <a:lnTo>
                    <a:pt x="170" y="111"/>
                  </a:lnTo>
                  <a:lnTo>
                    <a:pt x="170" y="112"/>
                  </a:lnTo>
                  <a:lnTo>
                    <a:pt x="171" y="112"/>
                  </a:lnTo>
                  <a:lnTo>
                    <a:pt x="171" y="114"/>
                  </a:lnTo>
                  <a:lnTo>
                    <a:pt x="172" y="114"/>
                  </a:lnTo>
                  <a:lnTo>
                    <a:pt x="171" y="116"/>
                  </a:lnTo>
                  <a:lnTo>
                    <a:pt x="170" y="116"/>
                  </a:lnTo>
                  <a:lnTo>
                    <a:pt x="168" y="116"/>
                  </a:lnTo>
                  <a:lnTo>
                    <a:pt x="167" y="116"/>
                  </a:lnTo>
                  <a:lnTo>
                    <a:pt x="165" y="116"/>
                  </a:lnTo>
                  <a:lnTo>
                    <a:pt x="164" y="116"/>
                  </a:lnTo>
                  <a:lnTo>
                    <a:pt x="162" y="116"/>
                  </a:lnTo>
                  <a:lnTo>
                    <a:pt x="160" y="116"/>
                  </a:lnTo>
                  <a:lnTo>
                    <a:pt x="158" y="116"/>
                  </a:lnTo>
                  <a:lnTo>
                    <a:pt x="157" y="116"/>
                  </a:lnTo>
                  <a:lnTo>
                    <a:pt x="155" y="116"/>
                  </a:lnTo>
                  <a:lnTo>
                    <a:pt x="153" y="116"/>
                  </a:lnTo>
                  <a:lnTo>
                    <a:pt x="153" y="115"/>
                  </a:lnTo>
                  <a:lnTo>
                    <a:pt x="151" y="115"/>
                  </a:lnTo>
                  <a:lnTo>
                    <a:pt x="151" y="113"/>
                  </a:lnTo>
                  <a:lnTo>
                    <a:pt x="149" y="113"/>
                  </a:lnTo>
                  <a:lnTo>
                    <a:pt x="149" y="112"/>
                  </a:lnTo>
                  <a:lnTo>
                    <a:pt x="147" y="112"/>
                  </a:lnTo>
                  <a:lnTo>
                    <a:pt x="147" y="110"/>
                  </a:lnTo>
                  <a:lnTo>
                    <a:pt x="146" y="110"/>
                  </a:lnTo>
                  <a:lnTo>
                    <a:pt x="145" y="110"/>
                  </a:lnTo>
                  <a:lnTo>
                    <a:pt x="145" y="108"/>
                  </a:lnTo>
                  <a:lnTo>
                    <a:pt x="143" y="108"/>
                  </a:lnTo>
                  <a:lnTo>
                    <a:pt x="142" y="107"/>
                  </a:lnTo>
                  <a:lnTo>
                    <a:pt x="140" y="106"/>
                  </a:lnTo>
                  <a:lnTo>
                    <a:pt x="140" y="104"/>
                  </a:lnTo>
                  <a:lnTo>
                    <a:pt x="138" y="104"/>
                  </a:lnTo>
                  <a:lnTo>
                    <a:pt x="137" y="102"/>
                  </a:lnTo>
                  <a:lnTo>
                    <a:pt x="135" y="100"/>
                  </a:lnTo>
                  <a:lnTo>
                    <a:pt x="135" y="99"/>
                  </a:lnTo>
                  <a:lnTo>
                    <a:pt x="133" y="99"/>
                  </a:lnTo>
                  <a:lnTo>
                    <a:pt x="131" y="97"/>
                  </a:lnTo>
                  <a:lnTo>
                    <a:pt x="129" y="96"/>
                  </a:lnTo>
                  <a:lnTo>
                    <a:pt x="129" y="94"/>
                  </a:lnTo>
                  <a:lnTo>
                    <a:pt x="127" y="94"/>
                  </a:lnTo>
                  <a:lnTo>
                    <a:pt x="126" y="93"/>
                  </a:lnTo>
                  <a:lnTo>
                    <a:pt x="124" y="93"/>
                  </a:lnTo>
                  <a:lnTo>
                    <a:pt x="124" y="92"/>
                  </a:lnTo>
                  <a:lnTo>
                    <a:pt x="122" y="93"/>
                  </a:lnTo>
                  <a:lnTo>
                    <a:pt x="121" y="93"/>
                  </a:lnTo>
                  <a:lnTo>
                    <a:pt x="119" y="94"/>
                  </a:lnTo>
                  <a:lnTo>
                    <a:pt x="118" y="96"/>
                  </a:lnTo>
                  <a:lnTo>
                    <a:pt x="116" y="97"/>
                  </a:lnTo>
                  <a:lnTo>
                    <a:pt x="115" y="99"/>
                  </a:lnTo>
                  <a:lnTo>
                    <a:pt x="115" y="100"/>
                  </a:lnTo>
                  <a:lnTo>
                    <a:pt x="115" y="102"/>
                  </a:lnTo>
                  <a:lnTo>
                    <a:pt x="115" y="104"/>
                  </a:lnTo>
                  <a:lnTo>
                    <a:pt x="115" y="106"/>
                  </a:lnTo>
                  <a:lnTo>
                    <a:pt x="115" y="107"/>
                  </a:lnTo>
                  <a:lnTo>
                    <a:pt x="115" y="108"/>
                  </a:lnTo>
                  <a:lnTo>
                    <a:pt x="116" y="108"/>
                  </a:lnTo>
                  <a:lnTo>
                    <a:pt x="115" y="110"/>
                  </a:lnTo>
                  <a:lnTo>
                    <a:pt x="116" y="110"/>
                  </a:lnTo>
                  <a:lnTo>
                    <a:pt x="116" y="112"/>
                  </a:lnTo>
                  <a:lnTo>
                    <a:pt x="118" y="112"/>
                  </a:lnTo>
                  <a:lnTo>
                    <a:pt x="119" y="114"/>
                  </a:lnTo>
                  <a:lnTo>
                    <a:pt x="121" y="115"/>
                  </a:lnTo>
                  <a:lnTo>
                    <a:pt x="123" y="117"/>
                  </a:lnTo>
                  <a:lnTo>
                    <a:pt x="126" y="117"/>
                  </a:lnTo>
                  <a:lnTo>
                    <a:pt x="128" y="119"/>
                  </a:lnTo>
                  <a:lnTo>
                    <a:pt x="130" y="120"/>
                  </a:lnTo>
                  <a:lnTo>
                    <a:pt x="132" y="122"/>
                  </a:lnTo>
                  <a:lnTo>
                    <a:pt x="134" y="122"/>
                  </a:lnTo>
                  <a:lnTo>
                    <a:pt x="134" y="124"/>
                  </a:lnTo>
                  <a:lnTo>
                    <a:pt x="136" y="124"/>
                  </a:lnTo>
                  <a:lnTo>
                    <a:pt x="137" y="124"/>
                  </a:lnTo>
                  <a:lnTo>
                    <a:pt x="138" y="124"/>
                  </a:lnTo>
                  <a:lnTo>
                    <a:pt x="136" y="125"/>
                  </a:lnTo>
                  <a:lnTo>
                    <a:pt x="134" y="125"/>
                  </a:lnTo>
                  <a:lnTo>
                    <a:pt x="132" y="125"/>
                  </a:lnTo>
                  <a:lnTo>
                    <a:pt x="131" y="125"/>
                  </a:lnTo>
                  <a:lnTo>
                    <a:pt x="129" y="125"/>
                  </a:lnTo>
                  <a:lnTo>
                    <a:pt x="129" y="123"/>
                  </a:lnTo>
                  <a:lnTo>
                    <a:pt x="127" y="123"/>
                  </a:lnTo>
                  <a:lnTo>
                    <a:pt x="126" y="123"/>
                  </a:lnTo>
                  <a:lnTo>
                    <a:pt x="124" y="123"/>
                  </a:lnTo>
                  <a:lnTo>
                    <a:pt x="124" y="122"/>
                  </a:lnTo>
                  <a:lnTo>
                    <a:pt x="122" y="122"/>
                  </a:lnTo>
                  <a:lnTo>
                    <a:pt x="121" y="122"/>
                  </a:lnTo>
                  <a:lnTo>
                    <a:pt x="121" y="121"/>
                  </a:lnTo>
                  <a:lnTo>
                    <a:pt x="119" y="123"/>
                  </a:lnTo>
                  <a:lnTo>
                    <a:pt x="119" y="124"/>
                  </a:lnTo>
                  <a:lnTo>
                    <a:pt x="118" y="126"/>
                  </a:lnTo>
                  <a:lnTo>
                    <a:pt x="116" y="128"/>
                  </a:lnTo>
                  <a:lnTo>
                    <a:pt x="116" y="131"/>
                  </a:lnTo>
                  <a:lnTo>
                    <a:pt x="116" y="133"/>
                  </a:lnTo>
                  <a:lnTo>
                    <a:pt x="116" y="135"/>
                  </a:lnTo>
                  <a:lnTo>
                    <a:pt x="117" y="135"/>
                  </a:lnTo>
                  <a:lnTo>
                    <a:pt x="117" y="137"/>
                  </a:lnTo>
                  <a:lnTo>
                    <a:pt x="118" y="137"/>
                  </a:lnTo>
                  <a:lnTo>
                    <a:pt x="118" y="138"/>
                  </a:lnTo>
                  <a:lnTo>
                    <a:pt x="119" y="138"/>
                  </a:lnTo>
                  <a:lnTo>
                    <a:pt x="116" y="140"/>
                  </a:lnTo>
                  <a:lnTo>
                    <a:pt x="114" y="141"/>
                  </a:lnTo>
                  <a:lnTo>
                    <a:pt x="110" y="141"/>
                  </a:lnTo>
                  <a:lnTo>
                    <a:pt x="109" y="141"/>
                  </a:lnTo>
                  <a:lnTo>
                    <a:pt x="105" y="141"/>
                  </a:lnTo>
                  <a:lnTo>
                    <a:pt x="102" y="141"/>
                  </a:lnTo>
                  <a:lnTo>
                    <a:pt x="98" y="141"/>
                  </a:lnTo>
                  <a:lnTo>
                    <a:pt x="95" y="139"/>
                  </a:lnTo>
                  <a:lnTo>
                    <a:pt x="92" y="139"/>
                  </a:lnTo>
                  <a:lnTo>
                    <a:pt x="88" y="138"/>
                  </a:lnTo>
                  <a:lnTo>
                    <a:pt x="84" y="138"/>
                  </a:lnTo>
                  <a:lnTo>
                    <a:pt x="81" y="136"/>
                  </a:lnTo>
                  <a:lnTo>
                    <a:pt x="77" y="136"/>
                  </a:lnTo>
                  <a:lnTo>
                    <a:pt x="75" y="136"/>
                  </a:lnTo>
                  <a:lnTo>
                    <a:pt x="72" y="136"/>
                  </a:lnTo>
                  <a:lnTo>
                    <a:pt x="71" y="135"/>
                  </a:lnTo>
                  <a:lnTo>
                    <a:pt x="69" y="135"/>
                  </a:lnTo>
                  <a:lnTo>
                    <a:pt x="70" y="133"/>
                  </a:lnTo>
                  <a:lnTo>
                    <a:pt x="72" y="132"/>
                  </a:lnTo>
                  <a:lnTo>
                    <a:pt x="74" y="131"/>
                  </a:lnTo>
                  <a:lnTo>
                    <a:pt x="76" y="131"/>
                  </a:lnTo>
                  <a:lnTo>
                    <a:pt x="77" y="131"/>
                  </a:lnTo>
                  <a:lnTo>
                    <a:pt x="79" y="131"/>
                  </a:lnTo>
                  <a:lnTo>
                    <a:pt x="80" y="131"/>
                  </a:lnTo>
                  <a:lnTo>
                    <a:pt x="82" y="131"/>
                  </a:lnTo>
                  <a:lnTo>
                    <a:pt x="84" y="131"/>
                  </a:lnTo>
                  <a:lnTo>
                    <a:pt x="86" y="131"/>
                  </a:lnTo>
                  <a:lnTo>
                    <a:pt x="88" y="131"/>
                  </a:lnTo>
                  <a:lnTo>
                    <a:pt x="89" y="131"/>
                  </a:lnTo>
                  <a:lnTo>
                    <a:pt x="91" y="131"/>
                  </a:lnTo>
                  <a:lnTo>
                    <a:pt x="93" y="131"/>
                  </a:lnTo>
                  <a:lnTo>
                    <a:pt x="94" y="131"/>
                  </a:lnTo>
                  <a:lnTo>
                    <a:pt x="94" y="133"/>
                  </a:lnTo>
                  <a:lnTo>
                    <a:pt x="95" y="133"/>
                  </a:lnTo>
                  <a:lnTo>
                    <a:pt x="95" y="135"/>
                  </a:lnTo>
                  <a:lnTo>
                    <a:pt x="97" y="135"/>
                  </a:lnTo>
                  <a:lnTo>
                    <a:pt x="99" y="135"/>
                  </a:lnTo>
                  <a:lnTo>
                    <a:pt x="100" y="135"/>
                  </a:lnTo>
                  <a:lnTo>
                    <a:pt x="100" y="136"/>
                  </a:lnTo>
                  <a:lnTo>
                    <a:pt x="102" y="136"/>
                  </a:lnTo>
                  <a:lnTo>
                    <a:pt x="103" y="136"/>
                  </a:lnTo>
                  <a:lnTo>
                    <a:pt x="105" y="136"/>
                  </a:lnTo>
                  <a:lnTo>
                    <a:pt x="105" y="138"/>
                  </a:lnTo>
                  <a:lnTo>
                    <a:pt x="107" y="138"/>
                  </a:lnTo>
                  <a:lnTo>
                    <a:pt x="109" y="138"/>
                  </a:lnTo>
                  <a:lnTo>
                    <a:pt x="110" y="138"/>
                  </a:lnTo>
                  <a:lnTo>
                    <a:pt x="110" y="140"/>
                  </a:lnTo>
                  <a:lnTo>
                    <a:pt x="110" y="142"/>
                  </a:lnTo>
                  <a:lnTo>
                    <a:pt x="112" y="142"/>
                  </a:lnTo>
                  <a:lnTo>
                    <a:pt x="112" y="144"/>
                  </a:lnTo>
                  <a:lnTo>
                    <a:pt x="114" y="144"/>
                  </a:lnTo>
                  <a:lnTo>
                    <a:pt x="114" y="145"/>
                  </a:lnTo>
                  <a:lnTo>
                    <a:pt x="116" y="145"/>
                  </a:lnTo>
                  <a:lnTo>
                    <a:pt x="116" y="147"/>
                  </a:lnTo>
                  <a:lnTo>
                    <a:pt x="116" y="148"/>
                  </a:lnTo>
                  <a:lnTo>
                    <a:pt x="118" y="148"/>
                  </a:lnTo>
                  <a:lnTo>
                    <a:pt x="118" y="150"/>
                  </a:lnTo>
                  <a:lnTo>
                    <a:pt x="119" y="150"/>
                  </a:lnTo>
                  <a:lnTo>
                    <a:pt x="121" y="150"/>
                  </a:lnTo>
                  <a:lnTo>
                    <a:pt x="121" y="152"/>
                  </a:lnTo>
                  <a:lnTo>
                    <a:pt x="122" y="153"/>
                  </a:lnTo>
                  <a:lnTo>
                    <a:pt x="122" y="155"/>
                  </a:lnTo>
                  <a:lnTo>
                    <a:pt x="124" y="155"/>
                  </a:lnTo>
                  <a:lnTo>
                    <a:pt x="124" y="157"/>
                  </a:lnTo>
                  <a:lnTo>
                    <a:pt x="126" y="158"/>
                  </a:lnTo>
                  <a:lnTo>
                    <a:pt x="126" y="160"/>
                  </a:lnTo>
                  <a:lnTo>
                    <a:pt x="127" y="160"/>
                  </a:lnTo>
                  <a:lnTo>
                    <a:pt x="127" y="162"/>
                  </a:lnTo>
                  <a:lnTo>
                    <a:pt x="129" y="163"/>
                  </a:lnTo>
                  <a:lnTo>
                    <a:pt x="129" y="165"/>
                  </a:lnTo>
                  <a:lnTo>
                    <a:pt x="131" y="165"/>
                  </a:lnTo>
                  <a:lnTo>
                    <a:pt x="131" y="167"/>
                  </a:lnTo>
                  <a:lnTo>
                    <a:pt x="132" y="167"/>
                  </a:lnTo>
                  <a:lnTo>
                    <a:pt x="132" y="169"/>
                  </a:lnTo>
                  <a:lnTo>
                    <a:pt x="134" y="169"/>
                  </a:lnTo>
                  <a:lnTo>
                    <a:pt x="134" y="171"/>
                  </a:lnTo>
                  <a:lnTo>
                    <a:pt x="136" y="172"/>
                  </a:lnTo>
                  <a:lnTo>
                    <a:pt x="136" y="174"/>
                  </a:lnTo>
                  <a:lnTo>
                    <a:pt x="137" y="174"/>
                  </a:lnTo>
                  <a:lnTo>
                    <a:pt x="137" y="175"/>
                  </a:lnTo>
                  <a:lnTo>
                    <a:pt x="139" y="177"/>
                  </a:lnTo>
                  <a:lnTo>
                    <a:pt x="141" y="179"/>
                  </a:lnTo>
                  <a:lnTo>
                    <a:pt x="143" y="179"/>
                  </a:lnTo>
                  <a:lnTo>
                    <a:pt x="143" y="181"/>
                  </a:lnTo>
                  <a:lnTo>
                    <a:pt x="145" y="183"/>
                  </a:lnTo>
                  <a:lnTo>
                    <a:pt x="145" y="184"/>
                  </a:lnTo>
                  <a:lnTo>
                    <a:pt x="147" y="184"/>
                  </a:lnTo>
                  <a:lnTo>
                    <a:pt x="147" y="186"/>
                  </a:lnTo>
                  <a:lnTo>
                    <a:pt x="147" y="187"/>
                  </a:lnTo>
                  <a:lnTo>
                    <a:pt x="147" y="188"/>
                  </a:lnTo>
                  <a:lnTo>
                    <a:pt x="148" y="188"/>
                  </a:lnTo>
                  <a:lnTo>
                    <a:pt x="148" y="189"/>
                  </a:lnTo>
                  <a:lnTo>
                    <a:pt x="148" y="190"/>
                  </a:lnTo>
                  <a:lnTo>
                    <a:pt x="148" y="192"/>
                  </a:lnTo>
                  <a:lnTo>
                    <a:pt x="148" y="194"/>
                  </a:lnTo>
                  <a:lnTo>
                    <a:pt x="148" y="195"/>
                  </a:lnTo>
                  <a:lnTo>
                    <a:pt x="148" y="196"/>
                  </a:lnTo>
                  <a:lnTo>
                    <a:pt x="146" y="197"/>
                  </a:lnTo>
                  <a:lnTo>
                    <a:pt x="145" y="197"/>
                  </a:lnTo>
                  <a:lnTo>
                    <a:pt x="143" y="197"/>
                  </a:lnTo>
                  <a:lnTo>
                    <a:pt x="142" y="197"/>
                  </a:lnTo>
                  <a:lnTo>
                    <a:pt x="140" y="197"/>
                  </a:lnTo>
                  <a:lnTo>
                    <a:pt x="139" y="197"/>
                  </a:lnTo>
                  <a:lnTo>
                    <a:pt x="137" y="197"/>
                  </a:lnTo>
                  <a:lnTo>
                    <a:pt x="135" y="199"/>
                  </a:lnTo>
                  <a:lnTo>
                    <a:pt x="133" y="199"/>
                  </a:lnTo>
                  <a:lnTo>
                    <a:pt x="131" y="199"/>
                  </a:lnTo>
                  <a:lnTo>
                    <a:pt x="129" y="199"/>
                  </a:lnTo>
                  <a:lnTo>
                    <a:pt x="127" y="199"/>
                  </a:lnTo>
                  <a:lnTo>
                    <a:pt x="125" y="201"/>
                  </a:lnTo>
                  <a:lnTo>
                    <a:pt x="124" y="201"/>
                  </a:lnTo>
                  <a:lnTo>
                    <a:pt x="122" y="203"/>
                  </a:lnTo>
                  <a:lnTo>
                    <a:pt x="120" y="203"/>
                  </a:lnTo>
                  <a:lnTo>
                    <a:pt x="119" y="204"/>
                  </a:lnTo>
                  <a:lnTo>
                    <a:pt x="117" y="205"/>
                  </a:lnTo>
                  <a:lnTo>
                    <a:pt x="115" y="207"/>
                  </a:lnTo>
                  <a:lnTo>
                    <a:pt x="114" y="207"/>
                  </a:lnTo>
                  <a:lnTo>
                    <a:pt x="112" y="209"/>
                  </a:lnTo>
                  <a:lnTo>
                    <a:pt x="110" y="211"/>
                  </a:lnTo>
                  <a:lnTo>
                    <a:pt x="108" y="213"/>
                  </a:lnTo>
                  <a:lnTo>
                    <a:pt x="106" y="213"/>
                  </a:lnTo>
                  <a:lnTo>
                    <a:pt x="104" y="214"/>
                  </a:lnTo>
                  <a:lnTo>
                    <a:pt x="103" y="214"/>
                  </a:lnTo>
                  <a:lnTo>
                    <a:pt x="102" y="216"/>
                  </a:lnTo>
                  <a:lnTo>
                    <a:pt x="100" y="219"/>
                  </a:lnTo>
                  <a:lnTo>
                    <a:pt x="100" y="221"/>
                  </a:lnTo>
                  <a:lnTo>
                    <a:pt x="99" y="223"/>
                  </a:lnTo>
                  <a:lnTo>
                    <a:pt x="99" y="225"/>
                  </a:lnTo>
                  <a:lnTo>
                    <a:pt x="97" y="229"/>
                  </a:lnTo>
                  <a:lnTo>
                    <a:pt x="97" y="231"/>
                  </a:lnTo>
                  <a:lnTo>
                    <a:pt x="97" y="234"/>
                  </a:lnTo>
                  <a:lnTo>
                    <a:pt x="97" y="236"/>
                  </a:lnTo>
                  <a:lnTo>
                    <a:pt x="95" y="240"/>
                  </a:lnTo>
                  <a:lnTo>
                    <a:pt x="95" y="242"/>
                  </a:lnTo>
                  <a:lnTo>
                    <a:pt x="95" y="246"/>
                  </a:lnTo>
                  <a:lnTo>
                    <a:pt x="95" y="248"/>
                  </a:lnTo>
                  <a:lnTo>
                    <a:pt x="94" y="250"/>
                  </a:lnTo>
                  <a:lnTo>
                    <a:pt x="94" y="252"/>
                  </a:lnTo>
                  <a:lnTo>
                    <a:pt x="94" y="254"/>
                  </a:lnTo>
                  <a:lnTo>
                    <a:pt x="93" y="256"/>
                  </a:lnTo>
                  <a:lnTo>
                    <a:pt x="93" y="258"/>
                  </a:lnTo>
                  <a:lnTo>
                    <a:pt x="91" y="260"/>
                  </a:lnTo>
                  <a:lnTo>
                    <a:pt x="89" y="261"/>
                  </a:lnTo>
                  <a:lnTo>
                    <a:pt x="87" y="261"/>
                  </a:lnTo>
                  <a:lnTo>
                    <a:pt x="86" y="261"/>
                  </a:lnTo>
                  <a:lnTo>
                    <a:pt x="84" y="261"/>
                  </a:lnTo>
                  <a:lnTo>
                    <a:pt x="83" y="261"/>
                  </a:lnTo>
                  <a:lnTo>
                    <a:pt x="81" y="261"/>
                  </a:lnTo>
                  <a:lnTo>
                    <a:pt x="81" y="260"/>
                  </a:lnTo>
                  <a:lnTo>
                    <a:pt x="79" y="260"/>
                  </a:lnTo>
                  <a:lnTo>
                    <a:pt x="77" y="260"/>
                  </a:lnTo>
                  <a:lnTo>
                    <a:pt x="73" y="258"/>
                  </a:lnTo>
                  <a:lnTo>
                    <a:pt x="72" y="256"/>
                  </a:lnTo>
                  <a:lnTo>
                    <a:pt x="68" y="254"/>
                  </a:lnTo>
                  <a:lnTo>
                    <a:pt x="65" y="251"/>
                  </a:lnTo>
                  <a:lnTo>
                    <a:pt x="61" y="250"/>
                  </a:lnTo>
                  <a:lnTo>
                    <a:pt x="58" y="246"/>
                  </a:lnTo>
                  <a:lnTo>
                    <a:pt x="54" y="244"/>
                  </a:lnTo>
                  <a:lnTo>
                    <a:pt x="51" y="241"/>
                  </a:lnTo>
                  <a:lnTo>
                    <a:pt x="47" y="240"/>
                  </a:lnTo>
                  <a:lnTo>
                    <a:pt x="43" y="236"/>
                  </a:lnTo>
                  <a:lnTo>
                    <a:pt x="40" y="234"/>
                  </a:lnTo>
                  <a:lnTo>
                    <a:pt x="38" y="232"/>
                  </a:lnTo>
                  <a:lnTo>
                    <a:pt x="36" y="231"/>
                  </a:lnTo>
                  <a:lnTo>
                    <a:pt x="35" y="230"/>
                  </a:lnTo>
                  <a:lnTo>
                    <a:pt x="32" y="230"/>
                  </a:lnTo>
                  <a:lnTo>
                    <a:pt x="30" y="228"/>
                  </a:lnTo>
                  <a:lnTo>
                    <a:pt x="28" y="226"/>
                  </a:lnTo>
                  <a:lnTo>
                    <a:pt x="26" y="224"/>
                  </a:lnTo>
                  <a:lnTo>
                    <a:pt x="22" y="222"/>
                  </a:lnTo>
                  <a:lnTo>
                    <a:pt x="20" y="221"/>
                  </a:lnTo>
                  <a:lnTo>
                    <a:pt x="18" y="219"/>
                  </a:lnTo>
                  <a:lnTo>
                    <a:pt x="16" y="216"/>
                  </a:lnTo>
                  <a:lnTo>
                    <a:pt x="12" y="215"/>
                  </a:lnTo>
                  <a:lnTo>
                    <a:pt x="10" y="213"/>
                  </a:lnTo>
                  <a:lnTo>
                    <a:pt x="8" y="211"/>
                  </a:lnTo>
                  <a:lnTo>
                    <a:pt x="6" y="210"/>
                  </a:lnTo>
                  <a:lnTo>
                    <a:pt x="4" y="210"/>
                  </a:lnTo>
                  <a:lnTo>
                    <a:pt x="2" y="208"/>
                  </a:lnTo>
                  <a:lnTo>
                    <a:pt x="1" y="207"/>
                  </a:lnTo>
                  <a:lnTo>
                    <a:pt x="1" y="205"/>
                  </a:lnTo>
                  <a:lnTo>
                    <a:pt x="0" y="204"/>
                  </a:lnTo>
                  <a:lnTo>
                    <a:pt x="0" y="203"/>
                  </a:lnTo>
                  <a:lnTo>
                    <a:pt x="0" y="201"/>
                  </a:lnTo>
                  <a:lnTo>
                    <a:pt x="0" y="198"/>
                  </a:lnTo>
                  <a:lnTo>
                    <a:pt x="0" y="196"/>
                  </a:lnTo>
                  <a:lnTo>
                    <a:pt x="2" y="193"/>
                  </a:lnTo>
                  <a:lnTo>
                    <a:pt x="2" y="190"/>
                  </a:lnTo>
                  <a:lnTo>
                    <a:pt x="4" y="186"/>
                  </a:lnTo>
                  <a:lnTo>
                    <a:pt x="4" y="184"/>
                  </a:lnTo>
                  <a:lnTo>
                    <a:pt x="5" y="181"/>
                  </a:lnTo>
                  <a:lnTo>
                    <a:pt x="5" y="179"/>
                  </a:lnTo>
                  <a:lnTo>
                    <a:pt x="6" y="175"/>
                  </a:lnTo>
                  <a:lnTo>
                    <a:pt x="6" y="174"/>
                  </a:lnTo>
                  <a:lnTo>
                    <a:pt x="8" y="171"/>
                  </a:lnTo>
                  <a:lnTo>
                    <a:pt x="8" y="169"/>
                  </a:lnTo>
                  <a:lnTo>
                    <a:pt x="10" y="167"/>
                  </a:lnTo>
                  <a:lnTo>
                    <a:pt x="11" y="163"/>
                  </a:lnTo>
                  <a:lnTo>
                    <a:pt x="14" y="157"/>
                  </a:lnTo>
                  <a:lnTo>
                    <a:pt x="18" y="153"/>
                  </a:lnTo>
                  <a:lnTo>
                    <a:pt x="23" y="147"/>
                  </a:lnTo>
                  <a:lnTo>
                    <a:pt x="27" y="144"/>
                  </a:lnTo>
                  <a:lnTo>
                    <a:pt x="33" y="140"/>
                  </a:lnTo>
                  <a:lnTo>
                    <a:pt x="39" y="136"/>
                  </a:lnTo>
                  <a:lnTo>
                    <a:pt x="46" y="133"/>
                  </a:lnTo>
                  <a:lnTo>
                    <a:pt x="52" y="131"/>
                  </a:lnTo>
                  <a:lnTo>
                    <a:pt x="59" y="127"/>
                  </a:lnTo>
                  <a:lnTo>
                    <a:pt x="64" y="123"/>
                  </a:lnTo>
                  <a:lnTo>
                    <a:pt x="72" y="119"/>
                  </a:lnTo>
                  <a:lnTo>
                    <a:pt x="77" y="116"/>
                  </a:lnTo>
                  <a:lnTo>
                    <a:pt x="83" y="112"/>
                  </a:lnTo>
                  <a:lnTo>
                    <a:pt x="89" y="109"/>
                  </a:lnTo>
                  <a:lnTo>
                    <a:pt x="94" y="105"/>
                  </a:lnTo>
                  <a:lnTo>
                    <a:pt x="95" y="105"/>
                  </a:lnTo>
                  <a:lnTo>
                    <a:pt x="97" y="103"/>
                  </a:lnTo>
                  <a:lnTo>
                    <a:pt x="99" y="101"/>
                  </a:lnTo>
                  <a:lnTo>
                    <a:pt x="100" y="101"/>
                  </a:lnTo>
                  <a:lnTo>
                    <a:pt x="102" y="99"/>
                  </a:lnTo>
                  <a:lnTo>
                    <a:pt x="104" y="98"/>
                  </a:lnTo>
                  <a:lnTo>
                    <a:pt x="104" y="97"/>
                  </a:lnTo>
                  <a:lnTo>
                    <a:pt x="106" y="96"/>
                  </a:lnTo>
                  <a:lnTo>
                    <a:pt x="108" y="94"/>
                  </a:lnTo>
                  <a:lnTo>
                    <a:pt x="109" y="94"/>
                  </a:lnTo>
                  <a:lnTo>
                    <a:pt x="110" y="92"/>
                  </a:lnTo>
                  <a:lnTo>
                    <a:pt x="111" y="92"/>
                  </a:lnTo>
                  <a:lnTo>
                    <a:pt x="113" y="90"/>
                  </a:lnTo>
                  <a:lnTo>
                    <a:pt x="115" y="90"/>
                  </a:lnTo>
                  <a:lnTo>
                    <a:pt x="117" y="88"/>
                  </a:lnTo>
                  <a:lnTo>
                    <a:pt x="118" y="88"/>
                  </a:lnTo>
                  <a:lnTo>
                    <a:pt x="120" y="86"/>
                  </a:lnTo>
                  <a:lnTo>
                    <a:pt x="122" y="86"/>
                  </a:lnTo>
                  <a:lnTo>
                    <a:pt x="124" y="85"/>
                  </a:lnTo>
                  <a:lnTo>
                    <a:pt x="124" y="86"/>
                  </a:lnTo>
                  <a:lnTo>
                    <a:pt x="126" y="86"/>
                  </a:lnTo>
                  <a:lnTo>
                    <a:pt x="128" y="86"/>
                  </a:lnTo>
                  <a:lnTo>
                    <a:pt x="128" y="88"/>
                  </a:lnTo>
                  <a:lnTo>
                    <a:pt x="130" y="88"/>
                  </a:lnTo>
                  <a:lnTo>
                    <a:pt x="132" y="88"/>
                  </a:lnTo>
                  <a:lnTo>
                    <a:pt x="134" y="88"/>
                  </a:lnTo>
                  <a:lnTo>
                    <a:pt x="134" y="89"/>
                  </a:lnTo>
                  <a:lnTo>
                    <a:pt x="136" y="89"/>
                  </a:lnTo>
                  <a:lnTo>
                    <a:pt x="137" y="89"/>
                  </a:lnTo>
                  <a:lnTo>
                    <a:pt x="139" y="89"/>
                  </a:lnTo>
                  <a:lnTo>
                    <a:pt x="140" y="89"/>
                  </a:lnTo>
                  <a:lnTo>
                    <a:pt x="142" y="89"/>
                  </a:lnTo>
                  <a:lnTo>
                    <a:pt x="144" y="89"/>
                  </a:lnTo>
                  <a:lnTo>
                    <a:pt x="146" y="89"/>
                  </a:lnTo>
                  <a:lnTo>
                    <a:pt x="147" y="89"/>
                  </a:lnTo>
                  <a:lnTo>
                    <a:pt x="149" y="88"/>
                  </a:lnTo>
                  <a:lnTo>
                    <a:pt x="150" y="88"/>
                  </a:lnTo>
                  <a:lnTo>
                    <a:pt x="152" y="87"/>
                  </a:lnTo>
                  <a:lnTo>
                    <a:pt x="153" y="87"/>
                  </a:lnTo>
                  <a:lnTo>
                    <a:pt x="154" y="85"/>
                  </a:lnTo>
                  <a:lnTo>
                    <a:pt x="153" y="85"/>
                  </a:lnTo>
                  <a:lnTo>
                    <a:pt x="153" y="84"/>
                  </a:lnTo>
                  <a:lnTo>
                    <a:pt x="153" y="82"/>
                  </a:lnTo>
                  <a:lnTo>
                    <a:pt x="153" y="80"/>
                  </a:lnTo>
                  <a:lnTo>
                    <a:pt x="153" y="79"/>
                  </a:lnTo>
                  <a:lnTo>
                    <a:pt x="154" y="78"/>
                  </a:lnTo>
                  <a:lnTo>
                    <a:pt x="152" y="78"/>
                  </a:lnTo>
                  <a:lnTo>
                    <a:pt x="152" y="76"/>
                  </a:lnTo>
                  <a:lnTo>
                    <a:pt x="152" y="74"/>
                  </a:lnTo>
                  <a:lnTo>
                    <a:pt x="152" y="72"/>
                  </a:lnTo>
                  <a:lnTo>
                    <a:pt x="152" y="70"/>
                  </a:lnTo>
                  <a:lnTo>
                    <a:pt x="153" y="68"/>
                  </a:lnTo>
                  <a:lnTo>
                    <a:pt x="153" y="66"/>
                  </a:lnTo>
                  <a:lnTo>
                    <a:pt x="153" y="65"/>
                  </a:lnTo>
                  <a:lnTo>
                    <a:pt x="154" y="63"/>
                  </a:lnTo>
                  <a:lnTo>
                    <a:pt x="154" y="61"/>
                  </a:lnTo>
                  <a:lnTo>
                    <a:pt x="154" y="60"/>
                  </a:lnTo>
                  <a:lnTo>
                    <a:pt x="156" y="59"/>
                  </a:lnTo>
                  <a:lnTo>
                    <a:pt x="156" y="57"/>
                  </a:lnTo>
                  <a:lnTo>
                    <a:pt x="157" y="55"/>
                  </a:lnTo>
                  <a:lnTo>
                    <a:pt x="157" y="54"/>
                  </a:lnTo>
                  <a:lnTo>
                    <a:pt x="158" y="52"/>
                  </a:lnTo>
                  <a:lnTo>
                    <a:pt x="160" y="51"/>
                  </a:lnTo>
                  <a:lnTo>
                    <a:pt x="162" y="49"/>
                  </a:lnTo>
                  <a:lnTo>
                    <a:pt x="163" y="47"/>
                  </a:lnTo>
                  <a:lnTo>
                    <a:pt x="165" y="45"/>
                  </a:lnTo>
                  <a:lnTo>
                    <a:pt x="166" y="45"/>
                  </a:lnTo>
                  <a:lnTo>
                    <a:pt x="168" y="43"/>
                  </a:lnTo>
                  <a:lnTo>
                    <a:pt x="170" y="41"/>
                  </a:lnTo>
                  <a:lnTo>
                    <a:pt x="171" y="41"/>
                  </a:lnTo>
                  <a:lnTo>
                    <a:pt x="173" y="39"/>
                  </a:lnTo>
                  <a:lnTo>
                    <a:pt x="175" y="39"/>
                  </a:lnTo>
                  <a:lnTo>
                    <a:pt x="177" y="37"/>
                  </a:lnTo>
                  <a:lnTo>
                    <a:pt x="177" y="35"/>
                  </a:lnTo>
                  <a:lnTo>
                    <a:pt x="178" y="33"/>
                  </a:lnTo>
                  <a:lnTo>
                    <a:pt x="178" y="34"/>
                  </a:lnTo>
                  <a:lnTo>
                    <a:pt x="180" y="34"/>
                  </a:lnTo>
                  <a:lnTo>
                    <a:pt x="182" y="34"/>
                  </a:lnTo>
                  <a:lnTo>
                    <a:pt x="184" y="34"/>
                  </a:lnTo>
                  <a:lnTo>
                    <a:pt x="185" y="34"/>
                  </a:lnTo>
                  <a:lnTo>
                    <a:pt x="187" y="34"/>
                  </a:lnTo>
                  <a:lnTo>
                    <a:pt x="188" y="34"/>
                  </a:lnTo>
                  <a:lnTo>
                    <a:pt x="189" y="33"/>
                  </a:lnTo>
                  <a:lnTo>
                    <a:pt x="190" y="33"/>
                  </a:lnTo>
                  <a:lnTo>
                    <a:pt x="192" y="33"/>
                  </a:lnTo>
                  <a:lnTo>
                    <a:pt x="194" y="33"/>
                  </a:lnTo>
                  <a:lnTo>
                    <a:pt x="195" y="33"/>
                  </a:lnTo>
                  <a:lnTo>
                    <a:pt x="197" y="31"/>
                  </a:lnTo>
                  <a:lnTo>
                    <a:pt x="198" y="31"/>
                  </a:lnTo>
                  <a:lnTo>
                    <a:pt x="200" y="31"/>
                  </a:lnTo>
                  <a:lnTo>
                    <a:pt x="202" y="29"/>
                  </a:lnTo>
                  <a:lnTo>
                    <a:pt x="204" y="28"/>
                  </a:lnTo>
                  <a:lnTo>
                    <a:pt x="205" y="26"/>
                  </a:lnTo>
                  <a:lnTo>
                    <a:pt x="207" y="24"/>
                  </a:lnTo>
                  <a:lnTo>
                    <a:pt x="211" y="22"/>
                  </a:lnTo>
                  <a:lnTo>
                    <a:pt x="213" y="22"/>
                  </a:lnTo>
                  <a:lnTo>
                    <a:pt x="216" y="20"/>
                  </a:lnTo>
                  <a:lnTo>
                    <a:pt x="218" y="18"/>
                  </a:lnTo>
                  <a:lnTo>
                    <a:pt x="222" y="16"/>
                  </a:lnTo>
                  <a:lnTo>
                    <a:pt x="224" y="16"/>
                  </a:lnTo>
                  <a:lnTo>
                    <a:pt x="225" y="14"/>
                  </a:lnTo>
                  <a:lnTo>
                    <a:pt x="227" y="13"/>
                  </a:lnTo>
                  <a:lnTo>
                    <a:pt x="230" y="11"/>
                  </a:lnTo>
                  <a:lnTo>
                    <a:pt x="231" y="11"/>
                  </a:lnTo>
                  <a:lnTo>
                    <a:pt x="233" y="11"/>
                  </a:lnTo>
                  <a:lnTo>
                    <a:pt x="234" y="9"/>
                  </a:lnTo>
                  <a:lnTo>
                    <a:pt x="235" y="9"/>
                  </a:lnTo>
                  <a:lnTo>
                    <a:pt x="237" y="7"/>
                  </a:lnTo>
                  <a:lnTo>
                    <a:pt x="239" y="7"/>
                  </a:lnTo>
                  <a:lnTo>
                    <a:pt x="241" y="5"/>
                  </a:lnTo>
                  <a:lnTo>
                    <a:pt x="243" y="5"/>
                  </a:lnTo>
                  <a:lnTo>
                    <a:pt x="244" y="5"/>
                  </a:lnTo>
                  <a:lnTo>
                    <a:pt x="245" y="3"/>
                  </a:lnTo>
                  <a:lnTo>
                    <a:pt x="247" y="3"/>
                  </a:lnTo>
                  <a:lnTo>
                    <a:pt x="249" y="3"/>
                  </a:lnTo>
                  <a:lnTo>
                    <a:pt x="251" y="3"/>
                  </a:lnTo>
                  <a:lnTo>
                    <a:pt x="253" y="3"/>
                  </a:lnTo>
                  <a:lnTo>
                    <a:pt x="255" y="1"/>
                  </a:lnTo>
                  <a:lnTo>
                    <a:pt x="257" y="1"/>
                  </a:lnTo>
                  <a:lnTo>
                    <a:pt x="258" y="1"/>
                  </a:lnTo>
                  <a:lnTo>
                    <a:pt x="260" y="1"/>
                  </a:lnTo>
                  <a:lnTo>
                    <a:pt x="261" y="1"/>
                  </a:lnTo>
                  <a:lnTo>
                    <a:pt x="262" y="0"/>
                  </a:lnTo>
                  <a:lnTo>
                    <a:pt x="264" y="0"/>
                  </a:lnTo>
                  <a:lnTo>
                    <a:pt x="266" y="0"/>
                  </a:lnTo>
                  <a:lnTo>
                    <a:pt x="268" y="0"/>
                  </a:lnTo>
                  <a:lnTo>
                    <a:pt x="270" y="0"/>
                  </a:lnTo>
                  <a:lnTo>
                    <a:pt x="271" y="0"/>
                  </a:lnTo>
                  <a:lnTo>
                    <a:pt x="272" y="0"/>
                  </a:lnTo>
                  <a:lnTo>
                    <a:pt x="274" y="0"/>
                  </a:lnTo>
                  <a:lnTo>
                    <a:pt x="276" y="0"/>
                  </a:lnTo>
                  <a:lnTo>
                    <a:pt x="278" y="0"/>
                  </a:lnTo>
                  <a:lnTo>
                    <a:pt x="280" y="0"/>
                  </a:lnTo>
                  <a:lnTo>
                    <a:pt x="281" y="0"/>
                  </a:lnTo>
                  <a:lnTo>
                    <a:pt x="281" y="1"/>
                  </a:lnTo>
                  <a:lnTo>
                    <a:pt x="283" y="1"/>
                  </a:lnTo>
                  <a:lnTo>
                    <a:pt x="285" y="1"/>
                  </a:lnTo>
                  <a:lnTo>
                    <a:pt x="287" y="1"/>
                  </a:lnTo>
                  <a:lnTo>
                    <a:pt x="289" y="1"/>
                  </a:lnTo>
                  <a:lnTo>
                    <a:pt x="289" y="3"/>
                  </a:lnTo>
                  <a:lnTo>
                    <a:pt x="291" y="3"/>
                  </a:lnTo>
                  <a:lnTo>
                    <a:pt x="292" y="3"/>
                  </a:lnTo>
                  <a:lnTo>
                    <a:pt x="294" y="3"/>
                  </a:lnTo>
                  <a:lnTo>
                    <a:pt x="296" y="3"/>
                  </a:lnTo>
                  <a:lnTo>
                    <a:pt x="297" y="3"/>
                  </a:lnTo>
                  <a:lnTo>
                    <a:pt x="298" y="3"/>
                  </a:lnTo>
                  <a:lnTo>
                    <a:pt x="299" y="3"/>
                  </a:lnTo>
                  <a:lnTo>
                    <a:pt x="301" y="3"/>
                  </a:lnTo>
                  <a:lnTo>
                    <a:pt x="302" y="3"/>
                  </a:lnTo>
                  <a:lnTo>
                    <a:pt x="304" y="3"/>
                  </a:lnTo>
                  <a:lnTo>
                    <a:pt x="306" y="2"/>
                  </a:lnTo>
                  <a:lnTo>
                    <a:pt x="308" y="2"/>
                  </a:lnTo>
                  <a:lnTo>
                    <a:pt x="309" y="2"/>
                  </a:lnTo>
                  <a:lnTo>
                    <a:pt x="311" y="2"/>
                  </a:lnTo>
                  <a:lnTo>
                    <a:pt x="313" y="1"/>
                  </a:lnTo>
                  <a:lnTo>
                    <a:pt x="315" y="1"/>
                  </a:lnTo>
                  <a:lnTo>
                    <a:pt x="316" y="0"/>
                  </a:lnTo>
                  <a:lnTo>
                    <a:pt x="316" y="2"/>
                  </a:lnTo>
                  <a:lnTo>
                    <a:pt x="318" y="2"/>
                  </a:lnTo>
                  <a:lnTo>
                    <a:pt x="319" y="2"/>
                  </a:lnTo>
                  <a:lnTo>
                    <a:pt x="322" y="2"/>
                  </a:lnTo>
                  <a:lnTo>
                    <a:pt x="325" y="2"/>
                  </a:lnTo>
                  <a:lnTo>
                    <a:pt x="329" y="2"/>
                  </a:lnTo>
                  <a:lnTo>
                    <a:pt x="333" y="2"/>
                  </a:lnTo>
                  <a:lnTo>
                    <a:pt x="338" y="2"/>
                  </a:lnTo>
                  <a:lnTo>
                    <a:pt x="341" y="2"/>
                  </a:lnTo>
                  <a:lnTo>
                    <a:pt x="345" y="2"/>
                  </a:lnTo>
                  <a:lnTo>
                    <a:pt x="348" y="2"/>
                  </a:lnTo>
                  <a:lnTo>
                    <a:pt x="352" y="2"/>
                  </a:lnTo>
                  <a:lnTo>
                    <a:pt x="354" y="2"/>
                  </a:lnTo>
                  <a:lnTo>
                    <a:pt x="357" y="2"/>
                  </a:lnTo>
                  <a:lnTo>
                    <a:pt x="358" y="2"/>
                  </a:lnTo>
                  <a:lnTo>
                    <a:pt x="360" y="0"/>
                  </a:lnTo>
                  <a:lnTo>
                    <a:pt x="360" y="2"/>
                  </a:lnTo>
                  <a:lnTo>
                    <a:pt x="361" y="2"/>
                  </a:lnTo>
                  <a:lnTo>
                    <a:pt x="361" y="3"/>
                  </a:lnTo>
                  <a:lnTo>
                    <a:pt x="363" y="3"/>
                  </a:lnTo>
                  <a:lnTo>
                    <a:pt x="365" y="3"/>
                  </a:lnTo>
                  <a:lnTo>
                    <a:pt x="366" y="3"/>
                  </a:lnTo>
                  <a:lnTo>
                    <a:pt x="366" y="4"/>
                  </a:lnTo>
                  <a:lnTo>
                    <a:pt x="368" y="4"/>
                  </a:lnTo>
                  <a:lnTo>
                    <a:pt x="369" y="4"/>
                  </a:lnTo>
                  <a:lnTo>
                    <a:pt x="371" y="4"/>
                  </a:lnTo>
                  <a:lnTo>
                    <a:pt x="373" y="4"/>
                  </a:lnTo>
                  <a:lnTo>
                    <a:pt x="374" y="4"/>
                  </a:lnTo>
                  <a:lnTo>
                    <a:pt x="376" y="4"/>
                  </a:lnTo>
                  <a:lnTo>
                    <a:pt x="376" y="5"/>
                  </a:lnTo>
                  <a:lnTo>
                    <a:pt x="377" y="5"/>
                  </a:lnTo>
                  <a:lnTo>
                    <a:pt x="379" y="5"/>
                  </a:lnTo>
                  <a:lnTo>
                    <a:pt x="381" y="7"/>
                  </a:lnTo>
                  <a:lnTo>
                    <a:pt x="383" y="7"/>
                  </a:lnTo>
                  <a:lnTo>
                    <a:pt x="385" y="7"/>
                  </a:lnTo>
                  <a:lnTo>
                    <a:pt x="387" y="7"/>
                  </a:lnTo>
                  <a:lnTo>
                    <a:pt x="389" y="9"/>
                  </a:lnTo>
                  <a:lnTo>
                    <a:pt x="391" y="9"/>
                  </a:lnTo>
                  <a:lnTo>
                    <a:pt x="393" y="10"/>
                  </a:lnTo>
                  <a:lnTo>
                    <a:pt x="395" y="10"/>
                  </a:lnTo>
                  <a:lnTo>
                    <a:pt x="395" y="11"/>
                  </a:lnTo>
                  <a:lnTo>
                    <a:pt x="397" y="11"/>
                  </a:lnTo>
                  <a:lnTo>
                    <a:pt x="398" y="11"/>
                  </a:lnTo>
                  <a:lnTo>
                    <a:pt x="398" y="12"/>
                  </a:lnTo>
                  <a:lnTo>
                    <a:pt x="398" y="13"/>
                  </a:lnTo>
                  <a:lnTo>
                    <a:pt x="400" y="13"/>
                  </a:lnTo>
                  <a:lnTo>
                    <a:pt x="401" y="13"/>
                  </a:lnTo>
                  <a:lnTo>
                    <a:pt x="401" y="15"/>
                  </a:lnTo>
                  <a:lnTo>
                    <a:pt x="403" y="1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6" name="Freeform 127"/>
            <p:cNvSpPr>
              <a:spLocks/>
            </p:cNvSpPr>
            <p:nvPr/>
          </p:nvSpPr>
          <p:spPr bwMode="auto">
            <a:xfrm>
              <a:off x="5226" y="3817"/>
              <a:ext cx="152" cy="134"/>
            </a:xfrm>
            <a:custGeom>
              <a:avLst/>
              <a:gdLst>
                <a:gd name="T0" fmla="*/ 0 w 152"/>
                <a:gd name="T1" fmla="*/ 6 h 134"/>
                <a:gd name="T2" fmla="*/ 0 w 152"/>
                <a:gd name="T3" fmla="*/ 20 h 134"/>
                <a:gd name="T4" fmla="*/ 2 w 152"/>
                <a:gd name="T5" fmla="*/ 36 h 134"/>
                <a:gd name="T6" fmla="*/ 2 w 152"/>
                <a:gd name="T7" fmla="*/ 54 h 134"/>
                <a:gd name="T8" fmla="*/ 6 w 152"/>
                <a:gd name="T9" fmla="*/ 72 h 134"/>
                <a:gd name="T10" fmla="*/ 8 w 152"/>
                <a:gd name="T11" fmla="*/ 82 h 134"/>
                <a:gd name="T12" fmla="*/ 8 w 152"/>
                <a:gd name="T13" fmla="*/ 94 h 134"/>
                <a:gd name="T14" fmla="*/ 8 w 152"/>
                <a:gd name="T15" fmla="*/ 104 h 134"/>
                <a:gd name="T16" fmla="*/ 10 w 152"/>
                <a:gd name="T17" fmla="*/ 108 h 134"/>
                <a:gd name="T18" fmla="*/ 10 w 152"/>
                <a:gd name="T19" fmla="*/ 110 h 134"/>
                <a:gd name="T20" fmla="*/ 10 w 152"/>
                <a:gd name="T21" fmla="*/ 110 h 134"/>
                <a:gd name="T22" fmla="*/ 17 w 152"/>
                <a:gd name="T23" fmla="*/ 104 h 134"/>
                <a:gd name="T24" fmla="*/ 22 w 152"/>
                <a:gd name="T25" fmla="*/ 97 h 134"/>
                <a:gd name="T26" fmla="*/ 29 w 152"/>
                <a:gd name="T27" fmla="*/ 91 h 134"/>
                <a:gd name="T28" fmla="*/ 34 w 152"/>
                <a:gd name="T29" fmla="*/ 83 h 134"/>
                <a:gd name="T30" fmla="*/ 41 w 152"/>
                <a:gd name="T31" fmla="*/ 73 h 134"/>
                <a:gd name="T32" fmla="*/ 45 w 152"/>
                <a:gd name="T33" fmla="*/ 71 h 134"/>
                <a:gd name="T34" fmla="*/ 51 w 152"/>
                <a:gd name="T35" fmla="*/ 69 h 134"/>
                <a:gd name="T36" fmla="*/ 57 w 152"/>
                <a:gd name="T37" fmla="*/ 67 h 134"/>
                <a:gd name="T38" fmla="*/ 63 w 152"/>
                <a:gd name="T39" fmla="*/ 69 h 134"/>
                <a:gd name="T40" fmla="*/ 68 w 152"/>
                <a:gd name="T41" fmla="*/ 74 h 134"/>
                <a:gd name="T42" fmla="*/ 74 w 152"/>
                <a:gd name="T43" fmla="*/ 80 h 134"/>
                <a:gd name="T44" fmla="*/ 80 w 152"/>
                <a:gd name="T45" fmla="*/ 91 h 134"/>
                <a:gd name="T46" fmla="*/ 85 w 152"/>
                <a:gd name="T47" fmla="*/ 102 h 134"/>
                <a:gd name="T48" fmla="*/ 88 w 152"/>
                <a:gd name="T49" fmla="*/ 114 h 134"/>
                <a:gd name="T50" fmla="*/ 94 w 152"/>
                <a:gd name="T51" fmla="*/ 126 h 134"/>
                <a:gd name="T52" fmla="*/ 100 w 152"/>
                <a:gd name="T53" fmla="*/ 133 h 134"/>
                <a:gd name="T54" fmla="*/ 105 w 152"/>
                <a:gd name="T55" fmla="*/ 129 h 134"/>
                <a:gd name="T56" fmla="*/ 110 w 152"/>
                <a:gd name="T57" fmla="*/ 123 h 134"/>
                <a:gd name="T58" fmla="*/ 115 w 152"/>
                <a:gd name="T59" fmla="*/ 114 h 134"/>
                <a:gd name="T60" fmla="*/ 122 w 152"/>
                <a:gd name="T61" fmla="*/ 102 h 134"/>
                <a:gd name="T62" fmla="*/ 128 w 152"/>
                <a:gd name="T63" fmla="*/ 89 h 134"/>
                <a:gd name="T64" fmla="*/ 132 w 152"/>
                <a:gd name="T65" fmla="*/ 84 h 134"/>
                <a:gd name="T66" fmla="*/ 136 w 152"/>
                <a:gd name="T67" fmla="*/ 75 h 134"/>
                <a:gd name="T68" fmla="*/ 141 w 152"/>
                <a:gd name="T69" fmla="*/ 67 h 134"/>
                <a:gd name="T70" fmla="*/ 145 w 152"/>
                <a:gd name="T71" fmla="*/ 47 h 134"/>
                <a:gd name="T72" fmla="*/ 148 w 152"/>
                <a:gd name="T73" fmla="*/ 31 h 134"/>
                <a:gd name="T74" fmla="*/ 147 w 152"/>
                <a:gd name="T75" fmla="*/ 23 h 134"/>
                <a:gd name="T76" fmla="*/ 142 w 152"/>
                <a:gd name="T77" fmla="*/ 10 h 134"/>
                <a:gd name="T78" fmla="*/ 140 w 152"/>
                <a:gd name="T79" fmla="*/ 2 h 134"/>
                <a:gd name="T80" fmla="*/ 128 w 152"/>
                <a:gd name="T81" fmla="*/ 17 h 134"/>
                <a:gd name="T82" fmla="*/ 112 w 152"/>
                <a:gd name="T83" fmla="*/ 39 h 134"/>
                <a:gd name="T84" fmla="*/ 103 w 152"/>
                <a:gd name="T85" fmla="*/ 47 h 134"/>
                <a:gd name="T86" fmla="*/ 89 w 152"/>
                <a:gd name="T87" fmla="*/ 55 h 134"/>
                <a:gd name="T88" fmla="*/ 73 w 152"/>
                <a:gd name="T89" fmla="*/ 61 h 134"/>
                <a:gd name="T90" fmla="*/ 61 w 152"/>
                <a:gd name="T91" fmla="*/ 62 h 134"/>
                <a:gd name="T92" fmla="*/ 51 w 152"/>
                <a:gd name="T93" fmla="*/ 58 h 134"/>
                <a:gd name="T94" fmla="*/ 40 w 152"/>
                <a:gd name="T95" fmla="*/ 51 h 134"/>
                <a:gd name="T96" fmla="*/ 30 w 152"/>
                <a:gd name="T97" fmla="*/ 43 h 134"/>
                <a:gd name="T98" fmla="*/ 22 w 152"/>
                <a:gd name="T99" fmla="*/ 34 h 134"/>
                <a:gd name="T100" fmla="*/ 20 w 152"/>
                <a:gd name="T101" fmla="*/ 30 h 134"/>
                <a:gd name="T102" fmla="*/ 12 w 152"/>
                <a:gd name="T103" fmla="*/ 18 h 134"/>
                <a:gd name="T104" fmla="*/ 1 w 152"/>
                <a:gd name="T105" fmla="*/ 4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 h="134">
                  <a:moveTo>
                    <a:pt x="0" y="0"/>
                  </a:moveTo>
                  <a:lnTo>
                    <a:pt x="0" y="1"/>
                  </a:lnTo>
                  <a:lnTo>
                    <a:pt x="0" y="3"/>
                  </a:lnTo>
                  <a:lnTo>
                    <a:pt x="0" y="4"/>
                  </a:lnTo>
                  <a:lnTo>
                    <a:pt x="0" y="6"/>
                  </a:lnTo>
                  <a:lnTo>
                    <a:pt x="0" y="8"/>
                  </a:lnTo>
                  <a:lnTo>
                    <a:pt x="0" y="10"/>
                  </a:lnTo>
                  <a:lnTo>
                    <a:pt x="0" y="12"/>
                  </a:lnTo>
                  <a:lnTo>
                    <a:pt x="0" y="16"/>
                  </a:lnTo>
                  <a:lnTo>
                    <a:pt x="0" y="18"/>
                  </a:lnTo>
                  <a:lnTo>
                    <a:pt x="0" y="20"/>
                  </a:lnTo>
                  <a:lnTo>
                    <a:pt x="0" y="22"/>
                  </a:lnTo>
                  <a:lnTo>
                    <a:pt x="0" y="26"/>
                  </a:lnTo>
                  <a:lnTo>
                    <a:pt x="0" y="28"/>
                  </a:lnTo>
                  <a:lnTo>
                    <a:pt x="0" y="32"/>
                  </a:lnTo>
                  <a:lnTo>
                    <a:pt x="2" y="34"/>
                  </a:lnTo>
                  <a:lnTo>
                    <a:pt x="2" y="36"/>
                  </a:lnTo>
                  <a:lnTo>
                    <a:pt x="2" y="38"/>
                  </a:lnTo>
                  <a:lnTo>
                    <a:pt x="2" y="41"/>
                  </a:lnTo>
                  <a:lnTo>
                    <a:pt x="2" y="43"/>
                  </a:lnTo>
                  <a:lnTo>
                    <a:pt x="2" y="47"/>
                  </a:lnTo>
                  <a:lnTo>
                    <a:pt x="2" y="50"/>
                  </a:lnTo>
                  <a:lnTo>
                    <a:pt x="2" y="54"/>
                  </a:lnTo>
                  <a:lnTo>
                    <a:pt x="4" y="56"/>
                  </a:lnTo>
                  <a:lnTo>
                    <a:pt x="4" y="59"/>
                  </a:lnTo>
                  <a:lnTo>
                    <a:pt x="4" y="63"/>
                  </a:lnTo>
                  <a:lnTo>
                    <a:pt x="4" y="66"/>
                  </a:lnTo>
                  <a:lnTo>
                    <a:pt x="6" y="68"/>
                  </a:lnTo>
                  <a:lnTo>
                    <a:pt x="6" y="72"/>
                  </a:lnTo>
                  <a:lnTo>
                    <a:pt x="7" y="74"/>
                  </a:lnTo>
                  <a:lnTo>
                    <a:pt x="7" y="76"/>
                  </a:lnTo>
                  <a:lnTo>
                    <a:pt x="9" y="76"/>
                  </a:lnTo>
                  <a:lnTo>
                    <a:pt x="8" y="78"/>
                  </a:lnTo>
                  <a:lnTo>
                    <a:pt x="8" y="80"/>
                  </a:lnTo>
                  <a:lnTo>
                    <a:pt x="8" y="82"/>
                  </a:lnTo>
                  <a:lnTo>
                    <a:pt x="8" y="84"/>
                  </a:lnTo>
                  <a:lnTo>
                    <a:pt x="8" y="86"/>
                  </a:lnTo>
                  <a:lnTo>
                    <a:pt x="8" y="88"/>
                  </a:lnTo>
                  <a:lnTo>
                    <a:pt x="8" y="90"/>
                  </a:lnTo>
                  <a:lnTo>
                    <a:pt x="8" y="92"/>
                  </a:lnTo>
                  <a:lnTo>
                    <a:pt x="8" y="94"/>
                  </a:lnTo>
                  <a:lnTo>
                    <a:pt x="8" y="96"/>
                  </a:lnTo>
                  <a:lnTo>
                    <a:pt x="8" y="98"/>
                  </a:lnTo>
                  <a:lnTo>
                    <a:pt x="8" y="100"/>
                  </a:lnTo>
                  <a:lnTo>
                    <a:pt x="8" y="102"/>
                  </a:lnTo>
                  <a:lnTo>
                    <a:pt x="8" y="103"/>
                  </a:lnTo>
                  <a:lnTo>
                    <a:pt x="8" y="104"/>
                  </a:lnTo>
                  <a:lnTo>
                    <a:pt x="10" y="104"/>
                  </a:lnTo>
                  <a:lnTo>
                    <a:pt x="10" y="106"/>
                  </a:lnTo>
                  <a:lnTo>
                    <a:pt x="10" y="108"/>
                  </a:lnTo>
                  <a:lnTo>
                    <a:pt x="10" y="110"/>
                  </a:lnTo>
                  <a:lnTo>
                    <a:pt x="12" y="110"/>
                  </a:lnTo>
                  <a:lnTo>
                    <a:pt x="13" y="108"/>
                  </a:lnTo>
                  <a:lnTo>
                    <a:pt x="15" y="106"/>
                  </a:lnTo>
                  <a:lnTo>
                    <a:pt x="17" y="104"/>
                  </a:lnTo>
                  <a:lnTo>
                    <a:pt x="19" y="103"/>
                  </a:lnTo>
                  <a:lnTo>
                    <a:pt x="20" y="101"/>
                  </a:lnTo>
                  <a:lnTo>
                    <a:pt x="20" y="99"/>
                  </a:lnTo>
                  <a:lnTo>
                    <a:pt x="22" y="97"/>
                  </a:lnTo>
                  <a:lnTo>
                    <a:pt x="24" y="96"/>
                  </a:lnTo>
                  <a:lnTo>
                    <a:pt x="25" y="95"/>
                  </a:lnTo>
                  <a:lnTo>
                    <a:pt x="27" y="93"/>
                  </a:lnTo>
                  <a:lnTo>
                    <a:pt x="29" y="91"/>
                  </a:lnTo>
                  <a:lnTo>
                    <a:pt x="30" y="89"/>
                  </a:lnTo>
                  <a:lnTo>
                    <a:pt x="30" y="88"/>
                  </a:lnTo>
                  <a:lnTo>
                    <a:pt x="32" y="86"/>
                  </a:lnTo>
                  <a:lnTo>
                    <a:pt x="32" y="84"/>
                  </a:lnTo>
                  <a:lnTo>
                    <a:pt x="34" y="83"/>
                  </a:lnTo>
                  <a:lnTo>
                    <a:pt x="36" y="81"/>
                  </a:lnTo>
                  <a:lnTo>
                    <a:pt x="36" y="79"/>
                  </a:lnTo>
                  <a:lnTo>
                    <a:pt x="38" y="77"/>
                  </a:lnTo>
                  <a:lnTo>
                    <a:pt x="38" y="76"/>
                  </a:lnTo>
                  <a:lnTo>
                    <a:pt x="40" y="74"/>
                  </a:lnTo>
                  <a:lnTo>
                    <a:pt x="41" y="73"/>
                  </a:lnTo>
                  <a:lnTo>
                    <a:pt x="43" y="71"/>
                  </a:lnTo>
                  <a:lnTo>
                    <a:pt x="45" y="71"/>
                  </a:lnTo>
                  <a:lnTo>
                    <a:pt x="47" y="71"/>
                  </a:lnTo>
                  <a:lnTo>
                    <a:pt x="49" y="69"/>
                  </a:lnTo>
                  <a:lnTo>
                    <a:pt x="51" y="69"/>
                  </a:lnTo>
                  <a:lnTo>
                    <a:pt x="53" y="67"/>
                  </a:lnTo>
                  <a:lnTo>
                    <a:pt x="55" y="67"/>
                  </a:lnTo>
                  <a:lnTo>
                    <a:pt x="57" y="66"/>
                  </a:lnTo>
                  <a:lnTo>
                    <a:pt x="57" y="67"/>
                  </a:lnTo>
                  <a:lnTo>
                    <a:pt x="58" y="67"/>
                  </a:lnTo>
                  <a:lnTo>
                    <a:pt x="60" y="67"/>
                  </a:lnTo>
                  <a:lnTo>
                    <a:pt x="60" y="69"/>
                  </a:lnTo>
                  <a:lnTo>
                    <a:pt x="61" y="69"/>
                  </a:lnTo>
                  <a:lnTo>
                    <a:pt x="63" y="69"/>
                  </a:lnTo>
                  <a:lnTo>
                    <a:pt x="65" y="69"/>
                  </a:lnTo>
                  <a:lnTo>
                    <a:pt x="65" y="71"/>
                  </a:lnTo>
                  <a:lnTo>
                    <a:pt x="67" y="71"/>
                  </a:lnTo>
                  <a:lnTo>
                    <a:pt x="67" y="73"/>
                  </a:lnTo>
                  <a:lnTo>
                    <a:pt x="68" y="73"/>
                  </a:lnTo>
                  <a:lnTo>
                    <a:pt x="68" y="74"/>
                  </a:lnTo>
                  <a:lnTo>
                    <a:pt x="70" y="74"/>
                  </a:lnTo>
                  <a:lnTo>
                    <a:pt x="71" y="74"/>
                  </a:lnTo>
                  <a:lnTo>
                    <a:pt x="73" y="74"/>
                  </a:lnTo>
                  <a:lnTo>
                    <a:pt x="73" y="76"/>
                  </a:lnTo>
                  <a:lnTo>
                    <a:pt x="74" y="78"/>
                  </a:lnTo>
                  <a:lnTo>
                    <a:pt x="74" y="80"/>
                  </a:lnTo>
                  <a:lnTo>
                    <a:pt x="76" y="81"/>
                  </a:lnTo>
                  <a:lnTo>
                    <a:pt x="76" y="83"/>
                  </a:lnTo>
                  <a:lnTo>
                    <a:pt x="78" y="84"/>
                  </a:lnTo>
                  <a:lnTo>
                    <a:pt x="78" y="86"/>
                  </a:lnTo>
                  <a:lnTo>
                    <a:pt x="80" y="88"/>
                  </a:lnTo>
                  <a:lnTo>
                    <a:pt x="80" y="91"/>
                  </a:lnTo>
                  <a:lnTo>
                    <a:pt x="81" y="93"/>
                  </a:lnTo>
                  <a:lnTo>
                    <a:pt x="81" y="94"/>
                  </a:lnTo>
                  <a:lnTo>
                    <a:pt x="83" y="96"/>
                  </a:lnTo>
                  <a:lnTo>
                    <a:pt x="83" y="98"/>
                  </a:lnTo>
                  <a:lnTo>
                    <a:pt x="85" y="100"/>
                  </a:lnTo>
                  <a:lnTo>
                    <a:pt x="85" y="102"/>
                  </a:lnTo>
                  <a:lnTo>
                    <a:pt x="87" y="103"/>
                  </a:lnTo>
                  <a:lnTo>
                    <a:pt x="87" y="104"/>
                  </a:lnTo>
                  <a:lnTo>
                    <a:pt x="87" y="106"/>
                  </a:lnTo>
                  <a:lnTo>
                    <a:pt x="87" y="108"/>
                  </a:lnTo>
                  <a:lnTo>
                    <a:pt x="88" y="110"/>
                  </a:lnTo>
                  <a:lnTo>
                    <a:pt x="88" y="114"/>
                  </a:lnTo>
                  <a:lnTo>
                    <a:pt x="90" y="116"/>
                  </a:lnTo>
                  <a:lnTo>
                    <a:pt x="90" y="118"/>
                  </a:lnTo>
                  <a:lnTo>
                    <a:pt x="92" y="120"/>
                  </a:lnTo>
                  <a:lnTo>
                    <a:pt x="92" y="123"/>
                  </a:lnTo>
                  <a:lnTo>
                    <a:pt x="94" y="124"/>
                  </a:lnTo>
                  <a:lnTo>
                    <a:pt x="94" y="126"/>
                  </a:lnTo>
                  <a:lnTo>
                    <a:pt x="96" y="128"/>
                  </a:lnTo>
                  <a:lnTo>
                    <a:pt x="96" y="130"/>
                  </a:lnTo>
                  <a:lnTo>
                    <a:pt x="97" y="131"/>
                  </a:lnTo>
                  <a:lnTo>
                    <a:pt x="98" y="132"/>
                  </a:lnTo>
                  <a:lnTo>
                    <a:pt x="100" y="132"/>
                  </a:lnTo>
                  <a:lnTo>
                    <a:pt x="100" y="133"/>
                  </a:lnTo>
                  <a:lnTo>
                    <a:pt x="101" y="133"/>
                  </a:lnTo>
                  <a:lnTo>
                    <a:pt x="103" y="131"/>
                  </a:lnTo>
                  <a:lnTo>
                    <a:pt x="105" y="130"/>
                  </a:lnTo>
                  <a:lnTo>
                    <a:pt x="105" y="129"/>
                  </a:lnTo>
                  <a:lnTo>
                    <a:pt x="107" y="127"/>
                  </a:lnTo>
                  <a:lnTo>
                    <a:pt x="108" y="125"/>
                  </a:lnTo>
                  <a:lnTo>
                    <a:pt x="108" y="124"/>
                  </a:lnTo>
                  <a:lnTo>
                    <a:pt x="110" y="123"/>
                  </a:lnTo>
                  <a:lnTo>
                    <a:pt x="111" y="121"/>
                  </a:lnTo>
                  <a:lnTo>
                    <a:pt x="111" y="120"/>
                  </a:lnTo>
                  <a:lnTo>
                    <a:pt x="113" y="118"/>
                  </a:lnTo>
                  <a:lnTo>
                    <a:pt x="115" y="116"/>
                  </a:lnTo>
                  <a:lnTo>
                    <a:pt x="115" y="114"/>
                  </a:lnTo>
                  <a:lnTo>
                    <a:pt x="117" y="113"/>
                  </a:lnTo>
                  <a:lnTo>
                    <a:pt x="117" y="111"/>
                  </a:lnTo>
                  <a:lnTo>
                    <a:pt x="118" y="109"/>
                  </a:lnTo>
                  <a:lnTo>
                    <a:pt x="120" y="107"/>
                  </a:lnTo>
                  <a:lnTo>
                    <a:pt x="122" y="104"/>
                  </a:lnTo>
                  <a:lnTo>
                    <a:pt x="122" y="102"/>
                  </a:lnTo>
                  <a:lnTo>
                    <a:pt x="124" y="100"/>
                  </a:lnTo>
                  <a:lnTo>
                    <a:pt x="124" y="98"/>
                  </a:lnTo>
                  <a:lnTo>
                    <a:pt x="125" y="95"/>
                  </a:lnTo>
                  <a:lnTo>
                    <a:pt x="125" y="93"/>
                  </a:lnTo>
                  <a:lnTo>
                    <a:pt x="127" y="91"/>
                  </a:lnTo>
                  <a:lnTo>
                    <a:pt x="128" y="89"/>
                  </a:lnTo>
                  <a:lnTo>
                    <a:pt x="130" y="87"/>
                  </a:lnTo>
                  <a:lnTo>
                    <a:pt x="130" y="86"/>
                  </a:lnTo>
                  <a:lnTo>
                    <a:pt x="132" y="84"/>
                  </a:lnTo>
                  <a:lnTo>
                    <a:pt x="134" y="82"/>
                  </a:lnTo>
                  <a:lnTo>
                    <a:pt x="134" y="80"/>
                  </a:lnTo>
                  <a:lnTo>
                    <a:pt x="135" y="78"/>
                  </a:lnTo>
                  <a:lnTo>
                    <a:pt x="136" y="76"/>
                  </a:lnTo>
                  <a:lnTo>
                    <a:pt x="136" y="75"/>
                  </a:lnTo>
                  <a:lnTo>
                    <a:pt x="138" y="73"/>
                  </a:lnTo>
                  <a:lnTo>
                    <a:pt x="139" y="71"/>
                  </a:lnTo>
                  <a:lnTo>
                    <a:pt x="141" y="69"/>
                  </a:lnTo>
                  <a:lnTo>
                    <a:pt x="141" y="67"/>
                  </a:lnTo>
                  <a:lnTo>
                    <a:pt x="143" y="63"/>
                  </a:lnTo>
                  <a:lnTo>
                    <a:pt x="143" y="61"/>
                  </a:lnTo>
                  <a:lnTo>
                    <a:pt x="145" y="57"/>
                  </a:lnTo>
                  <a:lnTo>
                    <a:pt x="145" y="55"/>
                  </a:lnTo>
                  <a:lnTo>
                    <a:pt x="145" y="51"/>
                  </a:lnTo>
                  <a:lnTo>
                    <a:pt x="145" y="47"/>
                  </a:lnTo>
                  <a:lnTo>
                    <a:pt x="147" y="44"/>
                  </a:lnTo>
                  <a:lnTo>
                    <a:pt x="147" y="42"/>
                  </a:lnTo>
                  <a:lnTo>
                    <a:pt x="147" y="39"/>
                  </a:lnTo>
                  <a:lnTo>
                    <a:pt x="147" y="37"/>
                  </a:lnTo>
                  <a:lnTo>
                    <a:pt x="148" y="33"/>
                  </a:lnTo>
                  <a:lnTo>
                    <a:pt x="148" y="31"/>
                  </a:lnTo>
                  <a:lnTo>
                    <a:pt x="149" y="29"/>
                  </a:lnTo>
                  <a:lnTo>
                    <a:pt x="149" y="28"/>
                  </a:lnTo>
                  <a:lnTo>
                    <a:pt x="151" y="26"/>
                  </a:lnTo>
                  <a:lnTo>
                    <a:pt x="149" y="26"/>
                  </a:lnTo>
                  <a:lnTo>
                    <a:pt x="149" y="25"/>
                  </a:lnTo>
                  <a:lnTo>
                    <a:pt x="147" y="23"/>
                  </a:lnTo>
                  <a:lnTo>
                    <a:pt x="147" y="21"/>
                  </a:lnTo>
                  <a:lnTo>
                    <a:pt x="145" y="19"/>
                  </a:lnTo>
                  <a:lnTo>
                    <a:pt x="145" y="18"/>
                  </a:lnTo>
                  <a:lnTo>
                    <a:pt x="144" y="16"/>
                  </a:lnTo>
                  <a:lnTo>
                    <a:pt x="144" y="12"/>
                  </a:lnTo>
                  <a:lnTo>
                    <a:pt x="142" y="10"/>
                  </a:lnTo>
                  <a:lnTo>
                    <a:pt x="142" y="9"/>
                  </a:lnTo>
                  <a:lnTo>
                    <a:pt x="141" y="7"/>
                  </a:lnTo>
                  <a:lnTo>
                    <a:pt x="141" y="5"/>
                  </a:lnTo>
                  <a:lnTo>
                    <a:pt x="140" y="4"/>
                  </a:lnTo>
                  <a:lnTo>
                    <a:pt x="140" y="2"/>
                  </a:lnTo>
                  <a:lnTo>
                    <a:pt x="140" y="0"/>
                  </a:lnTo>
                  <a:lnTo>
                    <a:pt x="138" y="4"/>
                  </a:lnTo>
                  <a:lnTo>
                    <a:pt x="136" y="7"/>
                  </a:lnTo>
                  <a:lnTo>
                    <a:pt x="134" y="10"/>
                  </a:lnTo>
                  <a:lnTo>
                    <a:pt x="132" y="13"/>
                  </a:lnTo>
                  <a:lnTo>
                    <a:pt x="128" y="17"/>
                  </a:lnTo>
                  <a:lnTo>
                    <a:pt x="126" y="20"/>
                  </a:lnTo>
                  <a:lnTo>
                    <a:pt x="123" y="24"/>
                  </a:lnTo>
                  <a:lnTo>
                    <a:pt x="121" y="27"/>
                  </a:lnTo>
                  <a:lnTo>
                    <a:pt x="117" y="31"/>
                  </a:lnTo>
                  <a:lnTo>
                    <a:pt x="115" y="35"/>
                  </a:lnTo>
                  <a:lnTo>
                    <a:pt x="112" y="39"/>
                  </a:lnTo>
                  <a:lnTo>
                    <a:pt x="110" y="41"/>
                  </a:lnTo>
                  <a:lnTo>
                    <a:pt x="108" y="43"/>
                  </a:lnTo>
                  <a:lnTo>
                    <a:pt x="106" y="45"/>
                  </a:lnTo>
                  <a:lnTo>
                    <a:pt x="105" y="46"/>
                  </a:lnTo>
                  <a:lnTo>
                    <a:pt x="103" y="47"/>
                  </a:lnTo>
                  <a:lnTo>
                    <a:pt x="101" y="48"/>
                  </a:lnTo>
                  <a:lnTo>
                    <a:pt x="99" y="50"/>
                  </a:lnTo>
                  <a:lnTo>
                    <a:pt x="97" y="50"/>
                  </a:lnTo>
                  <a:lnTo>
                    <a:pt x="94" y="52"/>
                  </a:lnTo>
                  <a:lnTo>
                    <a:pt x="92" y="53"/>
                  </a:lnTo>
                  <a:lnTo>
                    <a:pt x="89" y="55"/>
                  </a:lnTo>
                  <a:lnTo>
                    <a:pt x="87" y="55"/>
                  </a:lnTo>
                  <a:lnTo>
                    <a:pt x="84" y="57"/>
                  </a:lnTo>
                  <a:lnTo>
                    <a:pt x="82" y="58"/>
                  </a:lnTo>
                  <a:lnTo>
                    <a:pt x="78" y="60"/>
                  </a:lnTo>
                  <a:lnTo>
                    <a:pt x="76" y="60"/>
                  </a:lnTo>
                  <a:lnTo>
                    <a:pt x="73" y="61"/>
                  </a:lnTo>
                  <a:lnTo>
                    <a:pt x="71" y="61"/>
                  </a:lnTo>
                  <a:lnTo>
                    <a:pt x="69" y="61"/>
                  </a:lnTo>
                  <a:lnTo>
                    <a:pt x="67" y="61"/>
                  </a:lnTo>
                  <a:lnTo>
                    <a:pt x="65" y="62"/>
                  </a:lnTo>
                  <a:lnTo>
                    <a:pt x="63" y="62"/>
                  </a:lnTo>
                  <a:lnTo>
                    <a:pt x="61" y="62"/>
                  </a:lnTo>
                  <a:lnTo>
                    <a:pt x="60" y="61"/>
                  </a:lnTo>
                  <a:lnTo>
                    <a:pt x="58" y="61"/>
                  </a:lnTo>
                  <a:lnTo>
                    <a:pt x="56" y="60"/>
                  </a:lnTo>
                  <a:lnTo>
                    <a:pt x="54" y="60"/>
                  </a:lnTo>
                  <a:lnTo>
                    <a:pt x="53" y="58"/>
                  </a:lnTo>
                  <a:lnTo>
                    <a:pt x="51" y="58"/>
                  </a:lnTo>
                  <a:lnTo>
                    <a:pt x="49" y="56"/>
                  </a:lnTo>
                  <a:lnTo>
                    <a:pt x="47" y="56"/>
                  </a:lnTo>
                  <a:lnTo>
                    <a:pt x="45" y="55"/>
                  </a:lnTo>
                  <a:lnTo>
                    <a:pt x="43" y="55"/>
                  </a:lnTo>
                  <a:lnTo>
                    <a:pt x="41" y="53"/>
                  </a:lnTo>
                  <a:lnTo>
                    <a:pt x="40" y="51"/>
                  </a:lnTo>
                  <a:lnTo>
                    <a:pt x="40" y="49"/>
                  </a:lnTo>
                  <a:lnTo>
                    <a:pt x="37" y="49"/>
                  </a:lnTo>
                  <a:lnTo>
                    <a:pt x="35" y="47"/>
                  </a:lnTo>
                  <a:lnTo>
                    <a:pt x="33" y="45"/>
                  </a:lnTo>
                  <a:lnTo>
                    <a:pt x="31" y="43"/>
                  </a:lnTo>
                  <a:lnTo>
                    <a:pt x="30" y="43"/>
                  </a:lnTo>
                  <a:lnTo>
                    <a:pt x="29" y="41"/>
                  </a:lnTo>
                  <a:lnTo>
                    <a:pt x="27" y="39"/>
                  </a:lnTo>
                  <a:lnTo>
                    <a:pt x="27" y="37"/>
                  </a:lnTo>
                  <a:lnTo>
                    <a:pt x="25" y="37"/>
                  </a:lnTo>
                  <a:lnTo>
                    <a:pt x="24" y="35"/>
                  </a:lnTo>
                  <a:lnTo>
                    <a:pt x="22" y="34"/>
                  </a:lnTo>
                  <a:lnTo>
                    <a:pt x="22" y="32"/>
                  </a:lnTo>
                  <a:lnTo>
                    <a:pt x="21" y="32"/>
                  </a:lnTo>
                  <a:lnTo>
                    <a:pt x="21" y="30"/>
                  </a:lnTo>
                  <a:lnTo>
                    <a:pt x="20" y="30"/>
                  </a:lnTo>
                  <a:lnTo>
                    <a:pt x="19" y="29"/>
                  </a:lnTo>
                  <a:lnTo>
                    <a:pt x="17" y="27"/>
                  </a:lnTo>
                  <a:lnTo>
                    <a:pt x="17" y="25"/>
                  </a:lnTo>
                  <a:lnTo>
                    <a:pt x="15" y="23"/>
                  </a:lnTo>
                  <a:lnTo>
                    <a:pt x="13" y="20"/>
                  </a:lnTo>
                  <a:lnTo>
                    <a:pt x="12" y="18"/>
                  </a:lnTo>
                  <a:lnTo>
                    <a:pt x="10" y="14"/>
                  </a:lnTo>
                  <a:lnTo>
                    <a:pt x="9" y="12"/>
                  </a:lnTo>
                  <a:lnTo>
                    <a:pt x="7" y="10"/>
                  </a:lnTo>
                  <a:lnTo>
                    <a:pt x="5" y="8"/>
                  </a:lnTo>
                  <a:lnTo>
                    <a:pt x="3" y="5"/>
                  </a:lnTo>
                  <a:lnTo>
                    <a:pt x="1" y="4"/>
                  </a:lnTo>
                  <a:lnTo>
                    <a:pt x="0" y="2"/>
                  </a:lnTo>
                  <a:lnTo>
                    <a:pt x="0" y="1"/>
                  </a:lnTo>
                  <a:lnTo>
                    <a:pt x="0" y="0"/>
                  </a:lnTo>
                </a:path>
              </a:pathLst>
            </a:custGeom>
            <a:solidFill>
              <a:srgbClr val="E1E1E1"/>
            </a:solidFill>
            <a:ln w="18466" cap="flat"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7" name="Freeform 128"/>
            <p:cNvSpPr>
              <a:spLocks/>
            </p:cNvSpPr>
            <p:nvPr/>
          </p:nvSpPr>
          <p:spPr bwMode="auto">
            <a:xfrm>
              <a:off x="5188" y="3883"/>
              <a:ext cx="115" cy="307"/>
            </a:xfrm>
            <a:custGeom>
              <a:avLst/>
              <a:gdLst>
                <a:gd name="T0" fmla="*/ 79 w 115"/>
                <a:gd name="T1" fmla="*/ 47 h 307"/>
                <a:gd name="T2" fmla="*/ 77 w 115"/>
                <a:gd name="T3" fmla="*/ 51 h 307"/>
                <a:gd name="T4" fmla="*/ 73 w 115"/>
                <a:gd name="T5" fmla="*/ 55 h 307"/>
                <a:gd name="T6" fmla="*/ 71 w 115"/>
                <a:gd name="T7" fmla="*/ 58 h 307"/>
                <a:gd name="T8" fmla="*/ 60 w 115"/>
                <a:gd name="T9" fmla="*/ 82 h 307"/>
                <a:gd name="T10" fmla="*/ 38 w 115"/>
                <a:gd name="T11" fmla="*/ 154 h 307"/>
                <a:gd name="T12" fmla="*/ 14 w 115"/>
                <a:gd name="T13" fmla="*/ 236 h 307"/>
                <a:gd name="T14" fmla="*/ 0 w 115"/>
                <a:gd name="T15" fmla="*/ 287 h 307"/>
                <a:gd name="T16" fmla="*/ 11 w 115"/>
                <a:gd name="T17" fmla="*/ 299 h 307"/>
                <a:gd name="T18" fmla="*/ 41 w 115"/>
                <a:gd name="T19" fmla="*/ 305 h 307"/>
                <a:gd name="T20" fmla="*/ 73 w 115"/>
                <a:gd name="T21" fmla="*/ 306 h 307"/>
                <a:gd name="T22" fmla="*/ 93 w 115"/>
                <a:gd name="T23" fmla="*/ 300 h 307"/>
                <a:gd name="T24" fmla="*/ 96 w 115"/>
                <a:gd name="T25" fmla="*/ 274 h 307"/>
                <a:gd name="T26" fmla="*/ 99 w 115"/>
                <a:gd name="T27" fmla="*/ 209 h 307"/>
                <a:gd name="T28" fmla="*/ 102 w 115"/>
                <a:gd name="T29" fmla="*/ 134 h 307"/>
                <a:gd name="T30" fmla="*/ 104 w 115"/>
                <a:gd name="T31" fmla="*/ 85 h 307"/>
                <a:gd name="T32" fmla="*/ 104 w 115"/>
                <a:gd name="T33" fmla="*/ 76 h 307"/>
                <a:gd name="T34" fmla="*/ 103 w 115"/>
                <a:gd name="T35" fmla="*/ 68 h 307"/>
                <a:gd name="T36" fmla="*/ 101 w 115"/>
                <a:gd name="T37" fmla="*/ 61 h 307"/>
                <a:gd name="T38" fmla="*/ 100 w 115"/>
                <a:gd name="T39" fmla="*/ 54 h 307"/>
                <a:gd name="T40" fmla="*/ 99 w 115"/>
                <a:gd name="T41" fmla="*/ 52 h 307"/>
                <a:gd name="T42" fmla="*/ 98 w 115"/>
                <a:gd name="T43" fmla="*/ 51 h 307"/>
                <a:gd name="T44" fmla="*/ 97 w 115"/>
                <a:gd name="T45" fmla="*/ 49 h 307"/>
                <a:gd name="T46" fmla="*/ 97 w 115"/>
                <a:gd name="T47" fmla="*/ 46 h 307"/>
                <a:gd name="T48" fmla="*/ 97 w 115"/>
                <a:gd name="T49" fmla="*/ 44 h 307"/>
                <a:gd name="T50" fmla="*/ 97 w 115"/>
                <a:gd name="T51" fmla="*/ 42 h 307"/>
                <a:gd name="T52" fmla="*/ 98 w 115"/>
                <a:gd name="T53" fmla="*/ 40 h 307"/>
                <a:gd name="T54" fmla="*/ 98 w 115"/>
                <a:gd name="T55" fmla="*/ 38 h 307"/>
                <a:gd name="T56" fmla="*/ 101 w 115"/>
                <a:gd name="T57" fmla="*/ 34 h 307"/>
                <a:gd name="T58" fmla="*/ 106 w 115"/>
                <a:gd name="T59" fmla="*/ 28 h 307"/>
                <a:gd name="T60" fmla="*/ 110 w 115"/>
                <a:gd name="T61" fmla="*/ 23 h 307"/>
                <a:gd name="T62" fmla="*/ 112 w 115"/>
                <a:gd name="T63" fmla="*/ 18 h 307"/>
                <a:gd name="T64" fmla="*/ 112 w 115"/>
                <a:gd name="T65" fmla="*/ 16 h 307"/>
                <a:gd name="T66" fmla="*/ 110 w 115"/>
                <a:gd name="T67" fmla="*/ 12 h 307"/>
                <a:gd name="T68" fmla="*/ 107 w 115"/>
                <a:gd name="T69" fmla="*/ 8 h 307"/>
                <a:gd name="T70" fmla="*/ 103 w 115"/>
                <a:gd name="T71" fmla="*/ 2 h 307"/>
                <a:gd name="T72" fmla="*/ 101 w 115"/>
                <a:gd name="T73" fmla="*/ 0 h 307"/>
                <a:gd name="T74" fmla="*/ 96 w 115"/>
                <a:gd name="T75" fmla="*/ 0 h 307"/>
                <a:gd name="T76" fmla="*/ 91 w 115"/>
                <a:gd name="T77" fmla="*/ 0 h 307"/>
                <a:gd name="T78" fmla="*/ 89 w 115"/>
                <a:gd name="T79" fmla="*/ 0 h 307"/>
                <a:gd name="T80" fmla="*/ 83 w 115"/>
                <a:gd name="T81" fmla="*/ 5 h 307"/>
                <a:gd name="T82" fmla="*/ 77 w 115"/>
                <a:gd name="T83" fmla="*/ 10 h 307"/>
                <a:gd name="T84" fmla="*/ 73 w 115"/>
                <a:gd name="T85" fmla="*/ 15 h 307"/>
                <a:gd name="T86" fmla="*/ 72 w 115"/>
                <a:gd name="T87" fmla="*/ 17 h 307"/>
                <a:gd name="T88" fmla="*/ 71 w 115"/>
                <a:gd name="T89" fmla="*/ 21 h 307"/>
                <a:gd name="T90" fmla="*/ 75 w 115"/>
                <a:gd name="T91" fmla="*/ 28 h 307"/>
                <a:gd name="T92" fmla="*/ 78 w 115"/>
                <a:gd name="T93" fmla="*/ 37 h 307"/>
                <a:gd name="T94" fmla="*/ 79 w 115"/>
                <a:gd name="T95" fmla="*/ 44 h 3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5" h="307">
                  <a:moveTo>
                    <a:pt x="81" y="44"/>
                  </a:moveTo>
                  <a:lnTo>
                    <a:pt x="79" y="46"/>
                  </a:lnTo>
                  <a:lnTo>
                    <a:pt x="79" y="47"/>
                  </a:lnTo>
                  <a:lnTo>
                    <a:pt x="78" y="49"/>
                  </a:lnTo>
                  <a:lnTo>
                    <a:pt x="77" y="51"/>
                  </a:lnTo>
                  <a:lnTo>
                    <a:pt x="75" y="53"/>
                  </a:lnTo>
                  <a:lnTo>
                    <a:pt x="75" y="54"/>
                  </a:lnTo>
                  <a:lnTo>
                    <a:pt x="73" y="55"/>
                  </a:lnTo>
                  <a:lnTo>
                    <a:pt x="71" y="57"/>
                  </a:lnTo>
                  <a:lnTo>
                    <a:pt x="71" y="58"/>
                  </a:lnTo>
                  <a:lnTo>
                    <a:pt x="68" y="63"/>
                  </a:lnTo>
                  <a:lnTo>
                    <a:pt x="65" y="70"/>
                  </a:lnTo>
                  <a:lnTo>
                    <a:pt x="60" y="82"/>
                  </a:lnTo>
                  <a:lnTo>
                    <a:pt x="57" y="96"/>
                  </a:lnTo>
                  <a:lnTo>
                    <a:pt x="50" y="114"/>
                  </a:lnTo>
                  <a:lnTo>
                    <a:pt x="45" y="133"/>
                  </a:lnTo>
                  <a:lnTo>
                    <a:pt x="38" y="154"/>
                  </a:lnTo>
                  <a:lnTo>
                    <a:pt x="33" y="174"/>
                  </a:lnTo>
                  <a:lnTo>
                    <a:pt x="25" y="196"/>
                  </a:lnTo>
                  <a:lnTo>
                    <a:pt x="20" y="216"/>
                  </a:lnTo>
                  <a:lnTo>
                    <a:pt x="14" y="236"/>
                  </a:lnTo>
                  <a:lnTo>
                    <a:pt x="10" y="252"/>
                  </a:lnTo>
                  <a:lnTo>
                    <a:pt x="5" y="268"/>
                  </a:lnTo>
                  <a:lnTo>
                    <a:pt x="2" y="279"/>
                  </a:lnTo>
                  <a:lnTo>
                    <a:pt x="0" y="287"/>
                  </a:lnTo>
                  <a:lnTo>
                    <a:pt x="1" y="290"/>
                  </a:lnTo>
                  <a:lnTo>
                    <a:pt x="2" y="294"/>
                  </a:lnTo>
                  <a:lnTo>
                    <a:pt x="6" y="296"/>
                  </a:lnTo>
                  <a:lnTo>
                    <a:pt x="11" y="299"/>
                  </a:lnTo>
                  <a:lnTo>
                    <a:pt x="18" y="301"/>
                  </a:lnTo>
                  <a:lnTo>
                    <a:pt x="24" y="303"/>
                  </a:lnTo>
                  <a:lnTo>
                    <a:pt x="33" y="304"/>
                  </a:lnTo>
                  <a:lnTo>
                    <a:pt x="41" y="305"/>
                  </a:lnTo>
                  <a:lnTo>
                    <a:pt x="50" y="305"/>
                  </a:lnTo>
                  <a:lnTo>
                    <a:pt x="58" y="306"/>
                  </a:lnTo>
                  <a:lnTo>
                    <a:pt x="67" y="306"/>
                  </a:lnTo>
                  <a:lnTo>
                    <a:pt x="73" y="306"/>
                  </a:lnTo>
                  <a:lnTo>
                    <a:pt x="81" y="305"/>
                  </a:lnTo>
                  <a:lnTo>
                    <a:pt x="86" y="304"/>
                  </a:lnTo>
                  <a:lnTo>
                    <a:pt x="91" y="302"/>
                  </a:lnTo>
                  <a:lnTo>
                    <a:pt x="93" y="300"/>
                  </a:lnTo>
                  <a:lnTo>
                    <a:pt x="96" y="296"/>
                  </a:lnTo>
                  <a:lnTo>
                    <a:pt x="96" y="293"/>
                  </a:lnTo>
                  <a:lnTo>
                    <a:pt x="96" y="285"/>
                  </a:lnTo>
                  <a:lnTo>
                    <a:pt x="96" y="274"/>
                  </a:lnTo>
                  <a:lnTo>
                    <a:pt x="97" y="260"/>
                  </a:lnTo>
                  <a:lnTo>
                    <a:pt x="97" y="244"/>
                  </a:lnTo>
                  <a:lnTo>
                    <a:pt x="99" y="227"/>
                  </a:lnTo>
                  <a:lnTo>
                    <a:pt x="99" y="209"/>
                  </a:lnTo>
                  <a:lnTo>
                    <a:pt x="101" y="189"/>
                  </a:lnTo>
                  <a:lnTo>
                    <a:pt x="101" y="171"/>
                  </a:lnTo>
                  <a:lnTo>
                    <a:pt x="102" y="152"/>
                  </a:lnTo>
                  <a:lnTo>
                    <a:pt x="102" y="134"/>
                  </a:lnTo>
                  <a:lnTo>
                    <a:pt x="104" y="117"/>
                  </a:lnTo>
                  <a:lnTo>
                    <a:pt x="104" y="104"/>
                  </a:lnTo>
                  <a:lnTo>
                    <a:pt x="104" y="93"/>
                  </a:lnTo>
                  <a:lnTo>
                    <a:pt x="104" y="85"/>
                  </a:lnTo>
                  <a:lnTo>
                    <a:pt x="105" y="80"/>
                  </a:lnTo>
                  <a:lnTo>
                    <a:pt x="104" y="80"/>
                  </a:lnTo>
                  <a:lnTo>
                    <a:pt x="104" y="78"/>
                  </a:lnTo>
                  <a:lnTo>
                    <a:pt x="104" y="76"/>
                  </a:lnTo>
                  <a:lnTo>
                    <a:pt x="104" y="74"/>
                  </a:lnTo>
                  <a:lnTo>
                    <a:pt x="103" y="72"/>
                  </a:lnTo>
                  <a:lnTo>
                    <a:pt x="103" y="70"/>
                  </a:lnTo>
                  <a:lnTo>
                    <a:pt x="103" y="68"/>
                  </a:lnTo>
                  <a:lnTo>
                    <a:pt x="103" y="67"/>
                  </a:lnTo>
                  <a:lnTo>
                    <a:pt x="101" y="65"/>
                  </a:lnTo>
                  <a:lnTo>
                    <a:pt x="101" y="63"/>
                  </a:lnTo>
                  <a:lnTo>
                    <a:pt x="101" y="61"/>
                  </a:lnTo>
                  <a:lnTo>
                    <a:pt x="101" y="59"/>
                  </a:lnTo>
                  <a:lnTo>
                    <a:pt x="100" y="58"/>
                  </a:lnTo>
                  <a:lnTo>
                    <a:pt x="100" y="56"/>
                  </a:lnTo>
                  <a:lnTo>
                    <a:pt x="100" y="54"/>
                  </a:lnTo>
                  <a:lnTo>
                    <a:pt x="100" y="52"/>
                  </a:lnTo>
                  <a:lnTo>
                    <a:pt x="99" y="52"/>
                  </a:lnTo>
                  <a:lnTo>
                    <a:pt x="99" y="51"/>
                  </a:lnTo>
                  <a:lnTo>
                    <a:pt x="98" y="51"/>
                  </a:lnTo>
                  <a:lnTo>
                    <a:pt x="98" y="49"/>
                  </a:lnTo>
                  <a:lnTo>
                    <a:pt x="97" y="49"/>
                  </a:lnTo>
                  <a:lnTo>
                    <a:pt x="97" y="47"/>
                  </a:lnTo>
                  <a:lnTo>
                    <a:pt x="97" y="46"/>
                  </a:lnTo>
                  <a:lnTo>
                    <a:pt x="97" y="44"/>
                  </a:lnTo>
                  <a:lnTo>
                    <a:pt x="97" y="43"/>
                  </a:lnTo>
                  <a:lnTo>
                    <a:pt x="97" y="42"/>
                  </a:lnTo>
                  <a:lnTo>
                    <a:pt x="98" y="40"/>
                  </a:lnTo>
                  <a:lnTo>
                    <a:pt x="98" y="38"/>
                  </a:lnTo>
                  <a:lnTo>
                    <a:pt x="100" y="37"/>
                  </a:lnTo>
                  <a:lnTo>
                    <a:pt x="101" y="35"/>
                  </a:lnTo>
                  <a:lnTo>
                    <a:pt x="101" y="34"/>
                  </a:lnTo>
                  <a:lnTo>
                    <a:pt x="103" y="32"/>
                  </a:lnTo>
                  <a:lnTo>
                    <a:pt x="105" y="30"/>
                  </a:lnTo>
                  <a:lnTo>
                    <a:pt x="106" y="28"/>
                  </a:lnTo>
                  <a:lnTo>
                    <a:pt x="108" y="27"/>
                  </a:lnTo>
                  <a:lnTo>
                    <a:pt x="110" y="25"/>
                  </a:lnTo>
                  <a:lnTo>
                    <a:pt x="110" y="23"/>
                  </a:lnTo>
                  <a:lnTo>
                    <a:pt x="112" y="21"/>
                  </a:lnTo>
                  <a:lnTo>
                    <a:pt x="112" y="20"/>
                  </a:lnTo>
                  <a:lnTo>
                    <a:pt x="112" y="18"/>
                  </a:lnTo>
                  <a:lnTo>
                    <a:pt x="114" y="17"/>
                  </a:lnTo>
                  <a:lnTo>
                    <a:pt x="112" y="17"/>
                  </a:lnTo>
                  <a:lnTo>
                    <a:pt x="112" y="16"/>
                  </a:lnTo>
                  <a:lnTo>
                    <a:pt x="112" y="14"/>
                  </a:lnTo>
                  <a:lnTo>
                    <a:pt x="110" y="14"/>
                  </a:lnTo>
                  <a:lnTo>
                    <a:pt x="110" y="12"/>
                  </a:lnTo>
                  <a:lnTo>
                    <a:pt x="110" y="10"/>
                  </a:lnTo>
                  <a:lnTo>
                    <a:pt x="108" y="10"/>
                  </a:lnTo>
                  <a:lnTo>
                    <a:pt x="108" y="8"/>
                  </a:lnTo>
                  <a:lnTo>
                    <a:pt x="107" y="8"/>
                  </a:lnTo>
                  <a:lnTo>
                    <a:pt x="107" y="6"/>
                  </a:lnTo>
                  <a:lnTo>
                    <a:pt x="105" y="6"/>
                  </a:lnTo>
                  <a:lnTo>
                    <a:pt x="105" y="4"/>
                  </a:lnTo>
                  <a:lnTo>
                    <a:pt x="103" y="2"/>
                  </a:lnTo>
                  <a:lnTo>
                    <a:pt x="103" y="0"/>
                  </a:lnTo>
                  <a:lnTo>
                    <a:pt x="102" y="0"/>
                  </a:lnTo>
                  <a:lnTo>
                    <a:pt x="101" y="0"/>
                  </a:lnTo>
                  <a:lnTo>
                    <a:pt x="99" y="0"/>
                  </a:lnTo>
                  <a:lnTo>
                    <a:pt x="98" y="0"/>
                  </a:lnTo>
                  <a:lnTo>
                    <a:pt x="96" y="0"/>
                  </a:lnTo>
                  <a:lnTo>
                    <a:pt x="94" y="0"/>
                  </a:lnTo>
                  <a:lnTo>
                    <a:pt x="93" y="0"/>
                  </a:lnTo>
                  <a:lnTo>
                    <a:pt x="91" y="0"/>
                  </a:lnTo>
                  <a:lnTo>
                    <a:pt x="89" y="0"/>
                  </a:lnTo>
                  <a:lnTo>
                    <a:pt x="87" y="2"/>
                  </a:lnTo>
                  <a:lnTo>
                    <a:pt x="85" y="3"/>
                  </a:lnTo>
                  <a:lnTo>
                    <a:pt x="83" y="5"/>
                  </a:lnTo>
                  <a:lnTo>
                    <a:pt x="82" y="5"/>
                  </a:lnTo>
                  <a:lnTo>
                    <a:pt x="80" y="7"/>
                  </a:lnTo>
                  <a:lnTo>
                    <a:pt x="79" y="8"/>
                  </a:lnTo>
                  <a:lnTo>
                    <a:pt x="77" y="10"/>
                  </a:lnTo>
                  <a:lnTo>
                    <a:pt x="75" y="11"/>
                  </a:lnTo>
                  <a:lnTo>
                    <a:pt x="75" y="13"/>
                  </a:lnTo>
                  <a:lnTo>
                    <a:pt x="73" y="15"/>
                  </a:lnTo>
                  <a:lnTo>
                    <a:pt x="72" y="17"/>
                  </a:lnTo>
                  <a:lnTo>
                    <a:pt x="71" y="18"/>
                  </a:lnTo>
                  <a:lnTo>
                    <a:pt x="71" y="20"/>
                  </a:lnTo>
                  <a:lnTo>
                    <a:pt x="71" y="21"/>
                  </a:lnTo>
                  <a:lnTo>
                    <a:pt x="73" y="23"/>
                  </a:lnTo>
                  <a:lnTo>
                    <a:pt x="73" y="25"/>
                  </a:lnTo>
                  <a:lnTo>
                    <a:pt x="75" y="27"/>
                  </a:lnTo>
                  <a:lnTo>
                    <a:pt x="75" y="28"/>
                  </a:lnTo>
                  <a:lnTo>
                    <a:pt x="77" y="30"/>
                  </a:lnTo>
                  <a:lnTo>
                    <a:pt x="77" y="33"/>
                  </a:lnTo>
                  <a:lnTo>
                    <a:pt x="78" y="35"/>
                  </a:lnTo>
                  <a:lnTo>
                    <a:pt x="78" y="37"/>
                  </a:lnTo>
                  <a:lnTo>
                    <a:pt x="79" y="38"/>
                  </a:lnTo>
                  <a:lnTo>
                    <a:pt x="79" y="40"/>
                  </a:lnTo>
                  <a:lnTo>
                    <a:pt x="79" y="42"/>
                  </a:lnTo>
                  <a:lnTo>
                    <a:pt x="79" y="44"/>
                  </a:lnTo>
                  <a:lnTo>
                    <a:pt x="81" y="44"/>
                  </a:lnTo>
                </a:path>
              </a:pathLst>
            </a:custGeom>
            <a:solidFill>
              <a:srgbClr val="400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8" name="Freeform 129"/>
            <p:cNvSpPr>
              <a:spLocks/>
            </p:cNvSpPr>
            <p:nvPr/>
          </p:nvSpPr>
          <p:spPr bwMode="auto">
            <a:xfrm>
              <a:off x="5219" y="3677"/>
              <a:ext cx="162" cy="206"/>
            </a:xfrm>
            <a:custGeom>
              <a:avLst/>
              <a:gdLst>
                <a:gd name="T0" fmla="*/ 2 w 162"/>
                <a:gd name="T1" fmla="*/ 87 h 206"/>
                <a:gd name="T2" fmla="*/ 2 w 162"/>
                <a:gd name="T3" fmla="*/ 104 h 206"/>
                <a:gd name="T4" fmla="*/ 2 w 162"/>
                <a:gd name="T5" fmla="*/ 117 h 206"/>
                <a:gd name="T6" fmla="*/ 4 w 162"/>
                <a:gd name="T7" fmla="*/ 127 h 206"/>
                <a:gd name="T8" fmla="*/ 6 w 162"/>
                <a:gd name="T9" fmla="*/ 132 h 206"/>
                <a:gd name="T10" fmla="*/ 7 w 162"/>
                <a:gd name="T11" fmla="*/ 138 h 206"/>
                <a:gd name="T12" fmla="*/ 11 w 162"/>
                <a:gd name="T13" fmla="*/ 146 h 206"/>
                <a:gd name="T14" fmla="*/ 24 w 162"/>
                <a:gd name="T15" fmla="*/ 168 h 206"/>
                <a:gd name="T16" fmla="*/ 41 w 162"/>
                <a:gd name="T17" fmla="*/ 190 h 206"/>
                <a:gd name="T18" fmla="*/ 51 w 162"/>
                <a:gd name="T19" fmla="*/ 203 h 206"/>
                <a:gd name="T20" fmla="*/ 56 w 162"/>
                <a:gd name="T21" fmla="*/ 205 h 206"/>
                <a:gd name="T22" fmla="*/ 59 w 162"/>
                <a:gd name="T23" fmla="*/ 205 h 206"/>
                <a:gd name="T24" fmla="*/ 66 w 162"/>
                <a:gd name="T25" fmla="*/ 203 h 206"/>
                <a:gd name="T26" fmla="*/ 75 w 162"/>
                <a:gd name="T27" fmla="*/ 204 h 206"/>
                <a:gd name="T28" fmla="*/ 86 w 162"/>
                <a:gd name="T29" fmla="*/ 202 h 206"/>
                <a:gd name="T30" fmla="*/ 97 w 162"/>
                <a:gd name="T31" fmla="*/ 199 h 206"/>
                <a:gd name="T32" fmla="*/ 109 w 162"/>
                <a:gd name="T33" fmla="*/ 192 h 206"/>
                <a:gd name="T34" fmla="*/ 123 w 162"/>
                <a:gd name="T35" fmla="*/ 181 h 206"/>
                <a:gd name="T36" fmla="*/ 135 w 162"/>
                <a:gd name="T37" fmla="*/ 167 h 206"/>
                <a:gd name="T38" fmla="*/ 142 w 162"/>
                <a:gd name="T39" fmla="*/ 156 h 206"/>
                <a:gd name="T40" fmla="*/ 148 w 162"/>
                <a:gd name="T41" fmla="*/ 140 h 206"/>
                <a:gd name="T42" fmla="*/ 150 w 162"/>
                <a:gd name="T43" fmla="*/ 126 h 206"/>
                <a:gd name="T44" fmla="*/ 153 w 162"/>
                <a:gd name="T45" fmla="*/ 113 h 206"/>
                <a:gd name="T46" fmla="*/ 155 w 162"/>
                <a:gd name="T47" fmla="*/ 102 h 206"/>
                <a:gd name="T48" fmla="*/ 159 w 162"/>
                <a:gd name="T49" fmla="*/ 88 h 206"/>
                <a:gd name="T50" fmla="*/ 160 w 162"/>
                <a:gd name="T51" fmla="*/ 78 h 206"/>
                <a:gd name="T52" fmla="*/ 157 w 162"/>
                <a:gd name="T53" fmla="*/ 78 h 206"/>
                <a:gd name="T54" fmla="*/ 152 w 162"/>
                <a:gd name="T55" fmla="*/ 78 h 206"/>
                <a:gd name="T56" fmla="*/ 151 w 162"/>
                <a:gd name="T57" fmla="*/ 77 h 206"/>
                <a:gd name="T58" fmla="*/ 149 w 162"/>
                <a:gd name="T59" fmla="*/ 70 h 206"/>
                <a:gd name="T60" fmla="*/ 147 w 162"/>
                <a:gd name="T61" fmla="*/ 59 h 206"/>
                <a:gd name="T62" fmla="*/ 147 w 162"/>
                <a:gd name="T63" fmla="*/ 51 h 206"/>
                <a:gd name="T64" fmla="*/ 144 w 162"/>
                <a:gd name="T65" fmla="*/ 46 h 206"/>
                <a:gd name="T66" fmla="*/ 144 w 162"/>
                <a:gd name="T67" fmla="*/ 44 h 206"/>
                <a:gd name="T68" fmla="*/ 142 w 162"/>
                <a:gd name="T69" fmla="*/ 42 h 206"/>
                <a:gd name="T70" fmla="*/ 142 w 162"/>
                <a:gd name="T71" fmla="*/ 40 h 206"/>
                <a:gd name="T72" fmla="*/ 142 w 162"/>
                <a:gd name="T73" fmla="*/ 37 h 206"/>
                <a:gd name="T74" fmla="*/ 142 w 162"/>
                <a:gd name="T75" fmla="*/ 36 h 206"/>
                <a:gd name="T76" fmla="*/ 141 w 162"/>
                <a:gd name="T77" fmla="*/ 36 h 206"/>
                <a:gd name="T78" fmla="*/ 137 w 162"/>
                <a:gd name="T79" fmla="*/ 37 h 206"/>
                <a:gd name="T80" fmla="*/ 135 w 162"/>
                <a:gd name="T81" fmla="*/ 39 h 206"/>
                <a:gd name="T82" fmla="*/ 132 w 162"/>
                <a:gd name="T83" fmla="*/ 41 h 206"/>
                <a:gd name="T84" fmla="*/ 107 w 162"/>
                <a:gd name="T85" fmla="*/ 28 h 206"/>
                <a:gd name="T86" fmla="*/ 74 w 162"/>
                <a:gd name="T87" fmla="*/ 10 h 206"/>
                <a:gd name="T88" fmla="*/ 58 w 162"/>
                <a:gd name="T89" fmla="*/ 0 h 206"/>
                <a:gd name="T90" fmla="*/ 44 w 162"/>
                <a:gd name="T91" fmla="*/ 2 h 206"/>
                <a:gd name="T92" fmla="*/ 20 w 162"/>
                <a:gd name="T93" fmla="*/ 8 h 206"/>
                <a:gd name="T94" fmla="*/ 5 w 162"/>
                <a:gd name="T95" fmla="*/ 12 h 206"/>
                <a:gd name="T96" fmla="*/ 4 w 162"/>
                <a:gd name="T97" fmla="*/ 19 h 206"/>
                <a:gd name="T98" fmla="*/ 0 w 162"/>
                <a:gd name="T99" fmla="*/ 40 h 206"/>
                <a:gd name="T100" fmla="*/ 0 w 162"/>
                <a:gd name="T101" fmla="*/ 67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206">
                  <a:moveTo>
                    <a:pt x="2" y="78"/>
                  </a:moveTo>
                  <a:lnTo>
                    <a:pt x="2" y="81"/>
                  </a:lnTo>
                  <a:lnTo>
                    <a:pt x="2" y="83"/>
                  </a:lnTo>
                  <a:lnTo>
                    <a:pt x="2" y="85"/>
                  </a:lnTo>
                  <a:lnTo>
                    <a:pt x="2" y="87"/>
                  </a:lnTo>
                  <a:lnTo>
                    <a:pt x="2" y="91"/>
                  </a:lnTo>
                  <a:lnTo>
                    <a:pt x="2" y="94"/>
                  </a:lnTo>
                  <a:lnTo>
                    <a:pt x="2" y="98"/>
                  </a:lnTo>
                  <a:lnTo>
                    <a:pt x="2" y="100"/>
                  </a:lnTo>
                  <a:lnTo>
                    <a:pt x="2" y="104"/>
                  </a:lnTo>
                  <a:lnTo>
                    <a:pt x="2" y="107"/>
                  </a:lnTo>
                  <a:lnTo>
                    <a:pt x="2" y="111"/>
                  </a:lnTo>
                  <a:lnTo>
                    <a:pt x="2" y="112"/>
                  </a:lnTo>
                  <a:lnTo>
                    <a:pt x="2" y="115"/>
                  </a:lnTo>
                  <a:lnTo>
                    <a:pt x="2" y="117"/>
                  </a:lnTo>
                  <a:lnTo>
                    <a:pt x="2" y="119"/>
                  </a:lnTo>
                  <a:lnTo>
                    <a:pt x="4" y="120"/>
                  </a:lnTo>
                  <a:lnTo>
                    <a:pt x="4" y="123"/>
                  </a:lnTo>
                  <a:lnTo>
                    <a:pt x="4" y="125"/>
                  </a:lnTo>
                  <a:lnTo>
                    <a:pt x="4" y="127"/>
                  </a:lnTo>
                  <a:lnTo>
                    <a:pt x="4" y="128"/>
                  </a:lnTo>
                  <a:lnTo>
                    <a:pt x="4" y="130"/>
                  </a:lnTo>
                  <a:lnTo>
                    <a:pt x="4" y="132"/>
                  </a:lnTo>
                  <a:lnTo>
                    <a:pt x="6" y="132"/>
                  </a:lnTo>
                  <a:lnTo>
                    <a:pt x="6" y="134"/>
                  </a:lnTo>
                  <a:lnTo>
                    <a:pt x="6" y="136"/>
                  </a:lnTo>
                  <a:lnTo>
                    <a:pt x="7" y="136"/>
                  </a:lnTo>
                  <a:lnTo>
                    <a:pt x="7" y="138"/>
                  </a:lnTo>
                  <a:lnTo>
                    <a:pt x="7" y="139"/>
                  </a:lnTo>
                  <a:lnTo>
                    <a:pt x="7" y="140"/>
                  </a:lnTo>
                  <a:lnTo>
                    <a:pt x="9" y="140"/>
                  </a:lnTo>
                  <a:lnTo>
                    <a:pt x="9" y="144"/>
                  </a:lnTo>
                  <a:lnTo>
                    <a:pt x="11" y="146"/>
                  </a:lnTo>
                  <a:lnTo>
                    <a:pt x="13" y="150"/>
                  </a:lnTo>
                  <a:lnTo>
                    <a:pt x="16" y="154"/>
                  </a:lnTo>
                  <a:lnTo>
                    <a:pt x="17" y="159"/>
                  </a:lnTo>
                  <a:lnTo>
                    <a:pt x="21" y="163"/>
                  </a:lnTo>
                  <a:lnTo>
                    <a:pt x="24" y="168"/>
                  </a:lnTo>
                  <a:lnTo>
                    <a:pt x="28" y="172"/>
                  </a:lnTo>
                  <a:lnTo>
                    <a:pt x="30" y="177"/>
                  </a:lnTo>
                  <a:lnTo>
                    <a:pt x="34" y="181"/>
                  </a:lnTo>
                  <a:lnTo>
                    <a:pt x="37" y="186"/>
                  </a:lnTo>
                  <a:lnTo>
                    <a:pt x="41" y="190"/>
                  </a:lnTo>
                  <a:lnTo>
                    <a:pt x="43" y="194"/>
                  </a:lnTo>
                  <a:lnTo>
                    <a:pt x="47" y="197"/>
                  </a:lnTo>
                  <a:lnTo>
                    <a:pt x="48" y="199"/>
                  </a:lnTo>
                  <a:lnTo>
                    <a:pt x="51" y="201"/>
                  </a:lnTo>
                  <a:lnTo>
                    <a:pt x="51" y="203"/>
                  </a:lnTo>
                  <a:lnTo>
                    <a:pt x="52" y="203"/>
                  </a:lnTo>
                  <a:lnTo>
                    <a:pt x="52" y="205"/>
                  </a:lnTo>
                  <a:lnTo>
                    <a:pt x="54" y="205"/>
                  </a:lnTo>
                  <a:lnTo>
                    <a:pt x="56" y="205"/>
                  </a:lnTo>
                  <a:lnTo>
                    <a:pt x="57" y="205"/>
                  </a:lnTo>
                  <a:lnTo>
                    <a:pt x="59" y="205"/>
                  </a:lnTo>
                  <a:lnTo>
                    <a:pt x="61" y="204"/>
                  </a:lnTo>
                  <a:lnTo>
                    <a:pt x="63" y="204"/>
                  </a:lnTo>
                  <a:lnTo>
                    <a:pt x="64" y="204"/>
                  </a:lnTo>
                  <a:lnTo>
                    <a:pt x="66" y="203"/>
                  </a:lnTo>
                  <a:lnTo>
                    <a:pt x="67" y="204"/>
                  </a:lnTo>
                  <a:lnTo>
                    <a:pt x="69" y="204"/>
                  </a:lnTo>
                  <a:lnTo>
                    <a:pt x="71" y="204"/>
                  </a:lnTo>
                  <a:lnTo>
                    <a:pt x="73" y="204"/>
                  </a:lnTo>
                  <a:lnTo>
                    <a:pt x="75" y="204"/>
                  </a:lnTo>
                  <a:lnTo>
                    <a:pt x="77" y="204"/>
                  </a:lnTo>
                  <a:lnTo>
                    <a:pt x="79" y="204"/>
                  </a:lnTo>
                  <a:lnTo>
                    <a:pt x="83" y="202"/>
                  </a:lnTo>
                  <a:lnTo>
                    <a:pt x="84" y="202"/>
                  </a:lnTo>
                  <a:lnTo>
                    <a:pt x="86" y="202"/>
                  </a:lnTo>
                  <a:lnTo>
                    <a:pt x="88" y="202"/>
                  </a:lnTo>
                  <a:lnTo>
                    <a:pt x="92" y="200"/>
                  </a:lnTo>
                  <a:lnTo>
                    <a:pt x="94" y="200"/>
                  </a:lnTo>
                  <a:lnTo>
                    <a:pt x="95" y="199"/>
                  </a:lnTo>
                  <a:lnTo>
                    <a:pt x="97" y="199"/>
                  </a:lnTo>
                  <a:lnTo>
                    <a:pt x="99" y="197"/>
                  </a:lnTo>
                  <a:lnTo>
                    <a:pt x="101" y="197"/>
                  </a:lnTo>
                  <a:lnTo>
                    <a:pt x="104" y="196"/>
                  </a:lnTo>
                  <a:lnTo>
                    <a:pt x="105" y="194"/>
                  </a:lnTo>
                  <a:lnTo>
                    <a:pt x="109" y="192"/>
                  </a:lnTo>
                  <a:lnTo>
                    <a:pt x="111" y="190"/>
                  </a:lnTo>
                  <a:lnTo>
                    <a:pt x="115" y="188"/>
                  </a:lnTo>
                  <a:lnTo>
                    <a:pt x="117" y="186"/>
                  </a:lnTo>
                  <a:lnTo>
                    <a:pt x="121" y="183"/>
                  </a:lnTo>
                  <a:lnTo>
                    <a:pt x="123" y="181"/>
                  </a:lnTo>
                  <a:lnTo>
                    <a:pt x="126" y="178"/>
                  </a:lnTo>
                  <a:lnTo>
                    <a:pt x="128" y="176"/>
                  </a:lnTo>
                  <a:lnTo>
                    <a:pt x="132" y="172"/>
                  </a:lnTo>
                  <a:lnTo>
                    <a:pt x="134" y="170"/>
                  </a:lnTo>
                  <a:lnTo>
                    <a:pt x="135" y="167"/>
                  </a:lnTo>
                  <a:lnTo>
                    <a:pt x="137" y="166"/>
                  </a:lnTo>
                  <a:lnTo>
                    <a:pt x="140" y="162"/>
                  </a:lnTo>
                  <a:lnTo>
                    <a:pt x="140" y="160"/>
                  </a:lnTo>
                  <a:lnTo>
                    <a:pt x="142" y="158"/>
                  </a:lnTo>
                  <a:lnTo>
                    <a:pt x="142" y="156"/>
                  </a:lnTo>
                  <a:lnTo>
                    <a:pt x="144" y="152"/>
                  </a:lnTo>
                  <a:lnTo>
                    <a:pt x="144" y="150"/>
                  </a:lnTo>
                  <a:lnTo>
                    <a:pt x="146" y="147"/>
                  </a:lnTo>
                  <a:lnTo>
                    <a:pt x="146" y="144"/>
                  </a:lnTo>
                  <a:lnTo>
                    <a:pt x="148" y="140"/>
                  </a:lnTo>
                  <a:lnTo>
                    <a:pt x="148" y="138"/>
                  </a:lnTo>
                  <a:lnTo>
                    <a:pt x="148" y="134"/>
                  </a:lnTo>
                  <a:lnTo>
                    <a:pt x="148" y="131"/>
                  </a:lnTo>
                  <a:lnTo>
                    <a:pt x="150" y="128"/>
                  </a:lnTo>
                  <a:lnTo>
                    <a:pt x="150" y="126"/>
                  </a:lnTo>
                  <a:lnTo>
                    <a:pt x="151" y="122"/>
                  </a:lnTo>
                  <a:lnTo>
                    <a:pt x="151" y="120"/>
                  </a:lnTo>
                  <a:lnTo>
                    <a:pt x="153" y="117"/>
                  </a:lnTo>
                  <a:lnTo>
                    <a:pt x="153" y="115"/>
                  </a:lnTo>
                  <a:lnTo>
                    <a:pt x="153" y="113"/>
                  </a:lnTo>
                  <a:lnTo>
                    <a:pt x="153" y="111"/>
                  </a:lnTo>
                  <a:lnTo>
                    <a:pt x="155" y="109"/>
                  </a:lnTo>
                  <a:lnTo>
                    <a:pt x="155" y="107"/>
                  </a:lnTo>
                  <a:lnTo>
                    <a:pt x="155" y="104"/>
                  </a:lnTo>
                  <a:lnTo>
                    <a:pt x="155" y="102"/>
                  </a:lnTo>
                  <a:lnTo>
                    <a:pt x="157" y="98"/>
                  </a:lnTo>
                  <a:lnTo>
                    <a:pt x="157" y="96"/>
                  </a:lnTo>
                  <a:lnTo>
                    <a:pt x="157" y="93"/>
                  </a:lnTo>
                  <a:lnTo>
                    <a:pt x="157" y="92"/>
                  </a:lnTo>
                  <a:lnTo>
                    <a:pt x="159" y="88"/>
                  </a:lnTo>
                  <a:lnTo>
                    <a:pt x="159" y="86"/>
                  </a:lnTo>
                  <a:lnTo>
                    <a:pt x="160" y="83"/>
                  </a:lnTo>
                  <a:lnTo>
                    <a:pt x="160" y="82"/>
                  </a:lnTo>
                  <a:lnTo>
                    <a:pt x="161" y="78"/>
                  </a:lnTo>
                  <a:lnTo>
                    <a:pt x="160" y="78"/>
                  </a:lnTo>
                  <a:lnTo>
                    <a:pt x="159" y="78"/>
                  </a:lnTo>
                  <a:lnTo>
                    <a:pt x="157" y="78"/>
                  </a:lnTo>
                  <a:lnTo>
                    <a:pt x="156" y="78"/>
                  </a:lnTo>
                  <a:lnTo>
                    <a:pt x="154" y="78"/>
                  </a:lnTo>
                  <a:lnTo>
                    <a:pt x="152" y="78"/>
                  </a:lnTo>
                  <a:lnTo>
                    <a:pt x="151" y="78"/>
                  </a:lnTo>
                  <a:lnTo>
                    <a:pt x="151" y="77"/>
                  </a:lnTo>
                  <a:lnTo>
                    <a:pt x="150" y="77"/>
                  </a:lnTo>
                  <a:lnTo>
                    <a:pt x="150" y="75"/>
                  </a:lnTo>
                  <a:lnTo>
                    <a:pt x="150" y="73"/>
                  </a:lnTo>
                  <a:lnTo>
                    <a:pt x="150" y="72"/>
                  </a:lnTo>
                  <a:lnTo>
                    <a:pt x="149" y="70"/>
                  </a:lnTo>
                  <a:lnTo>
                    <a:pt x="149" y="68"/>
                  </a:lnTo>
                  <a:lnTo>
                    <a:pt x="149" y="66"/>
                  </a:lnTo>
                  <a:lnTo>
                    <a:pt x="149" y="63"/>
                  </a:lnTo>
                  <a:lnTo>
                    <a:pt x="147" y="61"/>
                  </a:lnTo>
                  <a:lnTo>
                    <a:pt x="147" y="59"/>
                  </a:lnTo>
                  <a:lnTo>
                    <a:pt x="147" y="57"/>
                  </a:lnTo>
                  <a:lnTo>
                    <a:pt x="147" y="54"/>
                  </a:lnTo>
                  <a:lnTo>
                    <a:pt x="147" y="53"/>
                  </a:lnTo>
                  <a:lnTo>
                    <a:pt x="147" y="51"/>
                  </a:lnTo>
                  <a:lnTo>
                    <a:pt x="147" y="49"/>
                  </a:lnTo>
                  <a:lnTo>
                    <a:pt x="145" y="49"/>
                  </a:lnTo>
                  <a:lnTo>
                    <a:pt x="145" y="48"/>
                  </a:lnTo>
                  <a:lnTo>
                    <a:pt x="144" y="48"/>
                  </a:lnTo>
                  <a:lnTo>
                    <a:pt x="144" y="46"/>
                  </a:lnTo>
                  <a:lnTo>
                    <a:pt x="144" y="45"/>
                  </a:lnTo>
                  <a:lnTo>
                    <a:pt x="144" y="44"/>
                  </a:lnTo>
                  <a:lnTo>
                    <a:pt x="144" y="42"/>
                  </a:lnTo>
                  <a:lnTo>
                    <a:pt x="142" y="42"/>
                  </a:lnTo>
                  <a:lnTo>
                    <a:pt x="142" y="40"/>
                  </a:lnTo>
                  <a:lnTo>
                    <a:pt x="142" y="39"/>
                  </a:lnTo>
                  <a:lnTo>
                    <a:pt x="142" y="37"/>
                  </a:lnTo>
                  <a:lnTo>
                    <a:pt x="142" y="36"/>
                  </a:lnTo>
                  <a:lnTo>
                    <a:pt x="142" y="35"/>
                  </a:lnTo>
                  <a:lnTo>
                    <a:pt x="141" y="36"/>
                  </a:lnTo>
                  <a:lnTo>
                    <a:pt x="139" y="36"/>
                  </a:lnTo>
                  <a:lnTo>
                    <a:pt x="137" y="37"/>
                  </a:lnTo>
                  <a:lnTo>
                    <a:pt x="135" y="39"/>
                  </a:lnTo>
                  <a:lnTo>
                    <a:pt x="134" y="41"/>
                  </a:lnTo>
                  <a:lnTo>
                    <a:pt x="132" y="41"/>
                  </a:lnTo>
                  <a:lnTo>
                    <a:pt x="129" y="40"/>
                  </a:lnTo>
                  <a:lnTo>
                    <a:pt x="124" y="38"/>
                  </a:lnTo>
                  <a:lnTo>
                    <a:pt x="120" y="35"/>
                  </a:lnTo>
                  <a:lnTo>
                    <a:pt x="113" y="33"/>
                  </a:lnTo>
                  <a:lnTo>
                    <a:pt x="107" y="28"/>
                  </a:lnTo>
                  <a:lnTo>
                    <a:pt x="100" y="25"/>
                  </a:lnTo>
                  <a:lnTo>
                    <a:pt x="94" y="20"/>
                  </a:lnTo>
                  <a:lnTo>
                    <a:pt x="87" y="17"/>
                  </a:lnTo>
                  <a:lnTo>
                    <a:pt x="81" y="14"/>
                  </a:lnTo>
                  <a:lnTo>
                    <a:pt x="74" y="10"/>
                  </a:lnTo>
                  <a:lnTo>
                    <a:pt x="69" y="7"/>
                  </a:lnTo>
                  <a:lnTo>
                    <a:pt x="64" y="5"/>
                  </a:lnTo>
                  <a:lnTo>
                    <a:pt x="61" y="2"/>
                  </a:lnTo>
                  <a:lnTo>
                    <a:pt x="58" y="1"/>
                  </a:lnTo>
                  <a:lnTo>
                    <a:pt x="58" y="0"/>
                  </a:lnTo>
                  <a:lnTo>
                    <a:pt x="57" y="0"/>
                  </a:lnTo>
                  <a:lnTo>
                    <a:pt x="55" y="0"/>
                  </a:lnTo>
                  <a:lnTo>
                    <a:pt x="52" y="0"/>
                  </a:lnTo>
                  <a:lnTo>
                    <a:pt x="49" y="0"/>
                  </a:lnTo>
                  <a:lnTo>
                    <a:pt x="44" y="2"/>
                  </a:lnTo>
                  <a:lnTo>
                    <a:pt x="40" y="2"/>
                  </a:lnTo>
                  <a:lnTo>
                    <a:pt x="35" y="4"/>
                  </a:lnTo>
                  <a:lnTo>
                    <a:pt x="31" y="4"/>
                  </a:lnTo>
                  <a:lnTo>
                    <a:pt x="26" y="6"/>
                  </a:lnTo>
                  <a:lnTo>
                    <a:pt x="20" y="8"/>
                  </a:lnTo>
                  <a:lnTo>
                    <a:pt x="16" y="10"/>
                  </a:lnTo>
                  <a:lnTo>
                    <a:pt x="12" y="10"/>
                  </a:lnTo>
                  <a:lnTo>
                    <a:pt x="9" y="12"/>
                  </a:lnTo>
                  <a:lnTo>
                    <a:pt x="7" y="12"/>
                  </a:lnTo>
                  <a:lnTo>
                    <a:pt x="5" y="12"/>
                  </a:lnTo>
                  <a:lnTo>
                    <a:pt x="4" y="14"/>
                  </a:lnTo>
                  <a:lnTo>
                    <a:pt x="4" y="17"/>
                  </a:lnTo>
                  <a:lnTo>
                    <a:pt x="4" y="19"/>
                  </a:lnTo>
                  <a:lnTo>
                    <a:pt x="2" y="23"/>
                  </a:lnTo>
                  <a:lnTo>
                    <a:pt x="2" y="26"/>
                  </a:lnTo>
                  <a:lnTo>
                    <a:pt x="2" y="30"/>
                  </a:lnTo>
                  <a:lnTo>
                    <a:pt x="2" y="34"/>
                  </a:lnTo>
                  <a:lnTo>
                    <a:pt x="0" y="40"/>
                  </a:lnTo>
                  <a:lnTo>
                    <a:pt x="0" y="45"/>
                  </a:lnTo>
                  <a:lnTo>
                    <a:pt x="0" y="51"/>
                  </a:lnTo>
                  <a:lnTo>
                    <a:pt x="0" y="55"/>
                  </a:lnTo>
                  <a:lnTo>
                    <a:pt x="0" y="61"/>
                  </a:lnTo>
                  <a:lnTo>
                    <a:pt x="0" y="67"/>
                  </a:lnTo>
                  <a:lnTo>
                    <a:pt x="0" y="72"/>
                  </a:lnTo>
                  <a:lnTo>
                    <a:pt x="2" y="7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09" name="Freeform 130"/>
            <p:cNvSpPr>
              <a:spLocks/>
            </p:cNvSpPr>
            <p:nvPr/>
          </p:nvSpPr>
          <p:spPr bwMode="auto">
            <a:xfrm>
              <a:off x="5243" y="3680"/>
              <a:ext cx="139" cy="199"/>
            </a:xfrm>
            <a:custGeom>
              <a:avLst/>
              <a:gdLst>
                <a:gd name="T0" fmla="*/ 10 w 139"/>
                <a:gd name="T1" fmla="*/ 73 h 199"/>
                <a:gd name="T2" fmla="*/ 7 w 139"/>
                <a:gd name="T3" fmla="*/ 79 h 199"/>
                <a:gd name="T4" fmla="*/ 0 w 139"/>
                <a:gd name="T5" fmla="*/ 85 h 199"/>
                <a:gd name="T6" fmla="*/ 5 w 139"/>
                <a:gd name="T7" fmla="*/ 86 h 199"/>
                <a:gd name="T8" fmla="*/ 14 w 139"/>
                <a:gd name="T9" fmla="*/ 84 h 199"/>
                <a:gd name="T10" fmla="*/ 23 w 139"/>
                <a:gd name="T11" fmla="*/ 84 h 199"/>
                <a:gd name="T12" fmla="*/ 29 w 139"/>
                <a:gd name="T13" fmla="*/ 84 h 199"/>
                <a:gd name="T14" fmla="*/ 32 w 139"/>
                <a:gd name="T15" fmla="*/ 87 h 199"/>
                <a:gd name="T16" fmla="*/ 36 w 139"/>
                <a:gd name="T17" fmla="*/ 96 h 199"/>
                <a:gd name="T18" fmla="*/ 37 w 139"/>
                <a:gd name="T19" fmla="*/ 104 h 199"/>
                <a:gd name="T20" fmla="*/ 36 w 139"/>
                <a:gd name="T21" fmla="*/ 115 h 199"/>
                <a:gd name="T22" fmla="*/ 31 w 139"/>
                <a:gd name="T23" fmla="*/ 120 h 199"/>
                <a:gd name="T24" fmla="*/ 32 w 139"/>
                <a:gd name="T25" fmla="*/ 127 h 199"/>
                <a:gd name="T26" fmla="*/ 45 w 139"/>
                <a:gd name="T27" fmla="*/ 139 h 199"/>
                <a:gd name="T28" fmla="*/ 58 w 139"/>
                <a:gd name="T29" fmla="*/ 134 h 199"/>
                <a:gd name="T30" fmla="*/ 66 w 139"/>
                <a:gd name="T31" fmla="*/ 121 h 199"/>
                <a:gd name="T32" fmla="*/ 64 w 139"/>
                <a:gd name="T33" fmla="*/ 106 h 199"/>
                <a:gd name="T34" fmla="*/ 65 w 139"/>
                <a:gd name="T35" fmla="*/ 94 h 199"/>
                <a:gd name="T36" fmla="*/ 65 w 139"/>
                <a:gd name="T37" fmla="*/ 79 h 199"/>
                <a:gd name="T38" fmla="*/ 69 w 139"/>
                <a:gd name="T39" fmla="*/ 75 h 199"/>
                <a:gd name="T40" fmla="*/ 75 w 139"/>
                <a:gd name="T41" fmla="*/ 70 h 199"/>
                <a:gd name="T42" fmla="*/ 91 w 139"/>
                <a:gd name="T43" fmla="*/ 70 h 199"/>
                <a:gd name="T44" fmla="*/ 100 w 139"/>
                <a:gd name="T45" fmla="*/ 76 h 199"/>
                <a:gd name="T46" fmla="*/ 106 w 139"/>
                <a:gd name="T47" fmla="*/ 82 h 199"/>
                <a:gd name="T48" fmla="*/ 113 w 139"/>
                <a:gd name="T49" fmla="*/ 103 h 199"/>
                <a:gd name="T50" fmla="*/ 92 w 139"/>
                <a:gd name="T51" fmla="*/ 137 h 199"/>
                <a:gd name="T52" fmla="*/ 71 w 139"/>
                <a:gd name="T53" fmla="*/ 122 h 199"/>
                <a:gd name="T54" fmla="*/ 59 w 139"/>
                <a:gd name="T55" fmla="*/ 127 h 199"/>
                <a:gd name="T56" fmla="*/ 56 w 139"/>
                <a:gd name="T57" fmla="*/ 138 h 199"/>
                <a:gd name="T58" fmla="*/ 64 w 139"/>
                <a:gd name="T59" fmla="*/ 141 h 199"/>
                <a:gd name="T60" fmla="*/ 73 w 139"/>
                <a:gd name="T61" fmla="*/ 146 h 199"/>
                <a:gd name="T62" fmla="*/ 79 w 139"/>
                <a:gd name="T63" fmla="*/ 155 h 199"/>
                <a:gd name="T64" fmla="*/ 73 w 139"/>
                <a:gd name="T65" fmla="*/ 157 h 199"/>
                <a:gd name="T66" fmla="*/ 66 w 139"/>
                <a:gd name="T67" fmla="*/ 160 h 199"/>
                <a:gd name="T68" fmla="*/ 49 w 139"/>
                <a:gd name="T69" fmla="*/ 163 h 199"/>
                <a:gd name="T70" fmla="*/ 36 w 139"/>
                <a:gd name="T71" fmla="*/ 163 h 199"/>
                <a:gd name="T72" fmla="*/ 20 w 139"/>
                <a:gd name="T73" fmla="*/ 161 h 199"/>
                <a:gd name="T74" fmla="*/ 39 w 139"/>
                <a:gd name="T75" fmla="*/ 171 h 199"/>
                <a:gd name="T76" fmla="*/ 49 w 139"/>
                <a:gd name="T77" fmla="*/ 171 h 199"/>
                <a:gd name="T78" fmla="*/ 53 w 139"/>
                <a:gd name="T79" fmla="*/ 171 h 199"/>
                <a:gd name="T80" fmla="*/ 66 w 139"/>
                <a:gd name="T81" fmla="*/ 167 h 199"/>
                <a:gd name="T82" fmla="*/ 73 w 139"/>
                <a:gd name="T83" fmla="*/ 169 h 199"/>
                <a:gd name="T84" fmla="*/ 62 w 139"/>
                <a:gd name="T85" fmla="*/ 186 h 199"/>
                <a:gd name="T86" fmla="*/ 42 w 139"/>
                <a:gd name="T87" fmla="*/ 191 h 199"/>
                <a:gd name="T88" fmla="*/ 29 w 139"/>
                <a:gd name="T89" fmla="*/ 198 h 199"/>
                <a:gd name="T90" fmla="*/ 58 w 139"/>
                <a:gd name="T91" fmla="*/ 196 h 199"/>
                <a:gd name="T92" fmla="*/ 74 w 139"/>
                <a:gd name="T93" fmla="*/ 192 h 199"/>
                <a:gd name="T94" fmla="*/ 98 w 139"/>
                <a:gd name="T95" fmla="*/ 174 h 199"/>
                <a:gd name="T96" fmla="*/ 108 w 139"/>
                <a:gd name="T97" fmla="*/ 159 h 199"/>
                <a:gd name="T98" fmla="*/ 118 w 139"/>
                <a:gd name="T99" fmla="*/ 145 h 199"/>
                <a:gd name="T100" fmla="*/ 130 w 139"/>
                <a:gd name="T101" fmla="*/ 119 h 199"/>
                <a:gd name="T102" fmla="*/ 134 w 139"/>
                <a:gd name="T103" fmla="*/ 103 h 199"/>
                <a:gd name="T104" fmla="*/ 137 w 139"/>
                <a:gd name="T105" fmla="*/ 86 h 199"/>
                <a:gd name="T106" fmla="*/ 134 w 139"/>
                <a:gd name="T107" fmla="*/ 72 h 199"/>
                <a:gd name="T108" fmla="*/ 128 w 139"/>
                <a:gd name="T109" fmla="*/ 63 h 199"/>
                <a:gd name="T110" fmla="*/ 125 w 139"/>
                <a:gd name="T111" fmla="*/ 50 h 199"/>
                <a:gd name="T112" fmla="*/ 118 w 139"/>
                <a:gd name="T113" fmla="*/ 21 h 199"/>
                <a:gd name="T114" fmla="*/ 104 w 139"/>
                <a:gd name="T115" fmla="*/ 1 h 199"/>
                <a:gd name="T116" fmla="*/ 11 w 139"/>
                <a:gd name="T117" fmla="*/ 2 h 199"/>
                <a:gd name="T118" fmla="*/ 2 w 139"/>
                <a:gd name="T119" fmla="*/ 32 h 199"/>
                <a:gd name="T120" fmla="*/ 14 w 139"/>
                <a:gd name="T121" fmla="*/ 66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9" h="199">
                  <a:moveTo>
                    <a:pt x="14" y="66"/>
                  </a:moveTo>
                  <a:lnTo>
                    <a:pt x="13" y="68"/>
                  </a:lnTo>
                  <a:lnTo>
                    <a:pt x="12" y="70"/>
                  </a:lnTo>
                  <a:lnTo>
                    <a:pt x="12" y="71"/>
                  </a:lnTo>
                  <a:lnTo>
                    <a:pt x="10" y="73"/>
                  </a:lnTo>
                  <a:lnTo>
                    <a:pt x="10" y="75"/>
                  </a:lnTo>
                  <a:lnTo>
                    <a:pt x="10" y="77"/>
                  </a:lnTo>
                  <a:lnTo>
                    <a:pt x="8" y="79"/>
                  </a:lnTo>
                  <a:lnTo>
                    <a:pt x="7" y="79"/>
                  </a:lnTo>
                  <a:lnTo>
                    <a:pt x="5" y="80"/>
                  </a:lnTo>
                  <a:lnTo>
                    <a:pt x="4" y="80"/>
                  </a:lnTo>
                  <a:lnTo>
                    <a:pt x="2" y="82"/>
                  </a:lnTo>
                  <a:lnTo>
                    <a:pt x="1" y="83"/>
                  </a:lnTo>
                  <a:lnTo>
                    <a:pt x="0" y="85"/>
                  </a:lnTo>
                  <a:lnTo>
                    <a:pt x="2" y="85"/>
                  </a:lnTo>
                  <a:lnTo>
                    <a:pt x="2" y="86"/>
                  </a:lnTo>
                  <a:lnTo>
                    <a:pt x="3" y="86"/>
                  </a:lnTo>
                  <a:lnTo>
                    <a:pt x="5" y="86"/>
                  </a:lnTo>
                  <a:lnTo>
                    <a:pt x="7" y="84"/>
                  </a:lnTo>
                  <a:lnTo>
                    <a:pt x="9" y="84"/>
                  </a:lnTo>
                  <a:lnTo>
                    <a:pt x="11" y="84"/>
                  </a:lnTo>
                  <a:lnTo>
                    <a:pt x="12" y="84"/>
                  </a:lnTo>
                  <a:lnTo>
                    <a:pt x="14" y="82"/>
                  </a:lnTo>
                  <a:lnTo>
                    <a:pt x="14" y="84"/>
                  </a:lnTo>
                  <a:lnTo>
                    <a:pt x="16" y="84"/>
                  </a:lnTo>
                  <a:lnTo>
                    <a:pt x="18" y="84"/>
                  </a:lnTo>
                  <a:lnTo>
                    <a:pt x="19" y="84"/>
                  </a:lnTo>
                  <a:lnTo>
                    <a:pt x="21" y="84"/>
                  </a:lnTo>
                  <a:lnTo>
                    <a:pt x="23" y="84"/>
                  </a:lnTo>
                  <a:lnTo>
                    <a:pt x="24" y="84"/>
                  </a:lnTo>
                  <a:lnTo>
                    <a:pt x="26" y="84"/>
                  </a:lnTo>
                  <a:lnTo>
                    <a:pt x="28" y="83"/>
                  </a:lnTo>
                  <a:lnTo>
                    <a:pt x="28" y="84"/>
                  </a:lnTo>
                  <a:lnTo>
                    <a:pt x="29" y="84"/>
                  </a:lnTo>
                  <a:lnTo>
                    <a:pt x="31" y="84"/>
                  </a:lnTo>
                  <a:lnTo>
                    <a:pt x="31" y="86"/>
                  </a:lnTo>
                  <a:lnTo>
                    <a:pt x="32" y="86"/>
                  </a:lnTo>
                  <a:lnTo>
                    <a:pt x="32" y="87"/>
                  </a:lnTo>
                  <a:lnTo>
                    <a:pt x="34" y="87"/>
                  </a:lnTo>
                  <a:lnTo>
                    <a:pt x="34" y="89"/>
                  </a:lnTo>
                  <a:lnTo>
                    <a:pt x="34" y="90"/>
                  </a:lnTo>
                  <a:lnTo>
                    <a:pt x="34" y="92"/>
                  </a:lnTo>
                  <a:lnTo>
                    <a:pt x="34" y="94"/>
                  </a:lnTo>
                  <a:lnTo>
                    <a:pt x="36" y="94"/>
                  </a:lnTo>
                  <a:lnTo>
                    <a:pt x="36" y="96"/>
                  </a:lnTo>
                  <a:lnTo>
                    <a:pt x="36" y="98"/>
                  </a:lnTo>
                  <a:lnTo>
                    <a:pt x="36" y="99"/>
                  </a:lnTo>
                  <a:lnTo>
                    <a:pt x="36" y="100"/>
                  </a:lnTo>
                  <a:lnTo>
                    <a:pt x="38" y="100"/>
                  </a:lnTo>
                  <a:lnTo>
                    <a:pt x="37" y="102"/>
                  </a:lnTo>
                  <a:lnTo>
                    <a:pt x="37" y="104"/>
                  </a:lnTo>
                  <a:lnTo>
                    <a:pt x="37" y="106"/>
                  </a:lnTo>
                  <a:lnTo>
                    <a:pt x="37" y="107"/>
                  </a:lnTo>
                  <a:lnTo>
                    <a:pt x="37" y="109"/>
                  </a:lnTo>
                  <a:lnTo>
                    <a:pt x="36" y="111"/>
                  </a:lnTo>
                  <a:lnTo>
                    <a:pt x="36" y="112"/>
                  </a:lnTo>
                  <a:lnTo>
                    <a:pt x="36" y="114"/>
                  </a:lnTo>
                  <a:lnTo>
                    <a:pt x="36" y="115"/>
                  </a:lnTo>
                  <a:lnTo>
                    <a:pt x="34" y="116"/>
                  </a:lnTo>
                  <a:lnTo>
                    <a:pt x="33" y="117"/>
                  </a:lnTo>
                  <a:lnTo>
                    <a:pt x="31" y="119"/>
                  </a:lnTo>
                  <a:lnTo>
                    <a:pt x="31" y="120"/>
                  </a:lnTo>
                  <a:lnTo>
                    <a:pt x="30" y="122"/>
                  </a:lnTo>
                  <a:lnTo>
                    <a:pt x="30" y="123"/>
                  </a:lnTo>
                  <a:lnTo>
                    <a:pt x="30" y="125"/>
                  </a:lnTo>
                  <a:lnTo>
                    <a:pt x="30" y="126"/>
                  </a:lnTo>
                  <a:lnTo>
                    <a:pt x="32" y="126"/>
                  </a:lnTo>
                  <a:lnTo>
                    <a:pt x="32" y="127"/>
                  </a:lnTo>
                  <a:lnTo>
                    <a:pt x="32" y="129"/>
                  </a:lnTo>
                  <a:lnTo>
                    <a:pt x="33" y="129"/>
                  </a:lnTo>
                  <a:lnTo>
                    <a:pt x="34" y="131"/>
                  </a:lnTo>
                  <a:lnTo>
                    <a:pt x="36" y="133"/>
                  </a:lnTo>
                  <a:lnTo>
                    <a:pt x="38" y="135"/>
                  </a:lnTo>
                  <a:lnTo>
                    <a:pt x="40" y="135"/>
                  </a:lnTo>
                  <a:lnTo>
                    <a:pt x="42" y="137"/>
                  </a:lnTo>
                  <a:lnTo>
                    <a:pt x="43" y="138"/>
                  </a:lnTo>
                  <a:lnTo>
                    <a:pt x="45" y="139"/>
                  </a:lnTo>
                  <a:lnTo>
                    <a:pt x="47" y="139"/>
                  </a:lnTo>
                  <a:lnTo>
                    <a:pt x="49" y="139"/>
                  </a:lnTo>
                  <a:lnTo>
                    <a:pt x="51" y="139"/>
                  </a:lnTo>
                  <a:lnTo>
                    <a:pt x="53" y="138"/>
                  </a:lnTo>
                  <a:lnTo>
                    <a:pt x="56" y="136"/>
                  </a:lnTo>
                  <a:lnTo>
                    <a:pt x="58" y="134"/>
                  </a:lnTo>
                  <a:lnTo>
                    <a:pt x="60" y="132"/>
                  </a:lnTo>
                  <a:lnTo>
                    <a:pt x="60" y="130"/>
                  </a:lnTo>
                  <a:lnTo>
                    <a:pt x="61" y="128"/>
                  </a:lnTo>
                  <a:lnTo>
                    <a:pt x="63" y="126"/>
                  </a:lnTo>
                  <a:lnTo>
                    <a:pt x="63" y="125"/>
                  </a:lnTo>
                  <a:lnTo>
                    <a:pt x="65" y="123"/>
                  </a:lnTo>
                  <a:lnTo>
                    <a:pt x="66" y="121"/>
                  </a:lnTo>
                  <a:lnTo>
                    <a:pt x="67" y="119"/>
                  </a:lnTo>
                  <a:lnTo>
                    <a:pt x="66" y="119"/>
                  </a:lnTo>
                  <a:lnTo>
                    <a:pt x="66" y="118"/>
                  </a:lnTo>
                  <a:lnTo>
                    <a:pt x="66" y="117"/>
                  </a:lnTo>
                  <a:lnTo>
                    <a:pt x="66" y="115"/>
                  </a:lnTo>
                  <a:lnTo>
                    <a:pt x="65" y="113"/>
                  </a:lnTo>
                  <a:lnTo>
                    <a:pt x="65" y="111"/>
                  </a:lnTo>
                  <a:lnTo>
                    <a:pt x="65" y="109"/>
                  </a:lnTo>
                  <a:lnTo>
                    <a:pt x="65" y="108"/>
                  </a:lnTo>
                  <a:lnTo>
                    <a:pt x="64" y="106"/>
                  </a:lnTo>
                  <a:lnTo>
                    <a:pt x="64" y="104"/>
                  </a:lnTo>
                  <a:lnTo>
                    <a:pt x="64" y="102"/>
                  </a:lnTo>
                  <a:lnTo>
                    <a:pt x="64" y="100"/>
                  </a:lnTo>
                  <a:lnTo>
                    <a:pt x="64" y="99"/>
                  </a:lnTo>
                  <a:lnTo>
                    <a:pt x="64" y="98"/>
                  </a:lnTo>
                  <a:lnTo>
                    <a:pt x="64" y="96"/>
                  </a:lnTo>
                  <a:lnTo>
                    <a:pt x="65" y="94"/>
                  </a:lnTo>
                  <a:lnTo>
                    <a:pt x="65" y="92"/>
                  </a:lnTo>
                  <a:lnTo>
                    <a:pt x="65" y="91"/>
                  </a:lnTo>
                  <a:lnTo>
                    <a:pt x="65" y="89"/>
                  </a:lnTo>
                  <a:lnTo>
                    <a:pt x="65" y="88"/>
                  </a:lnTo>
                  <a:lnTo>
                    <a:pt x="65" y="86"/>
                  </a:lnTo>
                  <a:lnTo>
                    <a:pt x="65" y="85"/>
                  </a:lnTo>
                  <a:lnTo>
                    <a:pt x="65" y="83"/>
                  </a:lnTo>
                  <a:lnTo>
                    <a:pt x="65" y="81"/>
                  </a:lnTo>
                  <a:lnTo>
                    <a:pt x="65" y="79"/>
                  </a:lnTo>
                  <a:lnTo>
                    <a:pt x="65" y="78"/>
                  </a:lnTo>
                  <a:lnTo>
                    <a:pt x="67" y="76"/>
                  </a:lnTo>
                  <a:lnTo>
                    <a:pt x="68" y="75"/>
                  </a:lnTo>
                  <a:lnTo>
                    <a:pt x="69" y="75"/>
                  </a:lnTo>
                  <a:lnTo>
                    <a:pt x="70" y="73"/>
                  </a:lnTo>
                  <a:lnTo>
                    <a:pt x="72" y="72"/>
                  </a:lnTo>
                  <a:lnTo>
                    <a:pt x="73" y="72"/>
                  </a:lnTo>
                  <a:lnTo>
                    <a:pt x="75" y="70"/>
                  </a:lnTo>
                  <a:lnTo>
                    <a:pt x="76" y="70"/>
                  </a:lnTo>
                  <a:lnTo>
                    <a:pt x="78" y="69"/>
                  </a:lnTo>
                  <a:lnTo>
                    <a:pt x="79" y="69"/>
                  </a:lnTo>
                  <a:lnTo>
                    <a:pt x="81" y="69"/>
                  </a:lnTo>
                  <a:lnTo>
                    <a:pt x="83" y="69"/>
                  </a:lnTo>
                  <a:lnTo>
                    <a:pt x="85" y="69"/>
                  </a:lnTo>
                  <a:lnTo>
                    <a:pt x="87" y="70"/>
                  </a:lnTo>
                  <a:lnTo>
                    <a:pt x="89" y="70"/>
                  </a:lnTo>
                  <a:lnTo>
                    <a:pt x="91" y="70"/>
                  </a:lnTo>
                  <a:lnTo>
                    <a:pt x="93" y="70"/>
                  </a:lnTo>
                  <a:lnTo>
                    <a:pt x="94" y="70"/>
                  </a:lnTo>
                  <a:lnTo>
                    <a:pt x="96" y="70"/>
                  </a:lnTo>
                  <a:lnTo>
                    <a:pt x="97" y="70"/>
                  </a:lnTo>
                  <a:lnTo>
                    <a:pt x="98" y="70"/>
                  </a:lnTo>
                  <a:lnTo>
                    <a:pt x="98" y="72"/>
                  </a:lnTo>
                  <a:lnTo>
                    <a:pt x="98" y="74"/>
                  </a:lnTo>
                  <a:lnTo>
                    <a:pt x="100" y="74"/>
                  </a:lnTo>
                  <a:lnTo>
                    <a:pt x="100" y="76"/>
                  </a:lnTo>
                  <a:lnTo>
                    <a:pt x="102" y="76"/>
                  </a:lnTo>
                  <a:lnTo>
                    <a:pt x="102" y="78"/>
                  </a:lnTo>
                  <a:lnTo>
                    <a:pt x="104" y="78"/>
                  </a:lnTo>
                  <a:lnTo>
                    <a:pt x="104" y="79"/>
                  </a:lnTo>
                  <a:lnTo>
                    <a:pt x="104" y="81"/>
                  </a:lnTo>
                  <a:lnTo>
                    <a:pt x="106" y="81"/>
                  </a:lnTo>
                  <a:lnTo>
                    <a:pt x="106" y="82"/>
                  </a:lnTo>
                  <a:lnTo>
                    <a:pt x="107" y="82"/>
                  </a:lnTo>
                  <a:lnTo>
                    <a:pt x="105" y="86"/>
                  </a:lnTo>
                  <a:lnTo>
                    <a:pt x="105" y="88"/>
                  </a:lnTo>
                  <a:lnTo>
                    <a:pt x="105" y="89"/>
                  </a:lnTo>
                  <a:lnTo>
                    <a:pt x="107" y="91"/>
                  </a:lnTo>
                  <a:lnTo>
                    <a:pt x="108" y="94"/>
                  </a:lnTo>
                  <a:lnTo>
                    <a:pt x="110" y="96"/>
                  </a:lnTo>
                  <a:lnTo>
                    <a:pt x="111" y="98"/>
                  </a:lnTo>
                  <a:lnTo>
                    <a:pt x="113" y="99"/>
                  </a:lnTo>
                  <a:lnTo>
                    <a:pt x="113" y="103"/>
                  </a:lnTo>
                  <a:lnTo>
                    <a:pt x="113" y="106"/>
                  </a:lnTo>
                  <a:lnTo>
                    <a:pt x="112" y="109"/>
                  </a:lnTo>
                  <a:lnTo>
                    <a:pt x="111" y="113"/>
                  </a:lnTo>
                  <a:lnTo>
                    <a:pt x="108" y="119"/>
                  </a:lnTo>
                  <a:lnTo>
                    <a:pt x="106" y="125"/>
                  </a:lnTo>
                  <a:lnTo>
                    <a:pt x="101" y="132"/>
                  </a:lnTo>
                  <a:lnTo>
                    <a:pt x="96" y="139"/>
                  </a:lnTo>
                  <a:lnTo>
                    <a:pt x="95" y="139"/>
                  </a:lnTo>
                  <a:lnTo>
                    <a:pt x="94" y="138"/>
                  </a:lnTo>
                  <a:lnTo>
                    <a:pt x="92" y="137"/>
                  </a:lnTo>
                  <a:lnTo>
                    <a:pt x="91" y="136"/>
                  </a:lnTo>
                  <a:lnTo>
                    <a:pt x="89" y="135"/>
                  </a:lnTo>
                  <a:lnTo>
                    <a:pt x="87" y="133"/>
                  </a:lnTo>
                  <a:lnTo>
                    <a:pt x="85" y="131"/>
                  </a:lnTo>
                  <a:lnTo>
                    <a:pt x="83" y="129"/>
                  </a:lnTo>
                  <a:lnTo>
                    <a:pt x="79" y="127"/>
                  </a:lnTo>
                  <a:lnTo>
                    <a:pt x="77" y="126"/>
                  </a:lnTo>
                  <a:lnTo>
                    <a:pt x="75" y="124"/>
                  </a:lnTo>
                  <a:lnTo>
                    <a:pt x="73" y="122"/>
                  </a:lnTo>
                  <a:lnTo>
                    <a:pt x="71" y="122"/>
                  </a:lnTo>
                  <a:lnTo>
                    <a:pt x="69" y="120"/>
                  </a:lnTo>
                  <a:lnTo>
                    <a:pt x="68" y="119"/>
                  </a:lnTo>
                  <a:lnTo>
                    <a:pt x="68" y="118"/>
                  </a:lnTo>
                  <a:lnTo>
                    <a:pt x="66" y="119"/>
                  </a:lnTo>
                  <a:lnTo>
                    <a:pt x="64" y="121"/>
                  </a:lnTo>
                  <a:lnTo>
                    <a:pt x="62" y="123"/>
                  </a:lnTo>
                  <a:lnTo>
                    <a:pt x="61" y="125"/>
                  </a:lnTo>
                  <a:lnTo>
                    <a:pt x="59" y="127"/>
                  </a:lnTo>
                  <a:lnTo>
                    <a:pt x="59" y="128"/>
                  </a:lnTo>
                  <a:lnTo>
                    <a:pt x="57" y="130"/>
                  </a:lnTo>
                  <a:lnTo>
                    <a:pt x="56" y="132"/>
                  </a:lnTo>
                  <a:lnTo>
                    <a:pt x="55" y="134"/>
                  </a:lnTo>
                  <a:lnTo>
                    <a:pt x="55" y="135"/>
                  </a:lnTo>
                  <a:lnTo>
                    <a:pt x="54" y="137"/>
                  </a:lnTo>
                  <a:lnTo>
                    <a:pt x="56" y="137"/>
                  </a:lnTo>
                  <a:lnTo>
                    <a:pt x="56" y="138"/>
                  </a:lnTo>
                  <a:lnTo>
                    <a:pt x="57" y="138"/>
                  </a:lnTo>
                  <a:lnTo>
                    <a:pt x="59" y="138"/>
                  </a:lnTo>
                  <a:lnTo>
                    <a:pt x="59" y="139"/>
                  </a:lnTo>
                  <a:lnTo>
                    <a:pt x="60" y="139"/>
                  </a:lnTo>
                  <a:lnTo>
                    <a:pt x="62" y="139"/>
                  </a:lnTo>
                  <a:lnTo>
                    <a:pt x="62" y="141"/>
                  </a:lnTo>
                  <a:lnTo>
                    <a:pt x="64" y="141"/>
                  </a:lnTo>
                  <a:lnTo>
                    <a:pt x="66" y="141"/>
                  </a:lnTo>
                  <a:lnTo>
                    <a:pt x="66" y="143"/>
                  </a:lnTo>
                  <a:lnTo>
                    <a:pt x="68" y="143"/>
                  </a:lnTo>
                  <a:lnTo>
                    <a:pt x="70" y="143"/>
                  </a:lnTo>
                  <a:lnTo>
                    <a:pt x="70" y="145"/>
                  </a:lnTo>
                  <a:lnTo>
                    <a:pt x="71" y="145"/>
                  </a:lnTo>
                  <a:lnTo>
                    <a:pt x="73" y="145"/>
                  </a:lnTo>
                  <a:lnTo>
                    <a:pt x="73" y="146"/>
                  </a:lnTo>
                  <a:lnTo>
                    <a:pt x="75" y="146"/>
                  </a:lnTo>
                  <a:lnTo>
                    <a:pt x="77" y="146"/>
                  </a:lnTo>
                  <a:lnTo>
                    <a:pt x="79" y="146"/>
                  </a:lnTo>
                  <a:lnTo>
                    <a:pt x="79" y="147"/>
                  </a:lnTo>
                  <a:lnTo>
                    <a:pt x="80" y="148"/>
                  </a:lnTo>
                  <a:lnTo>
                    <a:pt x="80" y="150"/>
                  </a:lnTo>
                  <a:lnTo>
                    <a:pt x="81" y="150"/>
                  </a:lnTo>
                  <a:lnTo>
                    <a:pt x="80" y="152"/>
                  </a:lnTo>
                  <a:lnTo>
                    <a:pt x="80" y="153"/>
                  </a:lnTo>
                  <a:lnTo>
                    <a:pt x="79" y="155"/>
                  </a:lnTo>
                  <a:lnTo>
                    <a:pt x="78" y="156"/>
                  </a:lnTo>
                  <a:lnTo>
                    <a:pt x="76" y="157"/>
                  </a:lnTo>
                  <a:lnTo>
                    <a:pt x="75" y="157"/>
                  </a:lnTo>
                  <a:lnTo>
                    <a:pt x="73" y="157"/>
                  </a:lnTo>
                  <a:lnTo>
                    <a:pt x="71" y="157"/>
                  </a:lnTo>
                  <a:lnTo>
                    <a:pt x="70" y="159"/>
                  </a:lnTo>
                  <a:lnTo>
                    <a:pt x="68" y="159"/>
                  </a:lnTo>
                  <a:lnTo>
                    <a:pt x="66" y="160"/>
                  </a:lnTo>
                  <a:lnTo>
                    <a:pt x="65" y="160"/>
                  </a:lnTo>
                  <a:lnTo>
                    <a:pt x="63" y="162"/>
                  </a:lnTo>
                  <a:lnTo>
                    <a:pt x="61" y="162"/>
                  </a:lnTo>
                  <a:lnTo>
                    <a:pt x="59" y="162"/>
                  </a:lnTo>
                  <a:lnTo>
                    <a:pt x="57" y="162"/>
                  </a:lnTo>
                  <a:lnTo>
                    <a:pt x="55" y="163"/>
                  </a:lnTo>
                  <a:lnTo>
                    <a:pt x="53" y="163"/>
                  </a:lnTo>
                  <a:lnTo>
                    <a:pt x="51" y="163"/>
                  </a:lnTo>
                  <a:lnTo>
                    <a:pt x="49" y="163"/>
                  </a:lnTo>
                  <a:lnTo>
                    <a:pt x="48" y="163"/>
                  </a:lnTo>
                  <a:lnTo>
                    <a:pt x="47" y="163"/>
                  </a:lnTo>
                  <a:lnTo>
                    <a:pt x="45" y="163"/>
                  </a:lnTo>
                  <a:lnTo>
                    <a:pt x="44" y="163"/>
                  </a:lnTo>
                  <a:lnTo>
                    <a:pt x="41" y="163"/>
                  </a:lnTo>
                  <a:lnTo>
                    <a:pt x="39" y="163"/>
                  </a:lnTo>
                  <a:lnTo>
                    <a:pt x="36" y="163"/>
                  </a:lnTo>
                  <a:lnTo>
                    <a:pt x="34" y="161"/>
                  </a:lnTo>
                  <a:lnTo>
                    <a:pt x="30" y="161"/>
                  </a:lnTo>
                  <a:lnTo>
                    <a:pt x="28" y="161"/>
                  </a:lnTo>
                  <a:lnTo>
                    <a:pt x="25" y="161"/>
                  </a:lnTo>
                  <a:lnTo>
                    <a:pt x="23" y="161"/>
                  </a:lnTo>
                  <a:lnTo>
                    <a:pt x="22" y="161"/>
                  </a:lnTo>
                  <a:lnTo>
                    <a:pt x="20" y="161"/>
                  </a:lnTo>
                  <a:lnTo>
                    <a:pt x="20" y="160"/>
                  </a:lnTo>
                  <a:lnTo>
                    <a:pt x="20" y="161"/>
                  </a:lnTo>
                  <a:lnTo>
                    <a:pt x="21" y="161"/>
                  </a:lnTo>
                  <a:lnTo>
                    <a:pt x="23" y="162"/>
                  </a:lnTo>
                  <a:lnTo>
                    <a:pt x="24" y="162"/>
                  </a:lnTo>
                  <a:lnTo>
                    <a:pt x="26" y="164"/>
                  </a:lnTo>
                  <a:lnTo>
                    <a:pt x="28" y="164"/>
                  </a:lnTo>
                  <a:lnTo>
                    <a:pt x="30" y="166"/>
                  </a:lnTo>
                  <a:lnTo>
                    <a:pt x="33" y="166"/>
                  </a:lnTo>
                  <a:lnTo>
                    <a:pt x="35" y="167"/>
                  </a:lnTo>
                  <a:lnTo>
                    <a:pt x="37" y="169"/>
                  </a:lnTo>
                  <a:lnTo>
                    <a:pt x="39" y="171"/>
                  </a:lnTo>
                  <a:lnTo>
                    <a:pt x="42" y="171"/>
                  </a:lnTo>
                  <a:lnTo>
                    <a:pt x="44" y="172"/>
                  </a:lnTo>
                  <a:lnTo>
                    <a:pt x="46" y="172"/>
                  </a:lnTo>
                  <a:lnTo>
                    <a:pt x="48" y="171"/>
                  </a:lnTo>
                  <a:lnTo>
                    <a:pt x="49" y="171"/>
                  </a:lnTo>
                  <a:lnTo>
                    <a:pt x="51" y="170"/>
                  </a:lnTo>
                  <a:lnTo>
                    <a:pt x="51" y="171"/>
                  </a:lnTo>
                  <a:lnTo>
                    <a:pt x="53" y="171"/>
                  </a:lnTo>
                  <a:lnTo>
                    <a:pt x="55" y="171"/>
                  </a:lnTo>
                  <a:lnTo>
                    <a:pt x="56" y="171"/>
                  </a:lnTo>
                  <a:lnTo>
                    <a:pt x="57" y="171"/>
                  </a:lnTo>
                  <a:lnTo>
                    <a:pt x="59" y="170"/>
                  </a:lnTo>
                  <a:lnTo>
                    <a:pt x="60" y="170"/>
                  </a:lnTo>
                  <a:lnTo>
                    <a:pt x="62" y="169"/>
                  </a:lnTo>
                  <a:lnTo>
                    <a:pt x="64" y="169"/>
                  </a:lnTo>
                  <a:lnTo>
                    <a:pt x="66" y="167"/>
                  </a:lnTo>
                  <a:lnTo>
                    <a:pt x="68" y="167"/>
                  </a:lnTo>
                  <a:lnTo>
                    <a:pt x="69" y="167"/>
                  </a:lnTo>
                  <a:lnTo>
                    <a:pt x="71" y="166"/>
                  </a:lnTo>
                  <a:lnTo>
                    <a:pt x="73" y="166"/>
                  </a:lnTo>
                  <a:lnTo>
                    <a:pt x="74" y="164"/>
                  </a:lnTo>
                  <a:lnTo>
                    <a:pt x="74" y="166"/>
                  </a:lnTo>
                  <a:lnTo>
                    <a:pt x="74" y="167"/>
                  </a:lnTo>
                  <a:lnTo>
                    <a:pt x="73" y="169"/>
                  </a:lnTo>
                  <a:lnTo>
                    <a:pt x="73" y="170"/>
                  </a:lnTo>
                  <a:lnTo>
                    <a:pt x="71" y="172"/>
                  </a:lnTo>
                  <a:lnTo>
                    <a:pt x="71" y="174"/>
                  </a:lnTo>
                  <a:lnTo>
                    <a:pt x="70" y="176"/>
                  </a:lnTo>
                  <a:lnTo>
                    <a:pt x="70" y="177"/>
                  </a:lnTo>
                  <a:lnTo>
                    <a:pt x="68" y="179"/>
                  </a:lnTo>
                  <a:lnTo>
                    <a:pt x="66" y="181"/>
                  </a:lnTo>
                  <a:lnTo>
                    <a:pt x="64" y="183"/>
                  </a:lnTo>
                  <a:lnTo>
                    <a:pt x="64" y="184"/>
                  </a:lnTo>
                  <a:lnTo>
                    <a:pt x="62" y="186"/>
                  </a:lnTo>
                  <a:lnTo>
                    <a:pt x="61" y="186"/>
                  </a:lnTo>
                  <a:lnTo>
                    <a:pt x="59" y="186"/>
                  </a:lnTo>
                  <a:lnTo>
                    <a:pt x="59" y="185"/>
                  </a:lnTo>
                  <a:lnTo>
                    <a:pt x="55" y="186"/>
                  </a:lnTo>
                  <a:lnTo>
                    <a:pt x="53" y="186"/>
                  </a:lnTo>
                  <a:lnTo>
                    <a:pt x="51" y="187"/>
                  </a:lnTo>
                  <a:lnTo>
                    <a:pt x="49" y="187"/>
                  </a:lnTo>
                  <a:lnTo>
                    <a:pt x="45" y="189"/>
                  </a:lnTo>
                  <a:lnTo>
                    <a:pt x="43" y="189"/>
                  </a:lnTo>
                  <a:lnTo>
                    <a:pt x="42" y="191"/>
                  </a:lnTo>
                  <a:lnTo>
                    <a:pt x="40" y="191"/>
                  </a:lnTo>
                  <a:lnTo>
                    <a:pt x="36" y="193"/>
                  </a:lnTo>
                  <a:lnTo>
                    <a:pt x="34" y="193"/>
                  </a:lnTo>
                  <a:lnTo>
                    <a:pt x="33" y="195"/>
                  </a:lnTo>
                  <a:lnTo>
                    <a:pt x="32" y="195"/>
                  </a:lnTo>
                  <a:lnTo>
                    <a:pt x="30" y="197"/>
                  </a:lnTo>
                  <a:lnTo>
                    <a:pt x="29" y="197"/>
                  </a:lnTo>
                  <a:lnTo>
                    <a:pt x="28" y="197"/>
                  </a:lnTo>
                  <a:lnTo>
                    <a:pt x="29" y="197"/>
                  </a:lnTo>
                  <a:lnTo>
                    <a:pt x="29" y="198"/>
                  </a:lnTo>
                  <a:lnTo>
                    <a:pt x="31" y="198"/>
                  </a:lnTo>
                  <a:lnTo>
                    <a:pt x="33" y="198"/>
                  </a:lnTo>
                  <a:lnTo>
                    <a:pt x="35" y="198"/>
                  </a:lnTo>
                  <a:lnTo>
                    <a:pt x="38" y="198"/>
                  </a:lnTo>
                  <a:lnTo>
                    <a:pt x="42" y="198"/>
                  </a:lnTo>
                  <a:lnTo>
                    <a:pt x="45" y="198"/>
                  </a:lnTo>
                  <a:lnTo>
                    <a:pt x="49" y="196"/>
                  </a:lnTo>
                  <a:lnTo>
                    <a:pt x="51" y="196"/>
                  </a:lnTo>
                  <a:lnTo>
                    <a:pt x="55" y="196"/>
                  </a:lnTo>
                  <a:lnTo>
                    <a:pt x="58" y="196"/>
                  </a:lnTo>
                  <a:lnTo>
                    <a:pt x="61" y="194"/>
                  </a:lnTo>
                  <a:lnTo>
                    <a:pt x="63" y="194"/>
                  </a:lnTo>
                  <a:lnTo>
                    <a:pt x="66" y="194"/>
                  </a:lnTo>
                  <a:lnTo>
                    <a:pt x="67" y="194"/>
                  </a:lnTo>
                  <a:lnTo>
                    <a:pt x="68" y="194"/>
                  </a:lnTo>
                  <a:lnTo>
                    <a:pt x="69" y="194"/>
                  </a:lnTo>
                  <a:lnTo>
                    <a:pt x="70" y="194"/>
                  </a:lnTo>
                  <a:lnTo>
                    <a:pt x="72" y="193"/>
                  </a:lnTo>
                  <a:lnTo>
                    <a:pt x="74" y="192"/>
                  </a:lnTo>
                  <a:lnTo>
                    <a:pt x="76" y="190"/>
                  </a:lnTo>
                  <a:lnTo>
                    <a:pt x="78" y="188"/>
                  </a:lnTo>
                  <a:lnTo>
                    <a:pt x="81" y="186"/>
                  </a:lnTo>
                  <a:lnTo>
                    <a:pt x="83" y="184"/>
                  </a:lnTo>
                  <a:lnTo>
                    <a:pt x="87" y="182"/>
                  </a:lnTo>
                  <a:lnTo>
                    <a:pt x="89" y="180"/>
                  </a:lnTo>
                  <a:lnTo>
                    <a:pt x="92" y="178"/>
                  </a:lnTo>
                  <a:lnTo>
                    <a:pt x="94" y="177"/>
                  </a:lnTo>
                  <a:lnTo>
                    <a:pt x="96" y="175"/>
                  </a:lnTo>
                  <a:lnTo>
                    <a:pt x="98" y="174"/>
                  </a:lnTo>
                  <a:lnTo>
                    <a:pt x="100" y="173"/>
                  </a:lnTo>
                  <a:lnTo>
                    <a:pt x="100" y="171"/>
                  </a:lnTo>
                  <a:lnTo>
                    <a:pt x="102" y="169"/>
                  </a:lnTo>
                  <a:lnTo>
                    <a:pt x="102" y="167"/>
                  </a:lnTo>
                  <a:lnTo>
                    <a:pt x="104" y="165"/>
                  </a:lnTo>
                  <a:lnTo>
                    <a:pt x="106" y="163"/>
                  </a:lnTo>
                  <a:lnTo>
                    <a:pt x="108" y="161"/>
                  </a:lnTo>
                  <a:lnTo>
                    <a:pt x="108" y="159"/>
                  </a:lnTo>
                  <a:lnTo>
                    <a:pt x="110" y="157"/>
                  </a:lnTo>
                  <a:lnTo>
                    <a:pt x="111" y="156"/>
                  </a:lnTo>
                  <a:lnTo>
                    <a:pt x="113" y="154"/>
                  </a:lnTo>
                  <a:lnTo>
                    <a:pt x="113" y="153"/>
                  </a:lnTo>
                  <a:lnTo>
                    <a:pt x="115" y="151"/>
                  </a:lnTo>
                  <a:lnTo>
                    <a:pt x="117" y="149"/>
                  </a:lnTo>
                  <a:lnTo>
                    <a:pt x="118" y="147"/>
                  </a:lnTo>
                  <a:lnTo>
                    <a:pt x="118" y="145"/>
                  </a:lnTo>
                  <a:lnTo>
                    <a:pt x="120" y="143"/>
                  </a:lnTo>
                  <a:lnTo>
                    <a:pt x="120" y="141"/>
                  </a:lnTo>
                  <a:lnTo>
                    <a:pt x="122" y="137"/>
                  </a:lnTo>
                  <a:lnTo>
                    <a:pt x="124" y="136"/>
                  </a:lnTo>
                  <a:lnTo>
                    <a:pt x="126" y="132"/>
                  </a:lnTo>
                  <a:lnTo>
                    <a:pt x="126" y="130"/>
                  </a:lnTo>
                  <a:lnTo>
                    <a:pt x="127" y="127"/>
                  </a:lnTo>
                  <a:lnTo>
                    <a:pt x="128" y="125"/>
                  </a:lnTo>
                  <a:lnTo>
                    <a:pt x="130" y="121"/>
                  </a:lnTo>
                  <a:lnTo>
                    <a:pt x="130" y="119"/>
                  </a:lnTo>
                  <a:lnTo>
                    <a:pt x="132" y="117"/>
                  </a:lnTo>
                  <a:lnTo>
                    <a:pt x="132" y="116"/>
                  </a:lnTo>
                  <a:lnTo>
                    <a:pt x="134" y="114"/>
                  </a:lnTo>
                  <a:lnTo>
                    <a:pt x="134" y="113"/>
                  </a:lnTo>
                  <a:lnTo>
                    <a:pt x="134" y="111"/>
                  </a:lnTo>
                  <a:lnTo>
                    <a:pt x="134" y="109"/>
                  </a:lnTo>
                  <a:lnTo>
                    <a:pt x="134" y="107"/>
                  </a:lnTo>
                  <a:lnTo>
                    <a:pt x="134" y="105"/>
                  </a:lnTo>
                  <a:lnTo>
                    <a:pt x="134" y="103"/>
                  </a:lnTo>
                  <a:lnTo>
                    <a:pt x="136" y="100"/>
                  </a:lnTo>
                  <a:lnTo>
                    <a:pt x="136" y="98"/>
                  </a:lnTo>
                  <a:lnTo>
                    <a:pt x="136" y="96"/>
                  </a:lnTo>
                  <a:lnTo>
                    <a:pt x="136" y="94"/>
                  </a:lnTo>
                  <a:lnTo>
                    <a:pt x="137" y="91"/>
                  </a:lnTo>
                  <a:lnTo>
                    <a:pt x="137" y="90"/>
                  </a:lnTo>
                  <a:lnTo>
                    <a:pt x="137" y="89"/>
                  </a:lnTo>
                  <a:lnTo>
                    <a:pt x="137" y="88"/>
                  </a:lnTo>
                  <a:lnTo>
                    <a:pt x="138" y="86"/>
                  </a:lnTo>
                  <a:lnTo>
                    <a:pt x="137" y="86"/>
                  </a:lnTo>
                  <a:lnTo>
                    <a:pt x="137" y="84"/>
                  </a:lnTo>
                  <a:lnTo>
                    <a:pt x="137" y="82"/>
                  </a:lnTo>
                  <a:lnTo>
                    <a:pt x="136" y="82"/>
                  </a:lnTo>
                  <a:lnTo>
                    <a:pt x="136" y="80"/>
                  </a:lnTo>
                  <a:lnTo>
                    <a:pt x="136" y="78"/>
                  </a:lnTo>
                  <a:lnTo>
                    <a:pt x="136" y="76"/>
                  </a:lnTo>
                  <a:lnTo>
                    <a:pt x="134" y="76"/>
                  </a:lnTo>
                  <a:lnTo>
                    <a:pt x="134" y="74"/>
                  </a:lnTo>
                  <a:lnTo>
                    <a:pt x="134" y="72"/>
                  </a:lnTo>
                  <a:lnTo>
                    <a:pt x="134" y="70"/>
                  </a:lnTo>
                  <a:lnTo>
                    <a:pt x="132" y="70"/>
                  </a:lnTo>
                  <a:lnTo>
                    <a:pt x="132" y="69"/>
                  </a:lnTo>
                  <a:lnTo>
                    <a:pt x="132" y="68"/>
                  </a:lnTo>
                  <a:lnTo>
                    <a:pt x="132" y="66"/>
                  </a:lnTo>
                  <a:lnTo>
                    <a:pt x="130" y="66"/>
                  </a:lnTo>
                  <a:lnTo>
                    <a:pt x="130" y="65"/>
                  </a:lnTo>
                  <a:lnTo>
                    <a:pt x="130" y="63"/>
                  </a:lnTo>
                  <a:lnTo>
                    <a:pt x="128" y="63"/>
                  </a:lnTo>
                  <a:lnTo>
                    <a:pt x="128" y="61"/>
                  </a:lnTo>
                  <a:lnTo>
                    <a:pt x="128" y="59"/>
                  </a:lnTo>
                  <a:lnTo>
                    <a:pt x="128" y="58"/>
                  </a:lnTo>
                  <a:lnTo>
                    <a:pt x="126" y="58"/>
                  </a:lnTo>
                  <a:lnTo>
                    <a:pt x="126" y="56"/>
                  </a:lnTo>
                  <a:lnTo>
                    <a:pt x="126" y="54"/>
                  </a:lnTo>
                  <a:lnTo>
                    <a:pt x="126" y="52"/>
                  </a:lnTo>
                  <a:lnTo>
                    <a:pt x="125" y="52"/>
                  </a:lnTo>
                  <a:lnTo>
                    <a:pt x="125" y="51"/>
                  </a:lnTo>
                  <a:lnTo>
                    <a:pt x="125" y="50"/>
                  </a:lnTo>
                  <a:lnTo>
                    <a:pt x="125" y="48"/>
                  </a:lnTo>
                  <a:lnTo>
                    <a:pt x="123" y="48"/>
                  </a:lnTo>
                  <a:lnTo>
                    <a:pt x="123" y="46"/>
                  </a:lnTo>
                  <a:lnTo>
                    <a:pt x="122" y="44"/>
                  </a:lnTo>
                  <a:lnTo>
                    <a:pt x="122" y="41"/>
                  </a:lnTo>
                  <a:lnTo>
                    <a:pt x="120" y="38"/>
                  </a:lnTo>
                  <a:lnTo>
                    <a:pt x="120" y="34"/>
                  </a:lnTo>
                  <a:lnTo>
                    <a:pt x="120" y="30"/>
                  </a:lnTo>
                  <a:lnTo>
                    <a:pt x="120" y="24"/>
                  </a:lnTo>
                  <a:lnTo>
                    <a:pt x="118" y="21"/>
                  </a:lnTo>
                  <a:lnTo>
                    <a:pt x="118" y="17"/>
                  </a:lnTo>
                  <a:lnTo>
                    <a:pt x="118" y="13"/>
                  </a:lnTo>
                  <a:lnTo>
                    <a:pt x="118" y="9"/>
                  </a:lnTo>
                  <a:lnTo>
                    <a:pt x="117" y="6"/>
                  </a:lnTo>
                  <a:lnTo>
                    <a:pt x="117" y="3"/>
                  </a:lnTo>
                  <a:lnTo>
                    <a:pt x="117" y="2"/>
                  </a:lnTo>
                  <a:lnTo>
                    <a:pt x="117" y="1"/>
                  </a:lnTo>
                  <a:lnTo>
                    <a:pt x="115" y="1"/>
                  </a:lnTo>
                  <a:lnTo>
                    <a:pt x="110" y="1"/>
                  </a:lnTo>
                  <a:lnTo>
                    <a:pt x="104" y="1"/>
                  </a:lnTo>
                  <a:lnTo>
                    <a:pt x="97" y="1"/>
                  </a:lnTo>
                  <a:lnTo>
                    <a:pt x="88" y="1"/>
                  </a:lnTo>
                  <a:lnTo>
                    <a:pt x="79" y="1"/>
                  </a:lnTo>
                  <a:lnTo>
                    <a:pt x="67" y="1"/>
                  </a:lnTo>
                  <a:lnTo>
                    <a:pt x="58" y="0"/>
                  </a:lnTo>
                  <a:lnTo>
                    <a:pt x="46" y="1"/>
                  </a:lnTo>
                  <a:lnTo>
                    <a:pt x="36" y="1"/>
                  </a:lnTo>
                  <a:lnTo>
                    <a:pt x="26" y="1"/>
                  </a:lnTo>
                  <a:lnTo>
                    <a:pt x="18" y="1"/>
                  </a:lnTo>
                  <a:lnTo>
                    <a:pt x="11" y="2"/>
                  </a:lnTo>
                  <a:lnTo>
                    <a:pt x="6" y="2"/>
                  </a:lnTo>
                  <a:lnTo>
                    <a:pt x="2" y="2"/>
                  </a:lnTo>
                  <a:lnTo>
                    <a:pt x="1" y="5"/>
                  </a:lnTo>
                  <a:lnTo>
                    <a:pt x="1" y="8"/>
                  </a:lnTo>
                  <a:lnTo>
                    <a:pt x="1" y="12"/>
                  </a:lnTo>
                  <a:lnTo>
                    <a:pt x="1" y="15"/>
                  </a:lnTo>
                  <a:lnTo>
                    <a:pt x="1" y="21"/>
                  </a:lnTo>
                  <a:lnTo>
                    <a:pt x="2" y="26"/>
                  </a:lnTo>
                  <a:lnTo>
                    <a:pt x="2" y="32"/>
                  </a:lnTo>
                  <a:lnTo>
                    <a:pt x="3" y="37"/>
                  </a:lnTo>
                  <a:lnTo>
                    <a:pt x="3" y="42"/>
                  </a:lnTo>
                  <a:lnTo>
                    <a:pt x="5" y="48"/>
                  </a:lnTo>
                  <a:lnTo>
                    <a:pt x="6" y="54"/>
                  </a:lnTo>
                  <a:lnTo>
                    <a:pt x="8" y="58"/>
                  </a:lnTo>
                  <a:lnTo>
                    <a:pt x="8" y="61"/>
                  </a:lnTo>
                  <a:lnTo>
                    <a:pt x="10" y="64"/>
                  </a:lnTo>
                  <a:lnTo>
                    <a:pt x="12" y="66"/>
                  </a:lnTo>
                  <a:lnTo>
                    <a:pt x="14" y="66"/>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0" name="Freeform 131"/>
            <p:cNvSpPr>
              <a:spLocks/>
            </p:cNvSpPr>
            <p:nvPr/>
          </p:nvSpPr>
          <p:spPr bwMode="auto">
            <a:xfrm>
              <a:off x="5279" y="3754"/>
              <a:ext cx="30" cy="62"/>
            </a:xfrm>
            <a:custGeom>
              <a:avLst/>
              <a:gdLst>
                <a:gd name="T0" fmla="*/ 0 w 30"/>
                <a:gd name="T1" fmla="*/ 52 h 62"/>
                <a:gd name="T2" fmla="*/ 0 w 30"/>
                <a:gd name="T3" fmla="*/ 54 h 62"/>
                <a:gd name="T4" fmla="*/ 1 w 30"/>
                <a:gd name="T5" fmla="*/ 56 h 62"/>
                <a:gd name="T6" fmla="*/ 1 w 30"/>
                <a:gd name="T7" fmla="*/ 57 h 62"/>
                <a:gd name="T8" fmla="*/ 3 w 30"/>
                <a:gd name="T9" fmla="*/ 59 h 62"/>
                <a:gd name="T10" fmla="*/ 7 w 30"/>
                <a:gd name="T11" fmla="*/ 60 h 62"/>
                <a:gd name="T12" fmla="*/ 10 w 30"/>
                <a:gd name="T13" fmla="*/ 61 h 62"/>
                <a:gd name="T14" fmla="*/ 10 w 30"/>
                <a:gd name="T15" fmla="*/ 61 h 62"/>
                <a:gd name="T16" fmla="*/ 10 w 30"/>
                <a:gd name="T17" fmla="*/ 61 h 62"/>
                <a:gd name="T18" fmla="*/ 11 w 30"/>
                <a:gd name="T19" fmla="*/ 61 h 62"/>
                <a:gd name="T20" fmla="*/ 14 w 30"/>
                <a:gd name="T21" fmla="*/ 61 h 62"/>
                <a:gd name="T22" fmla="*/ 16 w 30"/>
                <a:gd name="T23" fmla="*/ 61 h 62"/>
                <a:gd name="T24" fmla="*/ 18 w 30"/>
                <a:gd name="T25" fmla="*/ 61 h 62"/>
                <a:gd name="T26" fmla="*/ 21 w 30"/>
                <a:gd name="T27" fmla="*/ 61 h 62"/>
                <a:gd name="T28" fmla="*/ 25 w 30"/>
                <a:gd name="T29" fmla="*/ 59 h 62"/>
                <a:gd name="T30" fmla="*/ 28 w 30"/>
                <a:gd name="T31" fmla="*/ 57 h 62"/>
                <a:gd name="T32" fmla="*/ 29 w 30"/>
                <a:gd name="T33" fmla="*/ 55 h 62"/>
                <a:gd name="T34" fmla="*/ 29 w 30"/>
                <a:gd name="T35" fmla="*/ 55 h 62"/>
                <a:gd name="T36" fmla="*/ 29 w 30"/>
                <a:gd name="T37" fmla="*/ 54 h 62"/>
                <a:gd name="T38" fmla="*/ 29 w 30"/>
                <a:gd name="T39" fmla="*/ 53 h 62"/>
                <a:gd name="T40" fmla="*/ 28 w 30"/>
                <a:gd name="T41" fmla="*/ 51 h 62"/>
                <a:gd name="T42" fmla="*/ 27 w 30"/>
                <a:gd name="T43" fmla="*/ 51 h 62"/>
                <a:gd name="T44" fmla="*/ 25 w 30"/>
                <a:gd name="T45" fmla="*/ 49 h 62"/>
                <a:gd name="T46" fmla="*/ 24 w 30"/>
                <a:gd name="T47" fmla="*/ 47 h 62"/>
                <a:gd name="T48" fmla="*/ 23 w 30"/>
                <a:gd name="T49" fmla="*/ 41 h 62"/>
                <a:gd name="T50" fmla="*/ 23 w 30"/>
                <a:gd name="T51" fmla="*/ 32 h 62"/>
                <a:gd name="T52" fmla="*/ 24 w 30"/>
                <a:gd name="T53" fmla="*/ 24 h 62"/>
                <a:gd name="T54" fmla="*/ 25 w 30"/>
                <a:gd name="T55" fmla="*/ 18 h 62"/>
                <a:gd name="T56" fmla="*/ 26 w 30"/>
                <a:gd name="T57" fmla="*/ 15 h 62"/>
                <a:gd name="T58" fmla="*/ 26 w 30"/>
                <a:gd name="T59" fmla="*/ 9 h 62"/>
                <a:gd name="T60" fmla="*/ 27 w 30"/>
                <a:gd name="T61" fmla="*/ 4 h 62"/>
                <a:gd name="T62" fmla="*/ 28 w 30"/>
                <a:gd name="T63" fmla="*/ 1 h 62"/>
                <a:gd name="T64" fmla="*/ 25 w 30"/>
                <a:gd name="T65" fmla="*/ 2 h 62"/>
                <a:gd name="T66" fmla="*/ 24 w 30"/>
                <a:gd name="T67" fmla="*/ 5 h 62"/>
                <a:gd name="T68" fmla="*/ 21 w 30"/>
                <a:gd name="T69" fmla="*/ 9 h 62"/>
                <a:gd name="T70" fmla="*/ 20 w 30"/>
                <a:gd name="T71" fmla="*/ 12 h 62"/>
                <a:gd name="T72" fmla="*/ 18 w 30"/>
                <a:gd name="T73" fmla="*/ 17 h 62"/>
                <a:gd name="T74" fmla="*/ 17 w 30"/>
                <a:gd name="T75" fmla="*/ 26 h 62"/>
                <a:gd name="T76" fmla="*/ 17 w 30"/>
                <a:gd name="T77" fmla="*/ 35 h 62"/>
                <a:gd name="T78" fmla="*/ 17 w 30"/>
                <a:gd name="T79" fmla="*/ 42 h 62"/>
                <a:gd name="T80" fmla="*/ 15 w 30"/>
                <a:gd name="T81" fmla="*/ 45 h 62"/>
                <a:gd name="T82" fmla="*/ 15 w 30"/>
                <a:gd name="T83" fmla="*/ 47 h 62"/>
                <a:gd name="T84" fmla="*/ 14 w 30"/>
                <a:gd name="T85" fmla="*/ 49 h 62"/>
                <a:gd name="T86" fmla="*/ 14 w 30"/>
                <a:gd name="T87" fmla="*/ 49 h 62"/>
                <a:gd name="T88" fmla="*/ 11 w 30"/>
                <a:gd name="T89" fmla="*/ 51 h 62"/>
                <a:gd name="T90" fmla="*/ 8 w 30"/>
                <a:gd name="T91" fmla="*/ 51 h 62"/>
                <a:gd name="T92" fmla="*/ 5 w 30"/>
                <a:gd name="T93" fmla="*/ 49 h 62"/>
                <a:gd name="T94" fmla="*/ 4 w 30"/>
                <a:gd name="T95" fmla="*/ 47 h 62"/>
                <a:gd name="T96" fmla="*/ 3 w 30"/>
                <a:gd name="T97" fmla="*/ 47 h 62"/>
                <a:gd name="T98" fmla="*/ 2 w 30"/>
                <a:gd name="T99" fmla="*/ 49 h 62"/>
                <a:gd name="T100" fmla="*/ 0 w 30"/>
                <a:gd name="T101" fmla="*/ 51 h 62"/>
                <a:gd name="T102" fmla="*/ 0 w 30"/>
                <a:gd name="T103" fmla="*/ 51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 h="62">
                  <a:moveTo>
                    <a:pt x="0" y="51"/>
                  </a:moveTo>
                  <a:lnTo>
                    <a:pt x="0" y="52"/>
                  </a:lnTo>
                  <a:lnTo>
                    <a:pt x="0" y="54"/>
                  </a:lnTo>
                  <a:lnTo>
                    <a:pt x="1" y="54"/>
                  </a:lnTo>
                  <a:lnTo>
                    <a:pt x="1" y="56"/>
                  </a:lnTo>
                  <a:lnTo>
                    <a:pt x="1" y="57"/>
                  </a:lnTo>
                  <a:lnTo>
                    <a:pt x="2" y="57"/>
                  </a:lnTo>
                  <a:lnTo>
                    <a:pt x="2" y="59"/>
                  </a:lnTo>
                  <a:lnTo>
                    <a:pt x="3" y="59"/>
                  </a:lnTo>
                  <a:lnTo>
                    <a:pt x="5" y="59"/>
                  </a:lnTo>
                  <a:lnTo>
                    <a:pt x="5" y="60"/>
                  </a:lnTo>
                  <a:lnTo>
                    <a:pt x="7" y="60"/>
                  </a:lnTo>
                  <a:lnTo>
                    <a:pt x="9" y="60"/>
                  </a:lnTo>
                  <a:lnTo>
                    <a:pt x="9" y="61"/>
                  </a:lnTo>
                  <a:lnTo>
                    <a:pt x="10" y="61"/>
                  </a:lnTo>
                  <a:lnTo>
                    <a:pt x="11" y="61"/>
                  </a:lnTo>
                  <a:lnTo>
                    <a:pt x="10" y="61"/>
                  </a:lnTo>
                  <a:lnTo>
                    <a:pt x="10" y="59"/>
                  </a:lnTo>
                  <a:lnTo>
                    <a:pt x="10" y="61"/>
                  </a:lnTo>
                  <a:lnTo>
                    <a:pt x="11" y="61"/>
                  </a:lnTo>
                  <a:lnTo>
                    <a:pt x="13" y="61"/>
                  </a:lnTo>
                  <a:lnTo>
                    <a:pt x="14" y="61"/>
                  </a:lnTo>
                  <a:lnTo>
                    <a:pt x="15" y="61"/>
                  </a:lnTo>
                  <a:lnTo>
                    <a:pt x="16" y="61"/>
                  </a:lnTo>
                  <a:lnTo>
                    <a:pt x="18" y="61"/>
                  </a:lnTo>
                  <a:lnTo>
                    <a:pt x="19" y="61"/>
                  </a:lnTo>
                  <a:lnTo>
                    <a:pt x="21" y="61"/>
                  </a:lnTo>
                  <a:lnTo>
                    <a:pt x="23" y="59"/>
                  </a:lnTo>
                  <a:lnTo>
                    <a:pt x="25" y="59"/>
                  </a:lnTo>
                  <a:lnTo>
                    <a:pt x="27" y="57"/>
                  </a:lnTo>
                  <a:lnTo>
                    <a:pt x="28" y="57"/>
                  </a:lnTo>
                  <a:lnTo>
                    <a:pt x="29" y="55"/>
                  </a:lnTo>
                  <a:lnTo>
                    <a:pt x="29" y="54"/>
                  </a:lnTo>
                  <a:lnTo>
                    <a:pt x="29" y="53"/>
                  </a:lnTo>
                  <a:lnTo>
                    <a:pt x="29" y="51"/>
                  </a:lnTo>
                  <a:lnTo>
                    <a:pt x="28" y="51"/>
                  </a:lnTo>
                  <a:lnTo>
                    <a:pt x="27" y="51"/>
                  </a:lnTo>
                  <a:lnTo>
                    <a:pt x="27" y="49"/>
                  </a:lnTo>
                  <a:lnTo>
                    <a:pt x="25" y="49"/>
                  </a:lnTo>
                  <a:lnTo>
                    <a:pt x="25" y="47"/>
                  </a:lnTo>
                  <a:lnTo>
                    <a:pt x="24" y="47"/>
                  </a:lnTo>
                  <a:lnTo>
                    <a:pt x="24" y="46"/>
                  </a:lnTo>
                  <a:lnTo>
                    <a:pt x="23" y="44"/>
                  </a:lnTo>
                  <a:lnTo>
                    <a:pt x="23" y="42"/>
                  </a:lnTo>
                  <a:lnTo>
                    <a:pt x="23" y="41"/>
                  </a:lnTo>
                  <a:lnTo>
                    <a:pt x="23" y="37"/>
                  </a:lnTo>
                  <a:lnTo>
                    <a:pt x="23" y="35"/>
                  </a:lnTo>
                  <a:lnTo>
                    <a:pt x="23" y="34"/>
                  </a:lnTo>
                  <a:lnTo>
                    <a:pt x="23" y="32"/>
                  </a:lnTo>
                  <a:lnTo>
                    <a:pt x="24" y="29"/>
                  </a:lnTo>
                  <a:lnTo>
                    <a:pt x="24" y="28"/>
                  </a:lnTo>
                  <a:lnTo>
                    <a:pt x="24" y="26"/>
                  </a:lnTo>
                  <a:lnTo>
                    <a:pt x="24" y="24"/>
                  </a:lnTo>
                  <a:lnTo>
                    <a:pt x="25" y="22"/>
                  </a:lnTo>
                  <a:lnTo>
                    <a:pt x="25" y="20"/>
                  </a:lnTo>
                  <a:lnTo>
                    <a:pt x="25" y="18"/>
                  </a:lnTo>
                  <a:lnTo>
                    <a:pt x="26" y="16"/>
                  </a:lnTo>
                  <a:lnTo>
                    <a:pt x="26" y="15"/>
                  </a:lnTo>
                  <a:lnTo>
                    <a:pt x="26" y="14"/>
                  </a:lnTo>
                  <a:lnTo>
                    <a:pt x="26" y="13"/>
                  </a:lnTo>
                  <a:lnTo>
                    <a:pt x="26" y="11"/>
                  </a:lnTo>
                  <a:lnTo>
                    <a:pt x="26" y="9"/>
                  </a:lnTo>
                  <a:lnTo>
                    <a:pt x="27" y="7"/>
                  </a:lnTo>
                  <a:lnTo>
                    <a:pt x="27" y="5"/>
                  </a:lnTo>
                  <a:lnTo>
                    <a:pt x="27" y="4"/>
                  </a:lnTo>
                  <a:lnTo>
                    <a:pt x="28" y="2"/>
                  </a:lnTo>
                  <a:lnTo>
                    <a:pt x="28" y="1"/>
                  </a:lnTo>
                  <a:lnTo>
                    <a:pt x="29" y="0"/>
                  </a:lnTo>
                  <a:lnTo>
                    <a:pt x="27" y="2"/>
                  </a:lnTo>
                  <a:lnTo>
                    <a:pt x="25" y="2"/>
                  </a:lnTo>
                  <a:lnTo>
                    <a:pt x="24" y="4"/>
                  </a:lnTo>
                  <a:lnTo>
                    <a:pt x="24" y="5"/>
                  </a:lnTo>
                  <a:lnTo>
                    <a:pt x="22" y="7"/>
                  </a:lnTo>
                  <a:lnTo>
                    <a:pt x="21" y="9"/>
                  </a:lnTo>
                  <a:lnTo>
                    <a:pt x="20" y="11"/>
                  </a:lnTo>
                  <a:lnTo>
                    <a:pt x="20" y="12"/>
                  </a:lnTo>
                  <a:lnTo>
                    <a:pt x="18" y="14"/>
                  </a:lnTo>
                  <a:lnTo>
                    <a:pt x="18" y="15"/>
                  </a:lnTo>
                  <a:lnTo>
                    <a:pt x="18" y="17"/>
                  </a:lnTo>
                  <a:lnTo>
                    <a:pt x="18" y="19"/>
                  </a:lnTo>
                  <a:lnTo>
                    <a:pt x="17" y="22"/>
                  </a:lnTo>
                  <a:lnTo>
                    <a:pt x="17" y="24"/>
                  </a:lnTo>
                  <a:lnTo>
                    <a:pt x="17" y="26"/>
                  </a:lnTo>
                  <a:lnTo>
                    <a:pt x="17" y="28"/>
                  </a:lnTo>
                  <a:lnTo>
                    <a:pt x="17" y="31"/>
                  </a:lnTo>
                  <a:lnTo>
                    <a:pt x="17" y="33"/>
                  </a:lnTo>
                  <a:lnTo>
                    <a:pt x="17" y="35"/>
                  </a:lnTo>
                  <a:lnTo>
                    <a:pt x="17" y="37"/>
                  </a:lnTo>
                  <a:lnTo>
                    <a:pt x="17" y="39"/>
                  </a:lnTo>
                  <a:lnTo>
                    <a:pt x="17" y="41"/>
                  </a:lnTo>
                  <a:lnTo>
                    <a:pt x="17" y="42"/>
                  </a:lnTo>
                  <a:lnTo>
                    <a:pt x="17" y="43"/>
                  </a:lnTo>
                  <a:lnTo>
                    <a:pt x="15" y="45"/>
                  </a:lnTo>
                  <a:lnTo>
                    <a:pt x="15" y="47"/>
                  </a:lnTo>
                  <a:lnTo>
                    <a:pt x="14" y="49"/>
                  </a:lnTo>
                  <a:lnTo>
                    <a:pt x="12" y="51"/>
                  </a:lnTo>
                  <a:lnTo>
                    <a:pt x="11" y="51"/>
                  </a:lnTo>
                  <a:lnTo>
                    <a:pt x="9" y="51"/>
                  </a:lnTo>
                  <a:lnTo>
                    <a:pt x="8" y="51"/>
                  </a:lnTo>
                  <a:lnTo>
                    <a:pt x="8" y="49"/>
                  </a:lnTo>
                  <a:lnTo>
                    <a:pt x="6" y="49"/>
                  </a:lnTo>
                  <a:lnTo>
                    <a:pt x="5" y="49"/>
                  </a:lnTo>
                  <a:lnTo>
                    <a:pt x="5" y="47"/>
                  </a:lnTo>
                  <a:lnTo>
                    <a:pt x="4" y="47"/>
                  </a:lnTo>
                  <a:lnTo>
                    <a:pt x="4" y="46"/>
                  </a:lnTo>
                  <a:lnTo>
                    <a:pt x="3" y="47"/>
                  </a:lnTo>
                  <a:lnTo>
                    <a:pt x="2" y="49"/>
                  </a:lnTo>
                  <a:lnTo>
                    <a:pt x="0" y="51"/>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1" name="Freeform 132"/>
            <p:cNvSpPr>
              <a:spLocks/>
            </p:cNvSpPr>
            <p:nvPr/>
          </p:nvSpPr>
          <p:spPr bwMode="auto">
            <a:xfrm>
              <a:off x="5275" y="3833"/>
              <a:ext cx="56" cy="11"/>
            </a:xfrm>
            <a:custGeom>
              <a:avLst/>
              <a:gdLst>
                <a:gd name="T0" fmla="*/ 13 w 56"/>
                <a:gd name="T1" fmla="*/ 3 h 11"/>
                <a:gd name="T2" fmla="*/ 14 w 56"/>
                <a:gd name="T3" fmla="*/ 3 h 11"/>
                <a:gd name="T4" fmla="*/ 17 w 56"/>
                <a:gd name="T5" fmla="*/ 3 h 11"/>
                <a:gd name="T6" fmla="*/ 18 w 56"/>
                <a:gd name="T7" fmla="*/ 3 h 11"/>
                <a:gd name="T8" fmla="*/ 21 w 56"/>
                <a:gd name="T9" fmla="*/ 3 h 11"/>
                <a:gd name="T10" fmla="*/ 23 w 56"/>
                <a:gd name="T11" fmla="*/ 3 h 11"/>
                <a:gd name="T12" fmla="*/ 25 w 56"/>
                <a:gd name="T13" fmla="*/ 3 h 11"/>
                <a:gd name="T14" fmla="*/ 27 w 56"/>
                <a:gd name="T15" fmla="*/ 3 h 11"/>
                <a:gd name="T16" fmla="*/ 29 w 56"/>
                <a:gd name="T17" fmla="*/ 2 h 11"/>
                <a:gd name="T18" fmla="*/ 31 w 56"/>
                <a:gd name="T19" fmla="*/ 2 h 11"/>
                <a:gd name="T20" fmla="*/ 35 w 56"/>
                <a:gd name="T21" fmla="*/ 0 h 11"/>
                <a:gd name="T22" fmla="*/ 35 w 56"/>
                <a:gd name="T23" fmla="*/ 1 h 11"/>
                <a:gd name="T24" fmla="*/ 40 w 56"/>
                <a:gd name="T25" fmla="*/ 2 h 11"/>
                <a:gd name="T26" fmla="*/ 45 w 56"/>
                <a:gd name="T27" fmla="*/ 3 h 11"/>
                <a:gd name="T28" fmla="*/ 50 w 56"/>
                <a:gd name="T29" fmla="*/ 3 h 11"/>
                <a:gd name="T30" fmla="*/ 53 w 56"/>
                <a:gd name="T31" fmla="*/ 4 h 11"/>
                <a:gd name="T32" fmla="*/ 54 w 56"/>
                <a:gd name="T33" fmla="*/ 4 h 11"/>
                <a:gd name="T34" fmla="*/ 53 w 56"/>
                <a:gd name="T35" fmla="*/ 4 h 11"/>
                <a:gd name="T36" fmla="*/ 53 w 56"/>
                <a:gd name="T37" fmla="*/ 4 h 11"/>
                <a:gd name="T38" fmla="*/ 51 w 56"/>
                <a:gd name="T39" fmla="*/ 4 h 11"/>
                <a:gd name="T40" fmla="*/ 50 w 56"/>
                <a:gd name="T41" fmla="*/ 4 h 11"/>
                <a:gd name="T42" fmla="*/ 48 w 56"/>
                <a:gd name="T43" fmla="*/ 5 h 11"/>
                <a:gd name="T44" fmla="*/ 47 w 56"/>
                <a:gd name="T45" fmla="*/ 5 h 11"/>
                <a:gd name="T46" fmla="*/ 43 w 56"/>
                <a:gd name="T47" fmla="*/ 5 h 11"/>
                <a:gd name="T48" fmla="*/ 39 w 56"/>
                <a:gd name="T49" fmla="*/ 5 h 11"/>
                <a:gd name="T50" fmla="*/ 36 w 56"/>
                <a:gd name="T51" fmla="*/ 5 h 11"/>
                <a:gd name="T52" fmla="*/ 35 w 56"/>
                <a:gd name="T53" fmla="*/ 4 h 11"/>
                <a:gd name="T54" fmla="*/ 31 w 56"/>
                <a:gd name="T55" fmla="*/ 5 h 11"/>
                <a:gd name="T56" fmla="*/ 29 w 56"/>
                <a:gd name="T57" fmla="*/ 6 h 11"/>
                <a:gd name="T58" fmla="*/ 26 w 56"/>
                <a:gd name="T59" fmla="*/ 8 h 11"/>
                <a:gd name="T60" fmla="*/ 24 w 56"/>
                <a:gd name="T61" fmla="*/ 8 h 11"/>
                <a:gd name="T62" fmla="*/ 22 w 56"/>
                <a:gd name="T63" fmla="*/ 9 h 11"/>
                <a:gd name="T64" fmla="*/ 21 w 56"/>
                <a:gd name="T65" fmla="*/ 10 h 11"/>
                <a:gd name="T66" fmla="*/ 21 w 56"/>
                <a:gd name="T67" fmla="*/ 10 h 11"/>
                <a:gd name="T68" fmla="*/ 21 w 56"/>
                <a:gd name="T69" fmla="*/ 9 h 11"/>
                <a:gd name="T70" fmla="*/ 21 w 56"/>
                <a:gd name="T71" fmla="*/ 9 h 11"/>
                <a:gd name="T72" fmla="*/ 21 w 56"/>
                <a:gd name="T73" fmla="*/ 9 h 11"/>
                <a:gd name="T74" fmla="*/ 20 w 56"/>
                <a:gd name="T75" fmla="*/ 8 h 11"/>
                <a:gd name="T76" fmla="*/ 20 w 56"/>
                <a:gd name="T77" fmla="*/ 8 h 11"/>
                <a:gd name="T78" fmla="*/ 20 w 56"/>
                <a:gd name="T79" fmla="*/ 8 h 11"/>
                <a:gd name="T80" fmla="*/ 19 w 56"/>
                <a:gd name="T81" fmla="*/ 7 h 11"/>
                <a:gd name="T82" fmla="*/ 18 w 56"/>
                <a:gd name="T83" fmla="*/ 7 h 11"/>
                <a:gd name="T84" fmla="*/ 18 w 56"/>
                <a:gd name="T85" fmla="*/ 6 h 11"/>
                <a:gd name="T86" fmla="*/ 14 w 56"/>
                <a:gd name="T87" fmla="*/ 6 h 11"/>
                <a:gd name="T88" fmla="*/ 10 w 56"/>
                <a:gd name="T89" fmla="*/ 6 h 11"/>
                <a:gd name="T90" fmla="*/ 6 w 56"/>
                <a:gd name="T91" fmla="*/ 8 h 11"/>
                <a:gd name="T92" fmla="*/ 1 w 56"/>
                <a:gd name="T93" fmla="*/ 8 h 11"/>
                <a:gd name="T94" fmla="*/ 0 w 56"/>
                <a:gd name="T95" fmla="*/ 8 h 11"/>
                <a:gd name="T96" fmla="*/ 0 w 56"/>
                <a:gd name="T97" fmla="*/ 7 h 11"/>
                <a:gd name="T98" fmla="*/ 0 w 56"/>
                <a:gd name="T99" fmla="*/ 7 h 11"/>
                <a:gd name="T100" fmla="*/ 0 w 56"/>
                <a:gd name="T101" fmla="*/ 5 h 11"/>
                <a:gd name="T102" fmla="*/ 0 w 56"/>
                <a:gd name="T103" fmla="*/ 5 h 11"/>
                <a:gd name="T104" fmla="*/ 0 w 56"/>
                <a:gd name="T105" fmla="*/ 5 h 11"/>
                <a:gd name="T106" fmla="*/ 1 w 56"/>
                <a:gd name="T107" fmla="*/ 4 h 11"/>
                <a:gd name="T108" fmla="*/ 2 w 56"/>
                <a:gd name="T109" fmla="*/ 4 h 11"/>
                <a:gd name="T110" fmla="*/ 2 w 56"/>
                <a:gd name="T111" fmla="*/ 4 h 11"/>
                <a:gd name="T112" fmla="*/ 6 w 56"/>
                <a:gd name="T113" fmla="*/ 3 h 11"/>
                <a:gd name="T114" fmla="*/ 8 w 56"/>
                <a:gd name="T115" fmla="*/ 3 h 11"/>
                <a:gd name="T116" fmla="*/ 13 w 56"/>
                <a:gd name="T117" fmla="*/ 2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 h="11">
                  <a:moveTo>
                    <a:pt x="13" y="2"/>
                  </a:moveTo>
                  <a:lnTo>
                    <a:pt x="13" y="3"/>
                  </a:lnTo>
                  <a:lnTo>
                    <a:pt x="14" y="3"/>
                  </a:lnTo>
                  <a:lnTo>
                    <a:pt x="15" y="3"/>
                  </a:lnTo>
                  <a:lnTo>
                    <a:pt x="17" y="3"/>
                  </a:lnTo>
                  <a:lnTo>
                    <a:pt x="18" y="3"/>
                  </a:lnTo>
                  <a:lnTo>
                    <a:pt x="19" y="3"/>
                  </a:lnTo>
                  <a:lnTo>
                    <a:pt x="21" y="3"/>
                  </a:lnTo>
                  <a:lnTo>
                    <a:pt x="23" y="3"/>
                  </a:lnTo>
                  <a:lnTo>
                    <a:pt x="25" y="3"/>
                  </a:lnTo>
                  <a:lnTo>
                    <a:pt x="27" y="3"/>
                  </a:lnTo>
                  <a:lnTo>
                    <a:pt x="28" y="2"/>
                  </a:lnTo>
                  <a:lnTo>
                    <a:pt x="29" y="2"/>
                  </a:lnTo>
                  <a:lnTo>
                    <a:pt x="31" y="2"/>
                  </a:lnTo>
                  <a:lnTo>
                    <a:pt x="33" y="2"/>
                  </a:lnTo>
                  <a:lnTo>
                    <a:pt x="35" y="0"/>
                  </a:lnTo>
                  <a:lnTo>
                    <a:pt x="35" y="1"/>
                  </a:lnTo>
                  <a:lnTo>
                    <a:pt x="37" y="1"/>
                  </a:lnTo>
                  <a:lnTo>
                    <a:pt x="38" y="2"/>
                  </a:lnTo>
                  <a:lnTo>
                    <a:pt x="40" y="2"/>
                  </a:lnTo>
                  <a:lnTo>
                    <a:pt x="42" y="2"/>
                  </a:lnTo>
                  <a:lnTo>
                    <a:pt x="44" y="2"/>
                  </a:lnTo>
                  <a:lnTo>
                    <a:pt x="45" y="3"/>
                  </a:lnTo>
                  <a:lnTo>
                    <a:pt x="47" y="3"/>
                  </a:lnTo>
                  <a:lnTo>
                    <a:pt x="48" y="3"/>
                  </a:lnTo>
                  <a:lnTo>
                    <a:pt x="50" y="3"/>
                  </a:lnTo>
                  <a:lnTo>
                    <a:pt x="50" y="4"/>
                  </a:lnTo>
                  <a:lnTo>
                    <a:pt x="52" y="4"/>
                  </a:lnTo>
                  <a:lnTo>
                    <a:pt x="53" y="4"/>
                  </a:lnTo>
                  <a:lnTo>
                    <a:pt x="55" y="4"/>
                  </a:lnTo>
                  <a:lnTo>
                    <a:pt x="54" y="4"/>
                  </a:lnTo>
                  <a:lnTo>
                    <a:pt x="53" y="4"/>
                  </a:lnTo>
                  <a:lnTo>
                    <a:pt x="51" y="4"/>
                  </a:lnTo>
                  <a:lnTo>
                    <a:pt x="50" y="4"/>
                  </a:lnTo>
                  <a:lnTo>
                    <a:pt x="48" y="5"/>
                  </a:lnTo>
                  <a:lnTo>
                    <a:pt x="47" y="5"/>
                  </a:lnTo>
                  <a:lnTo>
                    <a:pt x="45" y="5"/>
                  </a:lnTo>
                  <a:lnTo>
                    <a:pt x="43" y="5"/>
                  </a:lnTo>
                  <a:lnTo>
                    <a:pt x="41" y="5"/>
                  </a:lnTo>
                  <a:lnTo>
                    <a:pt x="39" y="5"/>
                  </a:lnTo>
                  <a:lnTo>
                    <a:pt x="38" y="5"/>
                  </a:lnTo>
                  <a:lnTo>
                    <a:pt x="36" y="5"/>
                  </a:lnTo>
                  <a:lnTo>
                    <a:pt x="35" y="5"/>
                  </a:lnTo>
                  <a:lnTo>
                    <a:pt x="35" y="4"/>
                  </a:lnTo>
                  <a:lnTo>
                    <a:pt x="33" y="5"/>
                  </a:lnTo>
                  <a:lnTo>
                    <a:pt x="31" y="5"/>
                  </a:lnTo>
                  <a:lnTo>
                    <a:pt x="29" y="6"/>
                  </a:lnTo>
                  <a:lnTo>
                    <a:pt x="28" y="6"/>
                  </a:lnTo>
                  <a:lnTo>
                    <a:pt x="26" y="8"/>
                  </a:lnTo>
                  <a:lnTo>
                    <a:pt x="24" y="8"/>
                  </a:lnTo>
                  <a:lnTo>
                    <a:pt x="22" y="9"/>
                  </a:lnTo>
                  <a:lnTo>
                    <a:pt x="21" y="10"/>
                  </a:lnTo>
                  <a:lnTo>
                    <a:pt x="21" y="9"/>
                  </a:lnTo>
                  <a:lnTo>
                    <a:pt x="22" y="8"/>
                  </a:lnTo>
                  <a:lnTo>
                    <a:pt x="20" y="8"/>
                  </a:lnTo>
                  <a:lnTo>
                    <a:pt x="20" y="7"/>
                  </a:lnTo>
                  <a:lnTo>
                    <a:pt x="19" y="7"/>
                  </a:lnTo>
                  <a:lnTo>
                    <a:pt x="18" y="7"/>
                  </a:lnTo>
                  <a:lnTo>
                    <a:pt x="18" y="6"/>
                  </a:lnTo>
                  <a:lnTo>
                    <a:pt x="16" y="6"/>
                  </a:lnTo>
                  <a:lnTo>
                    <a:pt x="14" y="6"/>
                  </a:lnTo>
                  <a:lnTo>
                    <a:pt x="12" y="6"/>
                  </a:lnTo>
                  <a:lnTo>
                    <a:pt x="10" y="6"/>
                  </a:lnTo>
                  <a:lnTo>
                    <a:pt x="8" y="6"/>
                  </a:lnTo>
                  <a:lnTo>
                    <a:pt x="6" y="8"/>
                  </a:lnTo>
                  <a:lnTo>
                    <a:pt x="4" y="8"/>
                  </a:lnTo>
                  <a:lnTo>
                    <a:pt x="2" y="8"/>
                  </a:lnTo>
                  <a:lnTo>
                    <a:pt x="1" y="8"/>
                  </a:lnTo>
                  <a:lnTo>
                    <a:pt x="0" y="8"/>
                  </a:lnTo>
                  <a:lnTo>
                    <a:pt x="0" y="7"/>
                  </a:lnTo>
                  <a:lnTo>
                    <a:pt x="0" y="5"/>
                  </a:lnTo>
                  <a:lnTo>
                    <a:pt x="1" y="4"/>
                  </a:lnTo>
                  <a:lnTo>
                    <a:pt x="2" y="4"/>
                  </a:lnTo>
                  <a:lnTo>
                    <a:pt x="4" y="3"/>
                  </a:lnTo>
                  <a:lnTo>
                    <a:pt x="6" y="3"/>
                  </a:lnTo>
                  <a:lnTo>
                    <a:pt x="8" y="3"/>
                  </a:lnTo>
                  <a:lnTo>
                    <a:pt x="10" y="3"/>
                  </a:lnTo>
                  <a:lnTo>
                    <a:pt x="11" y="3"/>
                  </a:lnTo>
                  <a:lnTo>
                    <a:pt x="13" y="2"/>
                  </a:lnTo>
                </a:path>
              </a:pathLst>
            </a:custGeom>
            <a:solidFill>
              <a:srgbClr val="81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2" name="Freeform 133"/>
            <p:cNvSpPr>
              <a:spLocks/>
            </p:cNvSpPr>
            <p:nvPr/>
          </p:nvSpPr>
          <p:spPr bwMode="auto">
            <a:xfrm>
              <a:off x="5310" y="3760"/>
              <a:ext cx="42" cy="13"/>
            </a:xfrm>
            <a:custGeom>
              <a:avLst/>
              <a:gdLst>
                <a:gd name="T0" fmla="*/ 25 w 42"/>
                <a:gd name="T1" fmla="*/ 6 h 13"/>
                <a:gd name="T2" fmla="*/ 24 w 42"/>
                <a:gd name="T3" fmla="*/ 7 h 13"/>
                <a:gd name="T4" fmla="*/ 24 w 42"/>
                <a:gd name="T5" fmla="*/ 7 h 13"/>
                <a:gd name="T6" fmla="*/ 22 w 42"/>
                <a:gd name="T7" fmla="*/ 8 h 13"/>
                <a:gd name="T8" fmla="*/ 22 w 42"/>
                <a:gd name="T9" fmla="*/ 8 h 13"/>
                <a:gd name="T10" fmla="*/ 20 w 42"/>
                <a:gd name="T11" fmla="*/ 8 h 13"/>
                <a:gd name="T12" fmla="*/ 18 w 42"/>
                <a:gd name="T13" fmla="*/ 8 h 13"/>
                <a:gd name="T14" fmla="*/ 14 w 42"/>
                <a:gd name="T15" fmla="*/ 8 h 13"/>
                <a:gd name="T16" fmla="*/ 11 w 42"/>
                <a:gd name="T17" fmla="*/ 8 h 13"/>
                <a:gd name="T18" fmla="*/ 7 w 42"/>
                <a:gd name="T19" fmla="*/ 8 h 13"/>
                <a:gd name="T20" fmla="*/ 2 w 42"/>
                <a:gd name="T21" fmla="*/ 5 h 13"/>
                <a:gd name="T22" fmla="*/ 2 w 42"/>
                <a:gd name="T23" fmla="*/ 5 h 13"/>
                <a:gd name="T24" fmla="*/ 4 w 42"/>
                <a:gd name="T25" fmla="*/ 5 h 13"/>
                <a:gd name="T26" fmla="*/ 6 w 42"/>
                <a:gd name="T27" fmla="*/ 3 h 13"/>
                <a:gd name="T28" fmla="*/ 9 w 42"/>
                <a:gd name="T29" fmla="*/ 3 h 13"/>
                <a:gd name="T30" fmla="*/ 10 w 42"/>
                <a:gd name="T31" fmla="*/ 4 h 13"/>
                <a:gd name="T32" fmla="*/ 12 w 42"/>
                <a:gd name="T33" fmla="*/ 6 h 13"/>
                <a:gd name="T34" fmla="*/ 16 w 42"/>
                <a:gd name="T35" fmla="*/ 8 h 13"/>
                <a:gd name="T36" fmla="*/ 23 w 42"/>
                <a:gd name="T37" fmla="*/ 7 h 13"/>
                <a:gd name="T38" fmla="*/ 29 w 42"/>
                <a:gd name="T39" fmla="*/ 7 h 13"/>
                <a:gd name="T40" fmla="*/ 34 w 42"/>
                <a:gd name="T41" fmla="*/ 5 h 13"/>
                <a:gd name="T42" fmla="*/ 33 w 42"/>
                <a:gd name="T43" fmla="*/ 3 h 13"/>
                <a:gd name="T44" fmla="*/ 33 w 42"/>
                <a:gd name="T45" fmla="*/ 2 h 13"/>
                <a:gd name="T46" fmla="*/ 31 w 42"/>
                <a:gd name="T47" fmla="*/ 2 h 13"/>
                <a:gd name="T48" fmla="*/ 29 w 42"/>
                <a:gd name="T49" fmla="*/ 0 h 13"/>
                <a:gd name="T50" fmla="*/ 24 w 42"/>
                <a:gd name="T51" fmla="*/ 0 h 13"/>
                <a:gd name="T52" fmla="*/ 18 w 42"/>
                <a:gd name="T53" fmla="*/ 0 h 13"/>
                <a:gd name="T54" fmla="*/ 12 w 42"/>
                <a:gd name="T55" fmla="*/ 0 h 13"/>
                <a:gd name="T56" fmla="*/ 9 w 42"/>
                <a:gd name="T57" fmla="*/ 0 h 13"/>
                <a:gd name="T58" fmla="*/ 5 w 42"/>
                <a:gd name="T59" fmla="*/ 1 h 13"/>
                <a:gd name="T60" fmla="*/ 3 w 42"/>
                <a:gd name="T61" fmla="*/ 1 h 13"/>
                <a:gd name="T62" fmla="*/ 3 w 42"/>
                <a:gd name="T63" fmla="*/ 1 h 13"/>
                <a:gd name="T64" fmla="*/ 2 w 42"/>
                <a:gd name="T65" fmla="*/ 3 h 13"/>
                <a:gd name="T66" fmla="*/ 2 w 42"/>
                <a:gd name="T67" fmla="*/ 5 h 13"/>
                <a:gd name="T68" fmla="*/ 2 w 42"/>
                <a:gd name="T69" fmla="*/ 5 h 13"/>
                <a:gd name="T70" fmla="*/ 0 w 42"/>
                <a:gd name="T71" fmla="*/ 7 h 13"/>
                <a:gd name="T72" fmla="*/ 0 w 42"/>
                <a:gd name="T73" fmla="*/ 8 h 13"/>
                <a:gd name="T74" fmla="*/ 1 w 42"/>
                <a:gd name="T75" fmla="*/ 10 h 13"/>
                <a:gd name="T76" fmla="*/ 3 w 42"/>
                <a:gd name="T77" fmla="*/ 10 h 13"/>
                <a:gd name="T78" fmla="*/ 6 w 42"/>
                <a:gd name="T79" fmla="*/ 11 h 13"/>
                <a:gd name="T80" fmla="*/ 12 w 42"/>
                <a:gd name="T81" fmla="*/ 12 h 13"/>
                <a:gd name="T82" fmla="*/ 17 w 42"/>
                <a:gd name="T83" fmla="*/ 12 h 13"/>
                <a:gd name="T84" fmla="*/ 23 w 42"/>
                <a:gd name="T85" fmla="*/ 11 h 13"/>
                <a:gd name="T86" fmla="*/ 24 w 42"/>
                <a:gd name="T87" fmla="*/ 11 h 13"/>
                <a:gd name="T88" fmla="*/ 29 w 42"/>
                <a:gd name="T89" fmla="*/ 10 h 13"/>
                <a:gd name="T90" fmla="*/ 33 w 42"/>
                <a:gd name="T91" fmla="*/ 9 h 13"/>
                <a:gd name="T92" fmla="*/ 38 w 42"/>
                <a:gd name="T93" fmla="*/ 7 h 13"/>
                <a:gd name="T94" fmla="*/ 40 w 42"/>
                <a:gd name="T95" fmla="*/ 6 h 13"/>
                <a:gd name="T96" fmla="*/ 40 w 42"/>
                <a:gd name="T97" fmla="*/ 5 h 13"/>
                <a:gd name="T98" fmla="*/ 36 w 42"/>
                <a:gd name="T99" fmla="*/ 5 h 13"/>
                <a:gd name="T100" fmla="*/ 33 w 42"/>
                <a:gd name="T101" fmla="*/ 3 h 13"/>
                <a:gd name="T102" fmla="*/ 28 w 42"/>
                <a:gd name="T103" fmla="*/ 3 h 13"/>
                <a:gd name="T104" fmla="*/ 26 w 42"/>
                <a:gd name="T105" fmla="*/ 4 h 13"/>
                <a:gd name="T106" fmla="*/ 26 w 42"/>
                <a:gd name="T107" fmla="*/ 4 h 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 h="13">
                  <a:moveTo>
                    <a:pt x="26" y="4"/>
                  </a:moveTo>
                  <a:lnTo>
                    <a:pt x="25" y="6"/>
                  </a:lnTo>
                  <a:lnTo>
                    <a:pt x="24" y="7"/>
                  </a:lnTo>
                  <a:lnTo>
                    <a:pt x="22" y="8"/>
                  </a:lnTo>
                  <a:lnTo>
                    <a:pt x="20" y="8"/>
                  </a:lnTo>
                  <a:lnTo>
                    <a:pt x="18" y="8"/>
                  </a:lnTo>
                  <a:lnTo>
                    <a:pt x="16" y="8"/>
                  </a:lnTo>
                  <a:lnTo>
                    <a:pt x="14" y="8"/>
                  </a:lnTo>
                  <a:lnTo>
                    <a:pt x="12" y="8"/>
                  </a:lnTo>
                  <a:lnTo>
                    <a:pt x="11" y="8"/>
                  </a:lnTo>
                  <a:lnTo>
                    <a:pt x="9" y="8"/>
                  </a:lnTo>
                  <a:lnTo>
                    <a:pt x="7" y="8"/>
                  </a:lnTo>
                  <a:lnTo>
                    <a:pt x="5" y="7"/>
                  </a:lnTo>
                  <a:lnTo>
                    <a:pt x="3" y="7"/>
                  </a:lnTo>
                  <a:lnTo>
                    <a:pt x="2" y="5"/>
                  </a:lnTo>
                  <a:lnTo>
                    <a:pt x="3" y="5"/>
                  </a:lnTo>
                  <a:lnTo>
                    <a:pt x="4" y="5"/>
                  </a:lnTo>
                  <a:lnTo>
                    <a:pt x="6" y="3"/>
                  </a:lnTo>
                  <a:lnTo>
                    <a:pt x="7" y="3"/>
                  </a:lnTo>
                  <a:lnTo>
                    <a:pt x="9" y="3"/>
                  </a:lnTo>
                  <a:lnTo>
                    <a:pt x="9" y="4"/>
                  </a:lnTo>
                  <a:lnTo>
                    <a:pt x="10" y="4"/>
                  </a:lnTo>
                  <a:lnTo>
                    <a:pt x="11" y="4"/>
                  </a:lnTo>
                  <a:lnTo>
                    <a:pt x="11" y="6"/>
                  </a:lnTo>
                  <a:lnTo>
                    <a:pt x="12" y="6"/>
                  </a:lnTo>
                  <a:lnTo>
                    <a:pt x="13" y="8"/>
                  </a:lnTo>
                  <a:lnTo>
                    <a:pt x="14" y="8"/>
                  </a:lnTo>
                  <a:lnTo>
                    <a:pt x="16" y="8"/>
                  </a:lnTo>
                  <a:lnTo>
                    <a:pt x="18" y="8"/>
                  </a:lnTo>
                  <a:lnTo>
                    <a:pt x="20" y="8"/>
                  </a:lnTo>
                  <a:lnTo>
                    <a:pt x="23" y="7"/>
                  </a:lnTo>
                  <a:lnTo>
                    <a:pt x="25" y="7"/>
                  </a:lnTo>
                  <a:lnTo>
                    <a:pt x="27" y="7"/>
                  </a:lnTo>
                  <a:lnTo>
                    <a:pt x="29" y="7"/>
                  </a:lnTo>
                  <a:lnTo>
                    <a:pt x="31" y="5"/>
                  </a:lnTo>
                  <a:lnTo>
                    <a:pt x="32" y="5"/>
                  </a:lnTo>
                  <a:lnTo>
                    <a:pt x="34" y="5"/>
                  </a:lnTo>
                  <a:lnTo>
                    <a:pt x="35" y="3"/>
                  </a:lnTo>
                  <a:lnTo>
                    <a:pt x="33" y="3"/>
                  </a:lnTo>
                  <a:lnTo>
                    <a:pt x="33" y="2"/>
                  </a:lnTo>
                  <a:lnTo>
                    <a:pt x="32" y="2"/>
                  </a:lnTo>
                  <a:lnTo>
                    <a:pt x="31" y="2"/>
                  </a:lnTo>
                  <a:lnTo>
                    <a:pt x="31" y="0"/>
                  </a:lnTo>
                  <a:lnTo>
                    <a:pt x="30" y="0"/>
                  </a:lnTo>
                  <a:lnTo>
                    <a:pt x="29" y="0"/>
                  </a:lnTo>
                  <a:lnTo>
                    <a:pt x="27" y="0"/>
                  </a:lnTo>
                  <a:lnTo>
                    <a:pt x="26" y="0"/>
                  </a:lnTo>
                  <a:lnTo>
                    <a:pt x="24" y="0"/>
                  </a:lnTo>
                  <a:lnTo>
                    <a:pt x="22" y="0"/>
                  </a:lnTo>
                  <a:lnTo>
                    <a:pt x="20" y="0"/>
                  </a:lnTo>
                  <a:lnTo>
                    <a:pt x="18" y="0"/>
                  </a:lnTo>
                  <a:lnTo>
                    <a:pt x="16" y="0"/>
                  </a:lnTo>
                  <a:lnTo>
                    <a:pt x="14" y="0"/>
                  </a:lnTo>
                  <a:lnTo>
                    <a:pt x="12" y="0"/>
                  </a:lnTo>
                  <a:lnTo>
                    <a:pt x="10" y="0"/>
                  </a:lnTo>
                  <a:lnTo>
                    <a:pt x="9" y="0"/>
                  </a:lnTo>
                  <a:lnTo>
                    <a:pt x="7" y="0"/>
                  </a:lnTo>
                  <a:lnTo>
                    <a:pt x="5" y="1"/>
                  </a:lnTo>
                  <a:lnTo>
                    <a:pt x="3" y="1"/>
                  </a:lnTo>
                  <a:lnTo>
                    <a:pt x="2" y="3"/>
                  </a:lnTo>
                  <a:lnTo>
                    <a:pt x="2" y="5"/>
                  </a:lnTo>
                  <a:lnTo>
                    <a:pt x="0" y="7"/>
                  </a:lnTo>
                  <a:lnTo>
                    <a:pt x="0" y="8"/>
                  </a:lnTo>
                  <a:lnTo>
                    <a:pt x="1" y="8"/>
                  </a:lnTo>
                  <a:lnTo>
                    <a:pt x="1" y="10"/>
                  </a:lnTo>
                  <a:lnTo>
                    <a:pt x="3" y="10"/>
                  </a:lnTo>
                  <a:lnTo>
                    <a:pt x="3" y="11"/>
                  </a:lnTo>
                  <a:lnTo>
                    <a:pt x="4" y="11"/>
                  </a:lnTo>
                  <a:lnTo>
                    <a:pt x="6" y="11"/>
                  </a:lnTo>
                  <a:lnTo>
                    <a:pt x="8" y="11"/>
                  </a:lnTo>
                  <a:lnTo>
                    <a:pt x="10" y="12"/>
                  </a:lnTo>
                  <a:lnTo>
                    <a:pt x="12" y="12"/>
                  </a:lnTo>
                  <a:lnTo>
                    <a:pt x="13" y="12"/>
                  </a:lnTo>
                  <a:lnTo>
                    <a:pt x="15" y="12"/>
                  </a:lnTo>
                  <a:lnTo>
                    <a:pt x="17" y="12"/>
                  </a:lnTo>
                  <a:lnTo>
                    <a:pt x="19" y="12"/>
                  </a:lnTo>
                  <a:lnTo>
                    <a:pt x="21" y="12"/>
                  </a:lnTo>
                  <a:lnTo>
                    <a:pt x="23" y="11"/>
                  </a:lnTo>
                  <a:lnTo>
                    <a:pt x="24" y="11"/>
                  </a:lnTo>
                  <a:lnTo>
                    <a:pt x="26" y="10"/>
                  </a:lnTo>
                  <a:lnTo>
                    <a:pt x="27" y="10"/>
                  </a:lnTo>
                  <a:lnTo>
                    <a:pt x="29" y="10"/>
                  </a:lnTo>
                  <a:lnTo>
                    <a:pt x="31" y="10"/>
                  </a:lnTo>
                  <a:lnTo>
                    <a:pt x="33" y="9"/>
                  </a:lnTo>
                  <a:lnTo>
                    <a:pt x="34" y="9"/>
                  </a:lnTo>
                  <a:lnTo>
                    <a:pt x="36" y="9"/>
                  </a:lnTo>
                  <a:lnTo>
                    <a:pt x="38" y="7"/>
                  </a:lnTo>
                  <a:lnTo>
                    <a:pt x="40" y="6"/>
                  </a:lnTo>
                  <a:lnTo>
                    <a:pt x="41" y="5"/>
                  </a:lnTo>
                  <a:lnTo>
                    <a:pt x="40" y="5"/>
                  </a:lnTo>
                  <a:lnTo>
                    <a:pt x="38" y="5"/>
                  </a:lnTo>
                  <a:lnTo>
                    <a:pt x="36" y="5"/>
                  </a:lnTo>
                  <a:lnTo>
                    <a:pt x="35" y="5"/>
                  </a:lnTo>
                  <a:lnTo>
                    <a:pt x="33" y="5"/>
                  </a:lnTo>
                  <a:lnTo>
                    <a:pt x="33" y="3"/>
                  </a:lnTo>
                  <a:lnTo>
                    <a:pt x="31" y="3"/>
                  </a:lnTo>
                  <a:lnTo>
                    <a:pt x="30" y="3"/>
                  </a:lnTo>
                  <a:lnTo>
                    <a:pt x="28" y="3"/>
                  </a:lnTo>
                  <a:lnTo>
                    <a:pt x="26"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3" name="Freeform 134"/>
            <p:cNvSpPr>
              <a:spLocks/>
            </p:cNvSpPr>
            <p:nvPr/>
          </p:nvSpPr>
          <p:spPr bwMode="auto">
            <a:xfrm>
              <a:off x="5235" y="3742"/>
              <a:ext cx="45" cy="15"/>
            </a:xfrm>
            <a:custGeom>
              <a:avLst/>
              <a:gdLst>
                <a:gd name="T0" fmla="*/ 0 w 45"/>
                <a:gd name="T1" fmla="*/ 9 h 15"/>
                <a:gd name="T2" fmla="*/ 1 w 45"/>
                <a:gd name="T3" fmla="*/ 8 h 15"/>
                <a:gd name="T4" fmla="*/ 6 w 45"/>
                <a:gd name="T5" fmla="*/ 7 h 15"/>
                <a:gd name="T6" fmla="*/ 10 w 45"/>
                <a:gd name="T7" fmla="*/ 7 h 15"/>
                <a:gd name="T8" fmla="*/ 12 w 45"/>
                <a:gd name="T9" fmla="*/ 6 h 15"/>
                <a:gd name="T10" fmla="*/ 14 w 45"/>
                <a:gd name="T11" fmla="*/ 6 h 15"/>
                <a:gd name="T12" fmla="*/ 18 w 45"/>
                <a:gd name="T13" fmla="*/ 6 h 15"/>
                <a:gd name="T14" fmla="*/ 21 w 45"/>
                <a:gd name="T15" fmla="*/ 7 h 15"/>
                <a:gd name="T16" fmla="*/ 24 w 45"/>
                <a:gd name="T17" fmla="*/ 9 h 15"/>
                <a:gd name="T18" fmla="*/ 28 w 45"/>
                <a:gd name="T19" fmla="*/ 10 h 15"/>
                <a:gd name="T20" fmla="*/ 33 w 45"/>
                <a:gd name="T21" fmla="*/ 10 h 15"/>
                <a:gd name="T22" fmla="*/ 33 w 45"/>
                <a:gd name="T23" fmla="*/ 11 h 15"/>
                <a:gd name="T24" fmla="*/ 36 w 45"/>
                <a:gd name="T25" fmla="*/ 12 h 15"/>
                <a:gd name="T26" fmla="*/ 38 w 45"/>
                <a:gd name="T27" fmla="*/ 14 h 15"/>
                <a:gd name="T28" fmla="*/ 41 w 45"/>
                <a:gd name="T29" fmla="*/ 14 h 15"/>
                <a:gd name="T30" fmla="*/ 42 w 45"/>
                <a:gd name="T31" fmla="*/ 14 h 15"/>
                <a:gd name="T32" fmla="*/ 44 w 45"/>
                <a:gd name="T33" fmla="*/ 14 h 15"/>
                <a:gd name="T34" fmla="*/ 44 w 45"/>
                <a:gd name="T35" fmla="*/ 14 h 15"/>
                <a:gd name="T36" fmla="*/ 44 w 45"/>
                <a:gd name="T37" fmla="*/ 12 h 15"/>
                <a:gd name="T38" fmla="*/ 44 w 45"/>
                <a:gd name="T39" fmla="*/ 12 h 15"/>
                <a:gd name="T40" fmla="*/ 44 w 45"/>
                <a:gd name="T41" fmla="*/ 11 h 15"/>
                <a:gd name="T42" fmla="*/ 43 w 45"/>
                <a:gd name="T43" fmla="*/ 10 h 15"/>
                <a:gd name="T44" fmla="*/ 43 w 45"/>
                <a:gd name="T45" fmla="*/ 10 h 15"/>
                <a:gd name="T46" fmla="*/ 43 w 45"/>
                <a:gd name="T47" fmla="*/ 10 h 15"/>
                <a:gd name="T48" fmla="*/ 41 w 45"/>
                <a:gd name="T49" fmla="*/ 8 h 15"/>
                <a:gd name="T50" fmla="*/ 41 w 45"/>
                <a:gd name="T51" fmla="*/ 7 h 15"/>
                <a:gd name="T52" fmla="*/ 41 w 45"/>
                <a:gd name="T53" fmla="*/ 6 h 15"/>
                <a:gd name="T54" fmla="*/ 36 w 45"/>
                <a:gd name="T55" fmla="*/ 6 h 15"/>
                <a:gd name="T56" fmla="*/ 33 w 45"/>
                <a:gd name="T57" fmla="*/ 4 h 15"/>
                <a:gd name="T58" fmla="*/ 30 w 45"/>
                <a:gd name="T59" fmla="*/ 2 h 15"/>
                <a:gd name="T60" fmla="*/ 26 w 45"/>
                <a:gd name="T61" fmla="*/ 2 h 15"/>
                <a:gd name="T62" fmla="*/ 22 w 45"/>
                <a:gd name="T63" fmla="*/ 2 h 15"/>
                <a:gd name="T64" fmla="*/ 20 w 45"/>
                <a:gd name="T65" fmla="*/ 2 h 15"/>
                <a:gd name="T66" fmla="*/ 16 w 45"/>
                <a:gd name="T67" fmla="*/ 2 h 15"/>
                <a:gd name="T68" fmla="*/ 12 w 45"/>
                <a:gd name="T69" fmla="*/ 2 h 15"/>
                <a:gd name="T70" fmla="*/ 7 w 45"/>
                <a:gd name="T71" fmla="*/ 2 h 15"/>
                <a:gd name="T72" fmla="*/ 5 w 45"/>
                <a:gd name="T73" fmla="*/ 2 h 15"/>
                <a:gd name="T74" fmla="*/ 4 w 45"/>
                <a:gd name="T75" fmla="*/ 4 h 15"/>
                <a:gd name="T76" fmla="*/ 4 w 45"/>
                <a:gd name="T77" fmla="*/ 4 h 15"/>
                <a:gd name="T78" fmla="*/ 3 w 45"/>
                <a:gd name="T79" fmla="*/ 6 h 15"/>
                <a:gd name="T80" fmla="*/ 1 w 45"/>
                <a:gd name="T81" fmla="*/ 8 h 15"/>
                <a:gd name="T82" fmla="*/ 0 w 45"/>
                <a:gd name="T83" fmla="*/ 9 h 15"/>
                <a:gd name="T84" fmla="*/ 0 w 45"/>
                <a:gd name="T85" fmla="*/ 9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 h="15">
                  <a:moveTo>
                    <a:pt x="0" y="9"/>
                  </a:moveTo>
                  <a:lnTo>
                    <a:pt x="0" y="9"/>
                  </a:lnTo>
                  <a:lnTo>
                    <a:pt x="1" y="8"/>
                  </a:lnTo>
                  <a:lnTo>
                    <a:pt x="3" y="8"/>
                  </a:lnTo>
                  <a:lnTo>
                    <a:pt x="4" y="8"/>
                  </a:lnTo>
                  <a:lnTo>
                    <a:pt x="6" y="7"/>
                  </a:lnTo>
                  <a:lnTo>
                    <a:pt x="8" y="7"/>
                  </a:lnTo>
                  <a:lnTo>
                    <a:pt x="10" y="7"/>
                  </a:lnTo>
                  <a:lnTo>
                    <a:pt x="11" y="6"/>
                  </a:lnTo>
                  <a:lnTo>
                    <a:pt x="12" y="6"/>
                  </a:lnTo>
                  <a:lnTo>
                    <a:pt x="14" y="4"/>
                  </a:lnTo>
                  <a:lnTo>
                    <a:pt x="14" y="6"/>
                  </a:lnTo>
                  <a:lnTo>
                    <a:pt x="16" y="6"/>
                  </a:lnTo>
                  <a:lnTo>
                    <a:pt x="18" y="6"/>
                  </a:lnTo>
                  <a:lnTo>
                    <a:pt x="18" y="7"/>
                  </a:lnTo>
                  <a:lnTo>
                    <a:pt x="20" y="7"/>
                  </a:lnTo>
                  <a:lnTo>
                    <a:pt x="21" y="7"/>
                  </a:lnTo>
                  <a:lnTo>
                    <a:pt x="22" y="7"/>
                  </a:lnTo>
                  <a:lnTo>
                    <a:pt x="22" y="9"/>
                  </a:lnTo>
                  <a:lnTo>
                    <a:pt x="24" y="9"/>
                  </a:lnTo>
                  <a:lnTo>
                    <a:pt x="25" y="9"/>
                  </a:lnTo>
                  <a:lnTo>
                    <a:pt x="27" y="9"/>
                  </a:lnTo>
                  <a:lnTo>
                    <a:pt x="28" y="10"/>
                  </a:lnTo>
                  <a:lnTo>
                    <a:pt x="30" y="10"/>
                  </a:lnTo>
                  <a:lnTo>
                    <a:pt x="31" y="10"/>
                  </a:lnTo>
                  <a:lnTo>
                    <a:pt x="33" y="10"/>
                  </a:lnTo>
                  <a:lnTo>
                    <a:pt x="33" y="11"/>
                  </a:lnTo>
                  <a:lnTo>
                    <a:pt x="35" y="11"/>
                  </a:lnTo>
                  <a:lnTo>
                    <a:pt x="35" y="12"/>
                  </a:lnTo>
                  <a:lnTo>
                    <a:pt x="36" y="12"/>
                  </a:lnTo>
                  <a:lnTo>
                    <a:pt x="38" y="12"/>
                  </a:lnTo>
                  <a:lnTo>
                    <a:pt x="38" y="14"/>
                  </a:lnTo>
                  <a:lnTo>
                    <a:pt x="39" y="14"/>
                  </a:lnTo>
                  <a:lnTo>
                    <a:pt x="41" y="14"/>
                  </a:lnTo>
                  <a:lnTo>
                    <a:pt x="42" y="14"/>
                  </a:lnTo>
                  <a:lnTo>
                    <a:pt x="44" y="14"/>
                  </a:lnTo>
                  <a:lnTo>
                    <a:pt x="44" y="12"/>
                  </a:lnTo>
                  <a:lnTo>
                    <a:pt x="44" y="11"/>
                  </a:lnTo>
                  <a:lnTo>
                    <a:pt x="44" y="10"/>
                  </a:lnTo>
                  <a:lnTo>
                    <a:pt x="43" y="10"/>
                  </a:lnTo>
                  <a:lnTo>
                    <a:pt x="43" y="8"/>
                  </a:lnTo>
                  <a:lnTo>
                    <a:pt x="41" y="8"/>
                  </a:lnTo>
                  <a:lnTo>
                    <a:pt x="41" y="7"/>
                  </a:lnTo>
                  <a:lnTo>
                    <a:pt x="41" y="6"/>
                  </a:lnTo>
                  <a:lnTo>
                    <a:pt x="40" y="6"/>
                  </a:lnTo>
                  <a:lnTo>
                    <a:pt x="38" y="6"/>
                  </a:lnTo>
                  <a:lnTo>
                    <a:pt x="36" y="6"/>
                  </a:lnTo>
                  <a:lnTo>
                    <a:pt x="36" y="4"/>
                  </a:lnTo>
                  <a:lnTo>
                    <a:pt x="34" y="4"/>
                  </a:lnTo>
                  <a:lnTo>
                    <a:pt x="33" y="4"/>
                  </a:lnTo>
                  <a:lnTo>
                    <a:pt x="31" y="4"/>
                  </a:lnTo>
                  <a:lnTo>
                    <a:pt x="31" y="2"/>
                  </a:lnTo>
                  <a:lnTo>
                    <a:pt x="30" y="2"/>
                  </a:lnTo>
                  <a:lnTo>
                    <a:pt x="28" y="2"/>
                  </a:lnTo>
                  <a:lnTo>
                    <a:pt x="26" y="2"/>
                  </a:lnTo>
                  <a:lnTo>
                    <a:pt x="24" y="2"/>
                  </a:lnTo>
                  <a:lnTo>
                    <a:pt x="22" y="2"/>
                  </a:lnTo>
                  <a:lnTo>
                    <a:pt x="22" y="0"/>
                  </a:lnTo>
                  <a:lnTo>
                    <a:pt x="21" y="2"/>
                  </a:lnTo>
                  <a:lnTo>
                    <a:pt x="20" y="2"/>
                  </a:lnTo>
                  <a:lnTo>
                    <a:pt x="18" y="2"/>
                  </a:lnTo>
                  <a:lnTo>
                    <a:pt x="16" y="2"/>
                  </a:lnTo>
                  <a:lnTo>
                    <a:pt x="14" y="2"/>
                  </a:lnTo>
                  <a:lnTo>
                    <a:pt x="12" y="2"/>
                  </a:lnTo>
                  <a:lnTo>
                    <a:pt x="10" y="2"/>
                  </a:lnTo>
                  <a:lnTo>
                    <a:pt x="9" y="2"/>
                  </a:lnTo>
                  <a:lnTo>
                    <a:pt x="7" y="2"/>
                  </a:lnTo>
                  <a:lnTo>
                    <a:pt x="5" y="2"/>
                  </a:lnTo>
                  <a:lnTo>
                    <a:pt x="4" y="4"/>
                  </a:lnTo>
                  <a:lnTo>
                    <a:pt x="3" y="6"/>
                  </a:lnTo>
                  <a:lnTo>
                    <a:pt x="1" y="8"/>
                  </a:lnTo>
                  <a:lnTo>
                    <a:pt x="0" y="9"/>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4" name="Freeform 135"/>
            <p:cNvSpPr>
              <a:spLocks/>
            </p:cNvSpPr>
            <p:nvPr/>
          </p:nvSpPr>
          <p:spPr bwMode="auto">
            <a:xfrm>
              <a:off x="5310" y="3744"/>
              <a:ext cx="51" cy="15"/>
            </a:xfrm>
            <a:custGeom>
              <a:avLst/>
              <a:gdLst>
                <a:gd name="T0" fmla="*/ 46 w 51"/>
                <a:gd name="T1" fmla="*/ 14 h 15"/>
                <a:gd name="T2" fmla="*/ 43 w 51"/>
                <a:gd name="T3" fmla="*/ 13 h 15"/>
                <a:gd name="T4" fmla="*/ 41 w 51"/>
                <a:gd name="T5" fmla="*/ 11 h 15"/>
                <a:gd name="T6" fmla="*/ 36 w 51"/>
                <a:gd name="T7" fmla="*/ 11 h 15"/>
                <a:gd name="T8" fmla="*/ 34 w 51"/>
                <a:gd name="T9" fmla="*/ 9 h 15"/>
                <a:gd name="T10" fmla="*/ 33 w 51"/>
                <a:gd name="T11" fmla="*/ 8 h 15"/>
                <a:gd name="T12" fmla="*/ 28 w 51"/>
                <a:gd name="T13" fmla="*/ 8 h 15"/>
                <a:gd name="T14" fmla="*/ 24 w 51"/>
                <a:gd name="T15" fmla="*/ 8 h 15"/>
                <a:gd name="T16" fmla="*/ 22 w 51"/>
                <a:gd name="T17" fmla="*/ 9 h 15"/>
                <a:gd name="T18" fmla="*/ 18 w 51"/>
                <a:gd name="T19" fmla="*/ 10 h 15"/>
                <a:gd name="T20" fmla="*/ 15 w 51"/>
                <a:gd name="T21" fmla="*/ 10 h 15"/>
                <a:gd name="T22" fmla="*/ 12 w 51"/>
                <a:gd name="T23" fmla="*/ 11 h 15"/>
                <a:gd name="T24" fmla="*/ 10 w 51"/>
                <a:gd name="T25" fmla="*/ 12 h 15"/>
                <a:gd name="T26" fmla="*/ 7 w 51"/>
                <a:gd name="T27" fmla="*/ 13 h 15"/>
                <a:gd name="T28" fmla="*/ 5 w 51"/>
                <a:gd name="T29" fmla="*/ 13 h 15"/>
                <a:gd name="T30" fmla="*/ 3 w 51"/>
                <a:gd name="T31" fmla="*/ 13 h 15"/>
                <a:gd name="T32" fmla="*/ 2 w 51"/>
                <a:gd name="T33" fmla="*/ 13 h 15"/>
                <a:gd name="T34" fmla="*/ 1 w 51"/>
                <a:gd name="T35" fmla="*/ 13 h 15"/>
                <a:gd name="T36" fmla="*/ 1 w 51"/>
                <a:gd name="T37" fmla="*/ 12 h 15"/>
                <a:gd name="T38" fmla="*/ 0 w 51"/>
                <a:gd name="T39" fmla="*/ 12 h 15"/>
                <a:gd name="T40" fmla="*/ 0 w 51"/>
                <a:gd name="T41" fmla="*/ 12 h 15"/>
                <a:gd name="T42" fmla="*/ 0 w 51"/>
                <a:gd name="T43" fmla="*/ 11 h 15"/>
                <a:gd name="T44" fmla="*/ 0 w 51"/>
                <a:gd name="T45" fmla="*/ 10 h 15"/>
                <a:gd name="T46" fmla="*/ 2 w 51"/>
                <a:gd name="T47" fmla="*/ 10 h 15"/>
                <a:gd name="T48" fmla="*/ 5 w 51"/>
                <a:gd name="T49" fmla="*/ 8 h 15"/>
                <a:gd name="T50" fmla="*/ 7 w 51"/>
                <a:gd name="T51" fmla="*/ 6 h 15"/>
                <a:gd name="T52" fmla="*/ 10 w 51"/>
                <a:gd name="T53" fmla="*/ 5 h 15"/>
                <a:gd name="T54" fmla="*/ 12 w 51"/>
                <a:gd name="T55" fmla="*/ 5 h 15"/>
                <a:gd name="T56" fmla="*/ 16 w 51"/>
                <a:gd name="T57" fmla="*/ 4 h 15"/>
                <a:gd name="T58" fmla="*/ 20 w 51"/>
                <a:gd name="T59" fmla="*/ 2 h 15"/>
                <a:gd name="T60" fmla="*/ 25 w 51"/>
                <a:gd name="T61" fmla="*/ 2 h 15"/>
                <a:gd name="T62" fmla="*/ 30 w 51"/>
                <a:gd name="T63" fmla="*/ 2 h 15"/>
                <a:gd name="T64" fmla="*/ 33 w 51"/>
                <a:gd name="T65" fmla="*/ 2 h 15"/>
                <a:gd name="T66" fmla="*/ 35 w 51"/>
                <a:gd name="T67" fmla="*/ 4 h 15"/>
                <a:gd name="T68" fmla="*/ 41 w 51"/>
                <a:gd name="T69" fmla="*/ 4 h 15"/>
                <a:gd name="T70" fmla="*/ 44 w 51"/>
                <a:gd name="T71" fmla="*/ 7 h 15"/>
                <a:gd name="T72" fmla="*/ 48 w 51"/>
                <a:gd name="T73" fmla="*/ 8 h 15"/>
                <a:gd name="T74" fmla="*/ 48 w 51"/>
                <a:gd name="T75" fmla="*/ 9 h 15"/>
                <a:gd name="T76" fmla="*/ 48 w 51"/>
                <a:gd name="T77" fmla="*/ 9 h 15"/>
                <a:gd name="T78" fmla="*/ 48 w 51"/>
                <a:gd name="T79" fmla="*/ 11 h 15"/>
                <a:gd name="T80" fmla="*/ 48 w 51"/>
                <a:gd name="T81" fmla="*/ 13 h 15"/>
                <a:gd name="T82" fmla="*/ 48 w 51"/>
                <a:gd name="T83" fmla="*/ 14 h 15"/>
                <a:gd name="T84" fmla="*/ 48 w 51"/>
                <a:gd name="T85" fmla="*/ 14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15">
                  <a:moveTo>
                    <a:pt x="48" y="14"/>
                  </a:moveTo>
                  <a:lnTo>
                    <a:pt x="46" y="14"/>
                  </a:lnTo>
                  <a:lnTo>
                    <a:pt x="45" y="14"/>
                  </a:lnTo>
                  <a:lnTo>
                    <a:pt x="45" y="13"/>
                  </a:lnTo>
                  <a:lnTo>
                    <a:pt x="43" y="13"/>
                  </a:lnTo>
                  <a:lnTo>
                    <a:pt x="41" y="13"/>
                  </a:lnTo>
                  <a:lnTo>
                    <a:pt x="41" y="11"/>
                  </a:lnTo>
                  <a:lnTo>
                    <a:pt x="39" y="11"/>
                  </a:lnTo>
                  <a:lnTo>
                    <a:pt x="38" y="11"/>
                  </a:lnTo>
                  <a:lnTo>
                    <a:pt x="36" y="11"/>
                  </a:lnTo>
                  <a:lnTo>
                    <a:pt x="36" y="9"/>
                  </a:lnTo>
                  <a:lnTo>
                    <a:pt x="34" y="9"/>
                  </a:lnTo>
                  <a:lnTo>
                    <a:pt x="34" y="8"/>
                  </a:lnTo>
                  <a:lnTo>
                    <a:pt x="33" y="8"/>
                  </a:lnTo>
                  <a:lnTo>
                    <a:pt x="31" y="8"/>
                  </a:lnTo>
                  <a:lnTo>
                    <a:pt x="29" y="8"/>
                  </a:lnTo>
                  <a:lnTo>
                    <a:pt x="28" y="8"/>
                  </a:lnTo>
                  <a:lnTo>
                    <a:pt x="26" y="8"/>
                  </a:lnTo>
                  <a:lnTo>
                    <a:pt x="24" y="8"/>
                  </a:lnTo>
                  <a:lnTo>
                    <a:pt x="22" y="9"/>
                  </a:lnTo>
                  <a:lnTo>
                    <a:pt x="20" y="9"/>
                  </a:lnTo>
                  <a:lnTo>
                    <a:pt x="18" y="10"/>
                  </a:lnTo>
                  <a:lnTo>
                    <a:pt x="17" y="10"/>
                  </a:lnTo>
                  <a:lnTo>
                    <a:pt x="15" y="10"/>
                  </a:lnTo>
                  <a:lnTo>
                    <a:pt x="13" y="11"/>
                  </a:lnTo>
                  <a:lnTo>
                    <a:pt x="12" y="11"/>
                  </a:lnTo>
                  <a:lnTo>
                    <a:pt x="10" y="12"/>
                  </a:lnTo>
                  <a:lnTo>
                    <a:pt x="9" y="12"/>
                  </a:lnTo>
                  <a:lnTo>
                    <a:pt x="7" y="13"/>
                  </a:lnTo>
                  <a:lnTo>
                    <a:pt x="5" y="13"/>
                  </a:lnTo>
                  <a:lnTo>
                    <a:pt x="3" y="13"/>
                  </a:lnTo>
                  <a:lnTo>
                    <a:pt x="2" y="13"/>
                  </a:lnTo>
                  <a:lnTo>
                    <a:pt x="1" y="13"/>
                  </a:lnTo>
                  <a:lnTo>
                    <a:pt x="1" y="12"/>
                  </a:lnTo>
                  <a:lnTo>
                    <a:pt x="0" y="12"/>
                  </a:lnTo>
                  <a:lnTo>
                    <a:pt x="0" y="11"/>
                  </a:lnTo>
                  <a:lnTo>
                    <a:pt x="0" y="10"/>
                  </a:lnTo>
                  <a:lnTo>
                    <a:pt x="2" y="10"/>
                  </a:lnTo>
                  <a:lnTo>
                    <a:pt x="4" y="8"/>
                  </a:lnTo>
                  <a:lnTo>
                    <a:pt x="5" y="8"/>
                  </a:lnTo>
                  <a:lnTo>
                    <a:pt x="7" y="6"/>
                  </a:lnTo>
                  <a:lnTo>
                    <a:pt x="8" y="6"/>
                  </a:lnTo>
                  <a:lnTo>
                    <a:pt x="10" y="5"/>
                  </a:lnTo>
                  <a:lnTo>
                    <a:pt x="12" y="5"/>
                  </a:lnTo>
                  <a:lnTo>
                    <a:pt x="14" y="4"/>
                  </a:lnTo>
                  <a:lnTo>
                    <a:pt x="16" y="4"/>
                  </a:lnTo>
                  <a:lnTo>
                    <a:pt x="18" y="4"/>
                  </a:lnTo>
                  <a:lnTo>
                    <a:pt x="20" y="2"/>
                  </a:lnTo>
                  <a:lnTo>
                    <a:pt x="22" y="2"/>
                  </a:lnTo>
                  <a:lnTo>
                    <a:pt x="23" y="2"/>
                  </a:lnTo>
                  <a:lnTo>
                    <a:pt x="25" y="2"/>
                  </a:lnTo>
                  <a:lnTo>
                    <a:pt x="26" y="2"/>
                  </a:lnTo>
                  <a:lnTo>
                    <a:pt x="28" y="2"/>
                  </a:lnTo>
                  <a:lnTo>
                    <a:pt x="30" y="2"/>
                  </a:lnTo>
                  <a:lnTo>
                    <a:pt x="31" y="0"/>
                  </a:lnTo>
                  <a:lnTo>
                    <a:pt x="31" y="2"/>
                  </a:lnTo>
                  <a:lnTo>
                    <a:pt x="33" y="2"/>
                  </a:lnTo>
                  <a:lnTo>
                    <a:pt x="34" y="2"/>
                  </a:lnTo>
                  <a:lnTo>
                    <a:pt x="35" y="4"/>
                  </a:lnTo>
                  <a:lnTo>
                    <a:pt x="37" y="4"/>
                  </a:lnTo>
                  <a:lnTo>
                    <a:pt x="39" y="4"/>
                  </a:lnTo>
                  <a:lnTo>
                    <a:pt x="41" y="4"/>
                  </a:lnTo>
                  <a:lnTo>
                    <a:pt x="41" y="6"/>
                  </a:lnTo>
                  <a:lnTo>
                    <a:pt x="43" y="6"/>
                  </a:lnTo>
                  <a:lnTo>
                    <a:pt x="44" y="7"/>
                  </a:lnTo>
                  <a:lnTo>
                    <a:pt x="46" y="7"/>
                  </a:lnTo>
                  <a:lnTo>
                    <a:pt x="46" y="8"/>
                  </a:lnTo>
                  <a:lnTo>
                    <a:pt x="48" y="8"/>
                  </a:lnTo>
                  <a:lnTo>
                    <a:pt x="50" y="8"/>
                  </a:lnTo>
                  <a:lnTo>
                    <a:pt x="48" y="9"/>
                  </a:lnTo>
                  <a:lnTo>
                    <a:pt x="48" y="11"/>
                  </a:lnTo>
                  <a:lnTo>
                    <a:pt x="48" y="13"/>
                  </a:lnTo>
                  <a:lnTo>
                    <a:pt x="48" y="1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5" name="Freeform 136"/>
            <p:cNvSpPr>
              <a:spLocks/>
            </p:cNvSpPr>
            <p:nvPr/>
          </p:nvSpPr>
          <p:spPr bwMode="auto">
            <a:xfrm>
              <a:off x="5213" y="3744"/>
              <a:ext cx="60" cy="135"/>
            </a:xfrm>
            <a:custGeom>
              <a:avLst/>
              <a:gdLst>
                <a:gd name="T0" fmla="*/ 4 w 60"/>
                <a:gd name="T1" fmla="*/ 20 h 135"/>
                <a:gd name="T2" fmla="*/ 5 w 60"/>
                <a:gd name="T3" fmla="*/ 24 h 135"/>
                <a:gd name="T4" fmla="*/ 6 w 60"/>
                <a:gd name="T5" fmla="*/ 26 h 135"/>
                <a:gd name="T6" fmla="*/ 6 w 60"/>
                <a:gd name="T7" fmla="*/ 32 h 135"/>
                <a:gd name="T8" fmla="*/ 6 w 60"/>
                <a:gd name="T9" fmla="*/ 34 h 135"/>
                <a:gd name="T10" fmla="*/ 6 w 60"/>
                <a:gd name="T11" fmla="*/ 39 h 135"/>
                <a:gd name="T12" fmla="*/ 8 w 60"/>
                <a:gd name="T13" fmla="*/ 45 h 135"/>
                <a:gd name="T14" fmla="*/ 8 w 60"/>
                <a:gd name="T15" fmla="*/ 55 h 135"/>
                <a:gd name="T16" fmla="*/ 10 w 60"/>
                <a:gd name="T17" fmla="*/ 64 h 135"/>
                <a:gd name="T18" fmla="*/ 12 w 60"/>
                <a:gd name="T19" fmla="*/ 72 h 135"/>
                <a:gd name="T20" fmla="*/ 14 w 60"/>
                <a:gd name="T21" fmla="*/ 75 h 135"/>
                <a:gd name="T22" fmla="*/ 22 w 60"/>
                <a:gd name="T23" fmla="*/ 92 h 135"/>
                <a:gd name="T24" fmla="*/ 33 w 60"/>
                <a:gd name="T25" fmla="*/ 105 h 135"/>
                <a:gd name="T26" fmla="*/ 43 w 60"/>
                <a:gd name="T27" fmla="*/ 119 h 135"/>
                <a:gd name="T28" fmla="*/ 53 w 60"/>
                <a:gd name="T29" fmla="*/ 129 h 135"/>
                <a:gd name="T30" fmla="*/ 58 w 60"/>
                <a:gd name="T31" fmla="*/ 134 h 135"/>
                <a:gd name="T32" fmla="*/ 58 w 60"/>
                <a:gd name="T33" fmla="*/ 134 h 135"/>
                <a:gd name="T34" fmla="*/ 54 w 60"/>
                <a:gd name="T35" fmla="*/ 132 h 135"/>
                <a:gd name="T36" fmla="*/ 53 w 60"/>
                <a:gd name="T37" fmla="*/ 126 h 135"/>
                <a:gd name="T38" fmla="*/ 48 w 60"/>
                <a:gd name="T39" fmla="*/ 121 h 135"/>
                <a:gd name="T40" fmla="*/ 46 w 60"/>
                <a:gd name="T41" fmla="*/ 116 h 135"/>
                <a:gd name="T42" fmla="*/ 43 w 60"/>
                <a:gd name="T43" fmla="*/ 112 h 135"/>
                <a:gd name="T44" fmla="*/ 40 w 60"/>
                <a:gd name="T45" fmla="*/ 106 h 135"/>
                <a:gd name="T46" fmla="*/ 33 w 60"/>
                <a:gd name="T47" fmla="*/ 95 h 135"/>
                <a:gd name="T48" fmla="*/ 25 w 60"/>
                <a:gd name="T49" fmla="*/ 82 h 135"/>
                <a:gd name="T50" fmla="*/ 20 w 60"/>
                <a:gd name="T51" fmla="*/ 71 h 135"/>
                <a:gd name="T52" fmla="*/ 17 w 60"/>
                <a:gd name="T53" fmla="*/ 63 h 135"/>
                <a:gd name="T54" fmla="*/ 14 w 60"/>
                <a:gd name="T55" fmla="*/ 61 h 135"/>
                <a:gd name="T56" fmla="*/ 12 w 60"/>
                <a:gd name="T57" fmla="*/ 53 h 135"/>
                <a:gd name="T58" fmla="*/ 10 w 60"/>
                <a:gd name="T59" fmla="*/ 44 h 135"/>
                <a:gd name="T60" fmla="*/ 10 w 60"/>
                <a:gd name="T61" fmla="*/ 34 h 135"/>
                <a:gd name="T62" fmla="*/ 8 w 60"/>
                <a:gd name="T63" fmla="*/ 29 h 135"/>
                <a:gd name="T64" fmla="*/ 6 w 60"/>
                <a:gd name="T65" fmla="*/ 25 h 135"/>
                <a:gd name="T66" fmla="*/ 4 w 60"/>
                <a:gd name="T67" fmla="*/ 20 h 135"/>
                <a:gd name="T68" fmla="*/ 4 w 60"/>
                <a:gd name="T69" fmla="*/ 12 h 135"/>
                <a:gd name="T70" fmla="*/ 3 w 60"/>
                <a:gd name="T71" fmla="*/ 6 h 135"/>
                <a:gd name="T72" fmla="*/ 3 w 60"/>
                <a:gd name="T73" fmla="*/ 2 h 135"/>
                <a:gd name="T74" fmla="*/ 3 w 60"/>
                <a:gd name="T75" fmla="*/ 2 h 135"/>
                <a:gd name="T76" fmla="*/ 3 w 60"/>
                <a:gd name="T77" fmla="*/ 4 h 135"/>
                <a:gd name="T78" fmla="*/ 1 w 60"/>
                <a:gd name="T79" fmla="*/ 8 h 135"/>
                <a:gd name="T80" fmla="*/ 0 w 60"/>
                <a:gd name="T81" fmla="*/ 12 h 135"/>
                <a:gd name="T82" fmla="*/ 0 w 60"/>
                <a:gd name="T83" fmla="*/ 15 h 135"/>
                <a:gd name="T84" fmla="*/ 3 w 60"/>
                <a:gd name="T85" fmla="*/ 18 h 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 h="135">
                  <a:moveTo>
                    <a:pt x="3" y="18"/>
                  </a:moveTo>
                  <a:lnTo>
                    <a:pt x="3" y="20"/>
                  </a:lnTo>
                  <a:lnTo>
                    <a:pt x="4" y="20"/>
                  </a:lnTo>
                  <a:lnTo>
                    <a:pt x="4" y="22"/>
                  </a:lnTo>
                  <a:lnTo>
                    <a:pt x="5" y="22"/>
                  </a:lnTo>
                  <a:lnTo>
                    <a:pt x="5" y="24"/>
                  </a:lnTo>
                  <a:lnTo>
                    <a:pt x="5" y="25"/>
                  </a:lnTo>
                  <a:lnTo>
                    <a:pt x="5" y="26"/>
                  </a:lnTo>
                  <a:lnTo>
                    <a:pt x="6" y="26"/>
                  </a:lnTo>
                  <a:lnTo>
                    <a:pt x="6" y="28"/>
                  </a:lnTo>
                  <a:lnTo>
                    <a:pt x="6" y="30"/>
                  </a:lnTo>
                  <a:lnTo>
                    <a:pt x="6" y="32"/>
                  </a:lnTo>
                  <a:lnTo>
                    <a:pt x="6" y="34"/>
                  </a:lnTo>
                  <a:lnTo>
                    <a:pt x="6" y="36"/>
                  </a:lnTo>
                  <a:lnTo>
                    <a:pt x="6" y="39"/>
                  </a:lnTo>
                  <a:lnTo>
                    <a:pt x="6" y="41"/>
                  </a:lnTo>
                  <a:lnTo>
                    <a:pt x="6" y="43"/>
                  </a:lnTo>
                  <a:lnTo>
                    <a:pt x="8" y="45"/>
                  </a:lnTo>
                  <a:lnTo>
                    <a:pt x="8" y="49"/>
                  </a:lnTo>
                  <a:lnTo>
                    <a:pt x="8" y="52"/>
                  </a:lnTo>
                  <a:lnTo>
                    <a:pt x="8" y="55"/>
                  </a:lnTo>
                  <a:lnTo>
                    <a:pt x="10" y="57"/>
                  </a:lnTo>
                  <a:lnTo>
                    <a:pt x="10" y="61"/>
                  </a:lnTo>
                  <a:lnTo>
                    <a:pt x="10" y="64"/>
                  </a:lnTo>
                  <a:lnTo>
                    <a:pt x="10" y="68"/>
                  </a:lnTo>
                  <a:lnTo>
                    <a:pt x="12" y="70"/>
                  </a:lnTo>
                  <a:lnTo>
                    <a:pt x="12" y="72"/>
                  </a:lnTo>
                  <a:lnTo>
                    <a:pt x="12" y="74"/>
                  </a:lnTo>
                  <a:lnTo>
                    <a:pt x="12" y="75"/>
                  </a:lnTo>
                  <a:lnTo>
                    <a:pt x="14" y="75"/>
                  </a:lnTo>
                  <a:lnTo>
                    <a:pt x="16" y="81"/>
                  </a:lnTo>
                  <a:lnTo>
                    <a:pt x="18" y="86"/>
                  </a:lnTo>
                  <a:lnTo>
                    <a:pt x="22" y="92"/>
                  </a:lnTo>
                  <a:lnTo>
                    <a:pt x="25" y="95"/>
                  </a:lnTo>
                  <a:lnTo>
                    <a:pt x="29" y="101"/>
                  </a:lnTo>
                  <a:lnTo>
                    <a:pt x="33" y="105"/>
                  </a:lnTo>
                  <a:lnTo>
                    <a:pt x="36" y="110"/>
                  </a:lnTo>
                  <a:lnTo>
                    <a:pt x="40" y="114"/>
                  </a:lnTo>
                  <a:lnTo>
                    <a:pt x="43" y="119"/>
                  </a:lnTo>
                  <a:lnTo>
                    <a:pt x="46" y="122"/>
                  </a:lnTo>
                  <a:lnTo>
                    <a:pt x="49" y="126"/>
                  </a:lnTo>
                  <a:lnTo>
                    <a:pt x="53" y="129"/>
                  </a:lnTo>
                  <a:lnTo>
                    <a:pt x="54" y="131"/>
                  </a:lnTo>
                  <a:lnTo>
                    <a:pt x="57" y="133"/>
                  </a:lnTo>
                  <a:lnTo>
                    <a:pt x="58" y="134"/>
                  </a:lnTo>
                  <a:lnTo>
                    <a:pt x="59" y="134"/>
                  </a:lnTo>
                  <a:lnTo>
                    <a:pt x="58" y="134"/>
                  </a:lnTo>
                  <a:lnTo>
                    <a:pt x="56" y="134"/>
                  </a:lnTo>
                  <a:lnTo>
                    <a:pt x="56" y="132"/>
                  </a:lnTo>
                  <a:lnTo>
                    <a:pt x="54" y="132"/>
                  </a:lnTo>
                  <a:lnTo>
                    <a:pt x="54" y="130"/>
                  </a:lnTo>
                  <a:lnTo>
                    <a:pt x="53" y="128"/>
                  </a:lnTo>
                  <a:lnTo>
                    <a:pt x="53" y="126"/>
                  </a:lnTo>
                  <a:lnTo>
                    <a:pt x="51" y="125"/>
                  </a:lnTo>
                  <a:lnTo>
                    <a:pt x="50" y="123"/>
                  </a:lnTo>
                  <a:lnTo>
                    <a:pt x="48" y="121"/>
                  </a:lnTo>
                  <a:lnTo>
                    <a:pt x="48" y="119"/>
                  </a:lnTo>
                  <a:lnTo>
                    <a:pt x="46" y="118"/>
                  </a:lnTo>
                  <a:lnTo>
                    <a:pt x="46" y="116"/>
                  </a:lnTo>
                  <a:lnTo>
                    <a:pt x="44" y="114"/>
                  </a:lnTo>
                  <a:lnTo>
                    <a:pt x="44" y="112"/>
                  </a:lnTo>
                  <a:lnTo>
                    <a:pt x="43" y="112"/>
                  </a:lnTo>
                  <a:lnTo>
                    <a:pt x="43" y="111"/>
                  </a:lnTo>
                  <a:lnTo>
                    <a:pt x="41" y="109"/>
                  </a:lnTo>
                  <a:lnTo>
                    <a:pt x="40" y="106"/>
                  </a:lnTo>
                  <a:lnTo>
                    <a:pt x="36" y="103"/>
                  </a:lnTo>
                  <a:lnTo>
                    <a:pt x="34" y="99"/>
                  </a:lnTo>
                  <a:lnTo>
                    <a:pt x="33" y="95"/>
                  </a:lnTo>
                  <a:lnTo>
                    <a:pt x="31" y="90"/>
                  </a:lnTo>
                  <a:lnTo>
                    <a:pt x="27" y="86"/>
                  </a:lnTo>
                  <a:lnTo>
                    <a:pt x="25" y="82"/>
                  </a:lnTo>
                  <a:lnTo>
                    <a:pt x="23" y="78"/>
                  </a:lnTo>
                  <a:lnTo>
                    <a:pt x="22" y="73"/>
                  </a:lnTo>
                  <a:lnTo>
                    <a:pt x="20" y="71"/>
                  </a:lnTo>
                  <a:lnTo>
                    <a:pt x="18" y="67"/>
                  </a:lnTo>
                  <a:lnTo>
                    <a:pt x="17" y="65"/>
                  </a:lnTo>
                  <a:lnTo>
                    <a:pt x="17" y="63"/>
                  </a:lnTo>
                  <a:lnTo>
                    <a:pt x="15" y="63"/>
                  </a:lnTo>
                  <a:lnTo>
                    <a:pt x="15" y="62"/>
                  </a:lnTo>
                  <a:lnTo>
                    <a:pt x="14" y="61"/>
                  </a:lnTo>
                  <a:lnTo>
                    <a:pt x="14" y="58"/>
                  </a:lnTo>
                  <a:lnTo>
                    <a:pt x="12" y="56"/>
                  </a:lnTo>
                  <a:lnTo>
                    <a:pt x="12" y="53"/>
                  </a:lnTo>
                  <a:lnTo>
                    <a:pt x="12" y="50"/>
                  </a:lnTo>
                  <a:lnTo>
                    <a:pt x="12" y="46"/>
                  </a:lnTo>
                  <a:lnTo>
                    <a:pt x="10" y="44"/>
                  </a:lnTo>
                  <a:lnTo>
                    <a:pt x="10" y="41"/>
                  </a:lnTo>
                  <a:lnTo>
                    <a:pt x="10" y="38"/>
                  </a:lnTo>
                  <a:lnTo>
                    <a:pt x="10" y="34"/>
                  </a:lnTo>
                  <a:lnTo>
                    <a:pt x="8" y="32"/>
                  </a:lnTo>
                  <a:lnTo>
                    <a:pt x="8" y="30"/>
                  </a:lnTo>
                  <a:lnTo>
                    <a:pt x="8" y="29"/>
                  </a:lnTo>
                  <a:lnTo>
                    <a:pt x="8" y="27"/>
                  </a:lnTo>
                  <a:lnTo>
                    <a:pt x="6" y="27"/>
                  </a:lnTo>
                  <a:lnTo>
                    <a:pt x="6" y="25"/>
                  </a:lnTo>
                  <a:lnTo>
                    <a:pt x="5" y="24"/>
                  </a:lnTo>
                  <a:lnTo>
                    <a:pt x="5" y="22"/>
                  </a:lnTo>
                  <a:lnTo>
                    <a:pt x="4" y="20"/>
                  </a:lnTo>
                  <a:lnTo>
                    <a:pt x="4" y="18"/>
                  </a:lnTo>
                  <a:lnTo>
                    <a:pt x="4" y="16"/>
                  </a:lnTo>
                  <a:lnTo>
                    <a:pt x="4" y="12"/>
                  </a:lnTo>
                  <a:lnTo>
                    <a:pt x="3" y="10"/>
                  </a:lnTo>
                  <a:lnTo>
                    <a:pt x="3" y="8"/>
                  </a:lnTo>
                  <a:lnTo>
                    <a:pt x="3" y="6"/>
                  </a:lnTo>
                  <a:lnTo>
                    <a:pt x="3" y="5"/>
                  </a:lnTo>
                  <a:lnTo>
                    <a:pt x="3" y="4"/>
                  </a:lnTo>
                  <a:lnTo>
                    <a:pt x="3" y="2"/>
                  </a:lnTo>
                  <a:lnTo>
                    <a:pt x="3" y="0"/>
                  </a:lnTo>
                  <a:lnTo>
                    <a:pt x="3" y="2"/>
                  </a:lnTo>
                  <a:lnTo>
                    <a:pt x="3" y="4"/>
                  </a:lnTo>
                  <a:lnTo>
                    <a:pt x="1" y="5"/>
                  </a:lnTo>
                  <a:lnTo>
                    <a:pt x="1" y="6"/>
                  </a:lnTo>
                  <a:lnTo>
                    <a:pt x="1" y="8"/>
                  </a:lnTo>
                  <a:lnTo>
                    <a:pt x="0" y="10"/>
                  </a:lnTo>
                  <a:lnTo>
                    <a:pt x="0" y="12"/>
                  </a:lnTo>
                  <a:lnTo>
                    <a:pt x="0" y="14"/>
                  </a:lnTo>
                  <a:lnTo>
                    <a:pt x="0" y="15"/>
                  </a:lnTo>
                  <a:lnTo>
                    <a:pt x="1" y="16"/>
                  </a:lnTo>
                  <a:lnTo>
                    <a:pt x="1" y="18"/>
                  </a:lnTo>
                  <a:lnTo>
                    <a:pt x="3" y="1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6" name="Freeform 137"/>
            <p:cNvSpPr>
              <a:spLocks/>
            </p:cNvSpPr>
            <p:nvPr/>
          </p:nvSpPr>
          <p:spPr bwMode="auto">
            <a:xfrm>
              <a:off x="5196" y="3555"/>
              <a:ext cx="210" cy="180"/>
            </a:xfrm>
            <a:custGeom>
              <a:avLst/>
              <a:gdLst>
                <a:gd name="T0" fmla="*/ 98 w 210"/>
                <a:gd name="T1" fmla="*/ 179 h 180"/>
                <a:gd name="T2" fmla="*/ 139 w 210"/>
                <a:gd name="T3" fmla="*/ 177 h 180"/>
                <a:gd name="T4" fmla="*/ 168 w 210"/>
                <a:gd name="T5" fmla="*/ 171 h 180"/>
                <a:gd name="T6" fmla="*/ 187 w 210"/>
                <a:gd name="T7" fmla="*/ 163 h 180"/>
                <a:gd name="T8" fmla="*/ 198 w 210"/>
                <a:gd name="T9" fmla="*/ 153 h 180"/>
                <a:gd name="T10" fmla="*/ 202 w 210"/>
                <a:gd name="T11" fmla="*/ 144 h 180"/>
                <a:gd name="T12" fmla="*/ 204 w 210"/>
                <a:gd name="T13" fmla="*/ 136 h 180"/>
                <a:gd name="T14" fmla="*/ 205 w 210"/>
                <a:gd name="T15" fmla="*/ 131 h 180"/>
                <a:gd name="T16" fmla="*/ 205 w 210"/>
                <a:gd name="T17" fmla="*/ 128 h 180"/>
                <a:gd name="T18" fmla="*/ 207 w 210"/>
                <a:gd name="T19" fmla="*/ 118 h 180"/>
                <a:gd name="T20" fmla="*/ 207 w 210"/>
                <a:gd name="T21" fmla="*/ 102 h 180"/>
                <a:gd name="T22" fmla="*/ 205 w 210"/>
                <a:gd name="T23" fmla="*/ 82 h 180"/>
                <a:gd name="T24" fmla="*/ 199 w 210"/>
                <a:gd name="T25" fmla="*/ 62 h 180"/>
                <a:gd name="T26" fmla="*/ 188 w 210"/>
                <a:gd name="T27" fmla="*/ 42 h 180"/>
                <a:gd name="T28" fmla="*/ 172 w 210"/>
                <a:gd name="T29" fmla="*/ 23 h 180"/>
                <a:gd name="T30" fmla="*/ 149 w 210"/>
                <a:gd name="T31" fmla="*/ 8 h 180"/>
                <a:gd name="T32" fmla="*/ 124 w 210"/>
                <a:gd name="T33" fmla="*/ 2 h 180"/>
                <a:gd name="T34" fmla="*/ 100 w 210"/>
                <a:gd name="T35" fmla="*/ 0 h 180"/>
                <a:gd name="T36" fmla="*/ 79 w 210"/>
                <a:gd name="T37" fmla="*/ 4 h 180"/>
                <a:gd name="T38" fmla="*/ 60 w 210"/>
                <a:gd name="T39" fmla="*/ 11 h 180"/>
                <a:gd name="T40" fmla="*/ 43 w 210"/>
                <a:gd name="T41" fmla="*/ 22 h 180"/>
                <a:gd name="T42" fmla="*/ 28 w 210"/>
                <a:gd name="T43" fmla="*/ 35 h 180"/>
                <a:gd name="T44" fmla="*/ 16 w 210"/>
                <a:gd name="T45" fmla="*/ 52 h 180"/>
                <a:gd name="T46" fmla="*/ 6 w 210"/>
                <a:gd name="T47" fmla="*/ 70 h 180"/>
                <a:gd name="T48" fmla="*/ 2 w 210"/>
                <a:gd name="T49" fmla="*/ 86 h 180"/>
                <a:gd name="T50" fmla="*/ 0 w 210"/>
                <a:gd name="T51" fmla="*/ 99 h 180"/>
                <a:gd name="T52" fmla="*/ 2 w 210"/>
                <a:gd name="T53" fmla="*/ 116 h 180"/>
                <a:gd name="T54" fmla="*/ 6 w 210"/>
                <a:gd name="T55" fmla="*/ 132 h 180"/>
                <a:gd name="T56" fmla="*/ 14 w 210"/>
                <a:gd name="T57" fmla="*/ 147 h 180"/>
                <a:gd name="T58" fmla="*/ 27 w 210"/>
                <a:gd name="T59" fmla="*/ 162 h 180"/>
                <a:gd name="T60" fmla="*/ 42 w 210"/>
                <a:gd name="T61" fmla="*/ 173 h 180"/>
                <a:gd name="T62" fmla="*/ 61 w 210"/>
                <a:gd name="T63" fmla="*/ 179 h 180"/>
                <a:gd name="T64" fmla="*/ 73 w 210"/>
                <a:gd name="T65" fmla="*/ 179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180">
                  <a:moveTo>
                    <a:pt x="73" y="179"/>
                  </a:moveTo>
                  <a:lnTo>
                    <a:pt x="98" y="179"/>
                  </a:lnTo>
                  <a:lnTo>
                    <a:pt x="120" y="179"/>
                  </a:lnTo>
                  <a:lnTo>
                    <a:pt x="139" y="177"/>
                  </a:lnTo>
                  <a:lnTo>
                    <a:pt x="155" y="174"/>
                  </a:lnTo>
                  <a:lnTo>
                    <a:pt x="168" y="171"/>
                  </a:lnTo>
                  <a:lnTo>
                    <a:pt x="179" y="166"/>
                  </a:lnTo>
                  <a:lnTo>
                    <a:pt x="187" y="163"/>
                  </a:lnTo>
                  <a:lnTo>
                    <a:pt x="194" y="157"/>
                  </a:lnTo>
                  <a:lnTo>
                    <a:pt x="198" y="153"/>
                  </a:lnTo>
                  <a:lnTo>
                    <a:pt x="201" y="147"/>
                  </a:lnTo>
                  <a:lnTo>
                    <a:pt x="202" y="144"/>
                  </a:lnTo>
                  <a:lnTo>
                    <a:pt x="204" y="139"/>
                  </a:lnTo>
                  <a:lnTo>
                    <a:pt x="204" y="136"/>
                  </a:lnTo>
                  <a:lnTo>
                    <a:pt x="205" y="133"/>
                  </a:lnTo>
                  <a:lnTo>
                    <a:pt x="205" y="131"/>
                  </a:lnTo>
                  <a:lnTo>
                    <a:pt x="205" y="130"/>
                  </a:lnTo>
                  <a:lnTo>
                    <a:pt x="205" y="128"/>
                  </a:lnTo>
                  <a:lnTo>
                    <a:pt x="207" y="124"/>
                  </a:lnTo>
                  <a:lnTo>
                    <a:pt x="207" y="118"/>
                  </a:lnTo>
                  <a:lnTo>
                    <a:pt x="209" y="110"/>
                  </a:lnTo>
                  <a:lnTo>
                    <a:pt x="207" y="102"/>
                  </a:lnTo>
                  <a:lnTo>
                    <a:pt x="207" y="92"/>
                  </a:lnTo>
                  <a:lnTo>
                    <a:pt x="205" y="82"/>
                  </a:lnTo>
                  <a:lnTo>
                    <a:pt x="204" y="71"/>
                  </a:lnTo>
                  <a:lnTo>
                    <a:pt x="199" y="62"/>
                  </a:lnTo>
                  <a:lnTo>
                    <a:pt x="194" y="51"/>
                  </a:lnTo>
                  <a:lnTo>
                    <a:pt x="188" y="42"/>
                  </a:lnTo>
                  <a:lnTo>
                    <a:pt x="181" y="31"/>
                  </a:lnTo>
                  <a:lnTo>
                    <a:pt x="172" y="23"/>
                  </a:lnTo>
                  <a:lnTo>
                    <a:pt x="162" y="15"/>
                  </a:lnTo>
                  <a:lnTo>
                    <a:pt x="149" y="8"/>
                  </a:lnTo>
                  <a:lnTo>
                    <a:pt x="137" y="3"/>
                  </a:lnTo>
                  <a:lnTo>
                    <a:pt x="124" y="2"/>
                  </a:lnTo>
                  <a:lnTo>
                    <a:pt x="112" y="0"/>
                  </a:lnTo>
                  <a:lnTo>
                    <a:pt x="100" y="0"/>
                  </a:lnTo>
                  <a:lnTo>
                    <a:pt x="90" y="1"/>
                  </a:lnTo>
                  <a:lnTo>
                    <a:pt x="79" y="4"/>
                  </a:lnTo>
                  <a:lnTo>
                    <a:pt x="69" y="6"/>
                  </a:lnTo>
                  <a:lnTo>
                    <a:pt x="60" y="11"/>
                  </a:lnTo>
                  <a:lnTo>
                    <a:pt x="51" y="15"/>
                  </a:lnTo>
                  <a:lnTo>
                    <a:pt x="43" y="22"/>
                  </a:lnTo>
                  <a:lnTo>
                    <a:pt x="35" y="28"/>
                  </a:lnTo>
                  <a:lnTo>
                    <a:pt x="28" y="35"/>
                  </a:lnTo>
                  <a:lnTo>
                    <a:pt x="22" y="43"/>
                  </a:lnTo>
                  <a:lnTo>
                    <a:pt x="16" y="52"/>
                  </a:lnTo>
                  <a:lnTo>
                    <a:pt x="11" y="61"/>
                  </a:lnTo>
                  <a:lnTo>
                    <a:pt x="6" y="70"/>
                  </a:lnTo>
                  <a:lnTo>
                    <a:pt x="3" y="79"/>
                  </a:lnTo>
                  <a:lnTo>
                    <a:pt x="2" y="86"/>
                  </a:lnTo>
                  <a:lnTo>
                    <a:pt x="0" y="92"/>
                  </a:lnTo>
                  <a:lnTo>
                    <a:pt x="0" y="99"/>
                  </a:lnTo>
                  <a:lnTo>
                    <a:pt x="1" y="106"/>
                  </a:lnTo>
                  <a:lnTo>
                    <a:pt x="2" y="116"/>
                  </a:lnTo>
                  <a:lnTo>
                    <a:pt x="3" y="123"/>
                  </a:lnTo>
                  <a:lnTo>
                    <a:pt x="6" y="132"/>
                  </a:lnTo>
                  <a:lnTo>
                    <a:pt x="11" y="139"/>
                  </a:lnTo>
                  <a:lnTo>
                    <a:pt x="14" y="147"/>
                  </a:lnTo>
                  <a:lnTo>
                    <a:pt x="20" y="155"/>
                  </a:lnTo>
                  <a:lnTo>
                    <a:pt x="27" y="162"/>
                  </a:lnTo>
                  <a:lnTo>
                    <a:pt x="34" y="167"/>
                  </a:lnTo>
                  <a:lnTo>
                    <a:pt x="42" y="173"/>
                  </a:lnTo>
                  <a:lnTo>
                    <a:pt x="51" y="176"/>
                  </a:lnTo>
                  <a:lnTo>
                    <a:pt x="61" y="179"/>
                  </a:lnTo>
                  <a:lnTo>
                    <a:pt x="73" y="179"/>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7" name="Freeform 138"/>
            <p:cNvSpPr>
              <a:spLocks/>
            </p:cNvSpPr>
            <p:nvPr/>
          </p:nvSpPr>
          <p:spPr bwMode="auto">
            <a:xfrm>
              <a:off x="5306" y="3823"/>
              <a:ext cx="61" cy="123"/>
            </a:xfrm>
            <a:custGeom>
              <a:avLst/>
              <a:gdLst>
                <a:gd name="T0" fmla="*/ 59 w 61"/>
                <a:gd name="T1" fmla="*/ 1 h 123"/>
                <a:gd name="T2" fmla="*/ 55 w 61"/>
                <a:gd name="T3" fmla="*/ 6 h 123"/>
                <a:gd name="T4" fmla="*/ 50 w 61"/>
                <a:gd name="T5" fmla="*/ 14 h 123"/>
                <a:gd name="T6" fmla="*/ 44 w 61"/>
                <a:gd name="T7" fmla="*/ 24 h 123"/>
                <a:gd name="T8" fmla="*/ 34 w 61"/>
                <a:gd name="T9" fmla="*/ 34 h 123"/>
                <a:gd name="T10" fmla="*/ 24 w 61"/>
                <a:gd name="T11" fmla="*/ 44 h 123"/>
                <a:gd name="T12" fmla="*/ 15 w 61"/>
                <a:gd name="T13" fmla="*/ 51 h 123"/>
                <a:gd name="T14" fmla="*/ 5 w 61"/>
                <a:gd name="T15" fmla="*/ 56 h 123"/>
                <a:gd name="T16" fmla="*/ 0 w 61"/>
                <a:gd name="T17" fmla="*/ 57 h 123"/>
                <a:gd name="T18" fmla="*/ 0 w 61"/>
                <a:gd name="T19" fmla="*/ 63 h 123"/>
                <a:gd name="T20" fmla="*/ 4 w 61"/>
                <a:gd name="T21" fmla="*/ 73 h 123"/>
                <a:gd name="T22" fmla="*/ 7 w 61"/>
                <a:gd name="T23" fmla="*/ 84 h 123"/>
                <a:gd name="T24" fmla="*/ 10 w 61"/>
                <a:gd name="T25" fmla="*/ 97 h 123"/>
                <a:gd name="T26" fmla="*/ 14 w 61"/>
                <a:gd name="T27" fmla="*/ 108 h 123"/>
                <a:gd name="T28" fmla="*/ 17 w 61"/>
                <a:gd name="T29" fmla="*/ 117 h 123"/>
                <a:gd name="T30" fmla="*/ 21 w 61"/>
                <a:gd name="T31" fmla="*/ 122 h 123"/>
                <a:gd name="T32" fmla="*/ 24 w 61"/>
                <a:gd name="T33" fmla="*/ 120 h 123"/>
                <a:gd name="T34" fmla="*/ 27 w 61"/>
                <a:gd name="T35" fmla="*/ 111 h 123"/>
                <a:gd name="T36" fmla="*/ 32 w 61"/>
                <a:gd name="T37" fmla="*/ 96 h 123"/>
                <a:gd name="T38" fmla="*/ 38 w 61"/>
                <a:gd name="T39" fmla="*/ 78 h 123"/>
                <a:gd name="T40" fmla="*/ 44 w 61"/>
                <a:gd name="T41" fmla="*/ 60 h 123"/>
                <a:gd name="T42" fmla="*/ 49 w 61"/>
                <a:gd name="T43" fmla="*/ 43 h 123"/>
                <a:gd name="T44" fmla="*/ 54 w 61"/>
                <a:gd name="T45" fmla="*/ 28 h 123"/>
                <a:gd name="T46" fmla="*/ 56 w 61"/>
                <a:gd name="T47" fmla="*/ 20 h 123"/>
                <a:gd name="T48" fmla="*/ 57 w 61"/>
                <a:gd name="T49" fmla="*/ 18 h 123"/>
                <a:gd name="T50" fmla="*/ 57 w 61"/>
                <a:gd name="T51" fmla="*/ 17 h 123"/>
                <a:gd name="T52" fmla="*/ 57 w 61"/>
                <a:gd name="T53" fmla="*/ 14 h 123"/>
                <a:gd name="T54" fmla="*/ 57 w 61"/>
                <a:gd name="T55" fmla="*/ 10 h 123"/>
                <a:gd name="T56" fmla="*/ 59 w 61"/>
                <a:gd name="T57" fmla="*/ 8 h 123"/>
                <a:gd name="T58" fmla="*/ 59 w 61"/>
                <a:gd name="T59" fmla="*/ 4 h 123"/>
                <a:gd name="T60" fmla="*/ 59 w 61"/>
                <a:gd name="T61" fmla="*/ 3 h 123"/>
                <a:gd name="T62" fmla="*/ 59 w 61"/>
                <a:gd name="T63" fmla="*/ 1 h 123"/>
                <a:gd name="T64" fmla="*/ 60 w 61"/>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123">
                  <a:moveTo>
                    <a:pt x="60" y="0"/>
                  </a:moveTo>
                  <a:lnTo>
                    <a:pt x="59" y="1"/>
                  </a:lnTo>
                  <a:lnTo>
                    <a:pt x="58" y="3"/>
                  </a:lnTo>
                  <a:lnTo>
                    <a:pt x="55" y="6"/>
                  </a:lnTo>
                  <a:lnTo>
                    <a:pt x="54" y="9"/>
                  </a:lnTo>
                  <a:lnTo>
                    <a:pt x="50" y="14"/>
                  </a:lnTo>
                  <a:lnTo>
                    <a:pt x="47" y="19"/>
                  </a:lnTo>
                  <a:lnTo>
                    <a:pt x="44" y="24"/>
                  </a:lnTo>
                  <a:lnTo>
                    <a:pt x="40" y="28"/>
                  </a:lnTo>
                  <a:lnTo>
                    <a:pt x="34" y="34"/>
                  </a:lnTo>
                  <a:lnTo>
                    <a:pt x="30" y="39"/>
                  </a:lnTo>
                  <a:lnTo>
                    <a:pt x="24" y="44"/>
                  </a:lnTo>
                  <a:lnTo>
                    <a:pt x="20" y="48"/>
                  </a:lnTo>
                  <a:lnTo>
                    <a:pt x="15" y="51"/>
                  </a:lnTo>
                  <a:lnTo>
                    <a:pt x="10" y="54"/>
                  </a:lnTo>
                  <a:lnTo>
                    <a:pt x="5" y="56"/>
                  </a:lnTo>
                  <a:lnTo>
                    <a:pt x="1" y="56"/>
                  </a:lnTo>
                  <a:lnTo>
                    <a:pt x="0" y="57"/>
                  </a:lnTo>
                  <a:lnTo>
                    <a:pt x="0" y="60"/>
                  </a:lnTo>
                  <a:lnTo>
                    <a:pt x="0" y="63"/>
                  </a:lnTo>
                  <a:lnTo>
                    <a:pt x="2" y="67"/>
                  </a:lnTo>
                  <a:lnTo>
                    <a:pt x="4" y="73"/>
                  </a:lnTo>
                  <a:lnTo>
                    <a:pt x="6" y="78"/>
                  </a:lnTo>
                  <a:lnTo>
                    <a:pt x="7" y="84"/>
                  </a:lnTo>
                  <a:lnTo>
                    <a:pt x="9" y="90"/>
                  </a:lnTo>
                  <a:lnTo>
                    <a:pt x="10" y="97"/>
                  </a:lnTo>
                  <a:lnTo>
                    <a:pt x="12" y="102"/>
                  </a:lnTo>
                  <a:lnTo>
                    <a:pt x="14" y="108"/>
                  </a:lnTo>
                  <a:lnTo>
                    <a:pt x="16" y="112"/>
                  </a:lnTo>
                  <a:lnTo>
                    <a:pt x="17" y="117"/>
                  </a:lnTo>
                  <a:lnTo>
                    <a:pt x="19" y="120"/>
                  </a:lnTo>
                  <a:lnTo>
                    <a:pt x="21" y="122"/>
                  </a:lnTo>
                  <a:lnTo>
                    <a:pt x="23" y="121"/>
                  </a:lnTo>
                  <a:lnTo>
                    <a:pt x="24" y="120"/>
                  </a:lnTo>
                  <a:lnTo>
                    <a:pt x="26" y="116"/>
                  </a:lnTo>
                  <a:lnTo>
                    <a:pt x="27" y="111"/>
                  </a:lnTo>
                  <a:lnTo>
                    <a:pt x="30" y="104"/>
                  </a:lnTo>
                  <a:lnTo>
                    <a:pt x="32" y="96"/>
                  </a:lnTo>
                  <a:lnTo>
                    <a:pt x="36" y="87"/>
                  </a:lnTo>
                  <a:lnTo>
                    <a:pt x="38" y="78"/>
                  </a:lnTo>
                  <a:lnTo>
                    <a:pt x="42" y="68"/>
                  </a:lnTo>
                  <a:lnTo>
                    <a:pt x="44" y="60"/>
                  </a:lnTo>
                  <a:lnTo>
                    <a:pt x="47" y="50"/>
                  </a:lnTo>
                  <a:lnTo>
                    <a:pt x="49" y="43"/>
                  </a:lnTo>
                  <a:lnTo>
                    <a:pt x="52" y="34"/>
                  </a:lnTo>
                  <a:lnTo>
                    <a:pt x="54" y="28"/>
                  </a:lnTo>
                  <a:lnTo>
                    <a:pt x="55" y="23"/>
                  </a:lnTo>
                  <a:lnTo>
                    <a:pt x="56" y="20"/>
                  </a:lnTo>
                  <a:lnTo>
                    <a:pt x="57" y="18"/>
                  </a:lnTo>
                  <a:lnTo>
                    <a:pt x="57" y="17"/>
                  </a:lnTo>
                  <a:lnTo>
                    <a:pt x="57" y="15"/>
                  </a:lnTo>
                  <a:lnTo>
                    <a:pt x="57" y="14"/>
                  </a:lnTo>
                  <a:lnTo>
                    <a:pt x="57" y="12"/>
                  </a:lnTo>
                  <a:lnTo>
                    <a:pt x="57" y="10"/>
                  </a:lnTo>
                  <a:lnTo>
                    <a:pt x="59" y="8"/>
                  </a:lnTo>
                  <a:lnTo>
                    <a:pt x="59" y="6"/>
                  </a:lnTo>
                  <a:lnTo>
                    <a:pt x="59" y="4"/>
                  </a:lnTo>
                  <a:lnTo>
                    <a:pt x="59" y="3"/>
                  </a:lnTo>
                  <a:lnTo>
                    <a:pt x="59" y="1"/>
                  </a:lnTo>
                  <a:lnTo>
                    <a:pt x="60"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8" name="Freeform 139"/>
            <p:cNvSpPr>
              <a:spLocks/>
            </p:cNvSpPr>
            <p:nvPr/>
          </p:nvSpPr>
          <p:spPr bwMode="auto">
            <a:xfrm>
              <a:off x="5348" y="3835"/>
              <a:ext cx="178" cy="206"/>
            </a:xfrm>
            <a:custGeom>
              <a:avLst/>
              <a:gdLst>
                <a:gd name="T0" fmla="*/ 26 w 178"/>
                <a:gd name="T1" fmla="*/ 5 h 206"/>
                <a:gd name="T2" fmla="*/ 25 w 178"/>
                <a:gd name="T3" fmla="*/ 20 h 206"/>
                <a:gd name="T4" fmla="*/ 20 w 178"/>
                <a:gd name="T5" fmla="*/ 45 h 206"/>
                <a:gd name="T6" fmla="*/ 5 w 178"/>
                <a:gd name="T7" fmla="*/ 78 h 206"/>
                <a:gd name="T8" fmla="*/ 2 w 178"/>
                <a:gd name="T9" fmla="*/ 92 h 206"/>
                <a:gd name="T10" fmla="*/ 19 w 178"/>
                <a:gd name="T11" fmla="*/ 99 h 206"/>
                <a:gd name="T12" fmla="*/ 39 w 178"/>
                <a:gd name="T13" fmla="*/ 106 h 206"/>
                <a:gd name="T14" fmla="*/ 55 w 178"/>
                <a:gd name="T15" fmla="*/ 108 h 206"/>
                <a:gd name="T16" fmla="*/ 59 w 178"/>
                <a:gd name="T17" fmla="*/ 105 h 206"/>
                <a:gd name="T18" fmla="*/ 59 w 178"/>
                <a:gd name="T19" fmla="*/ 95 h 206"/>
                <a:gd name="T20" fmla="*/ 58 w 178"/>
                <a:gd name="T21" fmla="*/ 83 h 206"/>
                <a:gd name="T22" fmla="*/ 60 w 178"/>
                <a:gd name="T23" fmla="*/ 74 h 206"/>
                <a:gd name="T24" fmla="*/ 65 w 178"/>
                <a:gd name="T25" fmla="*/ 73 h 206"/>
                <a:gd name="T26" fmla="*/ 71 w 178"/>
                <a:gd name="T27" fmla="*/ 78 h 206"/>
                <a:gd name="T28" fmla="*/ 79 w 178"/>
                <a:gd name="T29" fmla="*/ 83 h 206"/>
                <a:gd name="T30" fmla="*/ 84 w 178"/>
                <a:gd name="T31" fmla="*/ 91 h 206"/>
                <a:gd name="T32" fmla="*/ 86 w 178"/>
                <a:gd name="T33" fmla="*/ 96 h 206"/>
                <a:gd name="T34" fmla="*/ 90 w 178"/>
                <a:gd name="T35" fmla="*/ 105 h 206"/>
                <a:gd name="T36" fmla="*/ 94 w 178"/>
                <a:gd name="T37" fmla="*/ 114 h 206"/>
                <a:gd name="T38" fmla="*/ 98 w 178"/>
                <a:gd name="T39" fmla="*/ 119 h 206"/>
                <a:gd name="T40" fmla="*/ 100 w 178"/>
                <a:gd name="T41" fmla="*/ 119 h 206"/>
                <a:gd name="T42" fmla="*/ 100 w 178"/>
                <a:gd name="T43" fmla="*/ 115 h 206"/>
                <a:gd name="T44" fmla="*/ 100 w 178"/>
                <a:gd name="T45" fmla="*/ 110 h 206"/>
                <a:gd name="T46" fmla="*/ 100 w 178"/>
                <a:gd name="T47" fmla="*/ 106 h 206"/>
                <a:gd name="T48" fmla="*/ 103 w 178"/>
                <a:gd name="T49" fmla="*/ 106 h 206"/>
                <a:gd name="T50" fmla="*/ 108 w 178"/>
                <a:gd name="T51" fmla="*/ 109 h 206"/>
                <a:gd name="T52" fmla="*/ 112 w 178"/>
                <a:gd name="T53" fmla="*/ 113 h 206"/>
                <a:gd name="T54" fmla="*/ 117 w 178"/>
                <a:gd name="T55" fmla="*/ 115 h 206"/>
                <a:gd name="T56" fmla="*/ 122 w 178"/>
                <a:gd name="T57" fmla="*/ 121 h 206"/>
                <a:gd name="T58" fmla="*/ 128 w 178"/>
                <a:gd name="T59" fmla="*/ 130 h 206"/>
                <a:gd name="T60" fmla="*/ 135 w 178"/>
                <a:gd name="T61" fmla="*/ 138 h 206"/>
                <a:gd name="T62" fmla="*/ 141 w 178"/>
                <a:gd name="T63" fmla="*/ 146 h 206"/>
                <a:gd name="T64" fmla="*/ 143 w 178"/>
                <a:gd name="T65" fmla="*/ 152 h 206"/>
                <a:gd name="T66" fmla="*/ 146 w 178"/>
                <a:gd name="T67" fmla="*/ 157 h 206"/>
                <a:gd name="T68" fmla="*/ 148 w 178"/>
                <a:gd name="T69" fmla="*/ 163 h 206"/>
                <a:gd name="T70" fmla="*/ 152 w 178"/>
                <a:gd name="T71" fmla="*/ 168 h 206"/>
                <a:gd name="T72" fmla="*/ 155 w 178"/>
                <a:gd name="T73" fmla="*/ 175 h 206"/>
                <a:gd name="T74" fmla="*/ 163 w 178"/>
                <a:gd name="T75" fmla="*/ 188 h 206"/>
                <a:gd name="T76" fmla="*/ 171 w 178"/>
                <a:gd name="T77" fmla="*/ 199 h 206"/>
                <a:gd name="T78" fmla="*/ 175 w 178"/>
                <a:gd name="T79" fmla="*/ 205 h 206"/>
                <a:gd name="T80" fmla="*/ 175 w 178"/>
                <a:gd name="T81" fmla="*/ 202 h 206"/>
                <a:gd name="T82" fmla="*/ 171 w 178"/>
                <a:gd name="T83" fmla="*/ 187 h 206"/>
                <a:gd name="T84" fmla="*/ 165 w 178"/>
                <a:gd name="T85" fmla="*/ 169 h 206"/>
                <a:gd name="T86" fmla="*/ 161 w 178"/>
                <a:gd name="T87" fmla="*/ 153 h 206"/>
                <a:gd name="T88" fmla="*/ 156 w 178"/>
                <a:gd name="T89" fmla="*/ 144 h 206"/>
                <a:gd name="T90" fmla="*/ 152 w 178"/>
                <a:gd name="T91" fmla="*/ 136 h 206"/>
                <a:gd name="T92" fmla="*/ 147 w 178"/>
                <a:gd name="T93" fmla="*/ 130 h 206"/>
                <a:gd name="T94" fmla="*/ 143 w 178"/>
                <a:gd name="T95" fmla="*/ 123 h 206"/>
                <a:gd name="T96" fmla="*/ 101 w 178"/>
                <a:gd name="T97" fmla="*/ 81 h 206"/>
                <a:gd name="T98" fmla="*/ 60 w 178"/>
                <a:gd name="T99" fmla="*/ 40 h 206"/>
                <a:gd name="T100" fmla="*/ 36 w 178"/>
                <a:gd name="T101" fmla="*/ 14 h 206"/>
                <a:gd name="T102" fmla="*/ 26 w 178"/>
                <a:gd name="T103" fmla="*/ 1 h 2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8" h="206">
                  <a:moveTo>
                    <a:pt x="26" y="0"/>
                  </a:moveTo>
                  <a:lnTo>
                    <a:pt x="26" y="1"/>
                  </a:lnTo>
                  <a:lnTo>
                    <a:pt x="26" y="2"/>
                  </a:lnTo>
                  <a:lnTo>
                    <a:pt x="26" y="5"/>
                  </a:lnTo>
                  <a:lnTo>
                    <a:pt x="26" y="7"/>
                  </a:lnTo>
                  <a:lnTo>
                    <a:pt x="25" y="11"/>
                  </a:lnTo>
                  <a:lnTo>
                    <a:pt x="25" y="15"/>
                  </a:lnTo>
                  <a:lnTo>
                    <a:pt x="25" y="20"/>
                  </a:lnTo>
                  <a:lnTo>
                    <a:pt x="25" y="25"/>
                  </a:lnTo>
                  <a:lnTo>
                    <a:pt x="23" y="31"/>
                  </a:lnTo>
                  <a:lnTo>
                    <a:pt x="22" y="38"/>
                  </a:lnTo>
                  <a:lnTo>
                    <a:pt x="20" y="45"/>
                  </a:lnTo>
                  <a:lnTo>
                    <a:pt x="18" y="52"/>
                  </a:lnTo>
                  <a:lnTo>
                    <a:pt x="14" y="61"/>
                  </a:lnTo>
                  <a:lnTo>
                    <a:pt x="10" y="68"/>
                  </a:lnTo>
                  <a:lnTo>
                    <a:pt x="5" y="78"/>
                  </a:lnTo>
                  <a:lnTo>
                    <a:pt x="1" y="85"/>
                  </a:lnTo>
                  <a:lnTo>
                    <a:pt x="0" y="87"/>
                  </a:lnTo>
                  <a:lnTo>
                    <a:pt x="0" y="90"/>
                  </a:lnTo>
                  <a:lnTo>
                    <a:pt x="2" y="92"/>
                  </a:lnTo>
                  <a:lnTo>
                    <a:pt x="6" y="94"/>
                  </a:lnTo>
                  <a:lnTo>
                    <a:pt x="9" y="95"/>
                  </a:lnTo>
                  <a:lnTo>
                    <a:pt x="13" y="97"/>
                  </a:lnTo>
                  <a:lnTo>
                    <a:pt x="19" y="99"/>
                  </a:lnTo>
                  <a:lnTo>
                    <a:pt x="24" y="101"/>
                  </a:lnTo>
                  <a:lnTo>
                    <a:pt x="29" y="103"/>
                  </a:lnTo>
                  <a:lnTo>
                    <a:pt x="34" y="105"/>
                  </a:lnTo>
                  <a:lnTo>
                    <a:pt x="39" y="106"/>
                  </a:lnTo>
                  <a:lnTo>
                    <a:pt x="45" y="106"/>
                  </a:lnTo>
                  <a:lnTo>
                    <a:pt x="49" y="108"/>
                  </a:lnTo>
                  <a:lnTo>
                    <a:pt x="52" y="108"/>
                  </a:lnTo>
                  <a:lnTo>
                    <a:pt x="55" y="108"/>
                  </a:lnTo>
                  <a:lnTo>
                    <a:pt x="58" y="108"/>
                  </a:lnTo>
                  <a:lnTo>
                    <a:pt x="59" y="107"/>
                  </a:lnTo>
                  <a:lnTo>
                    <a:pt x="59" y="105"/>
                  </a:lnTo>
                  <a:lnTo>
                    <a:pt x="59" y="103"/>
                  </a:lnTo>
                  <a:lnTo>
                    <a:pt x="59" y="101"/>
                  </a:lnTo>
                  <a:lnTo>
                    <a:pt x="59" y="98"/>
                  </a:lnTo>
                  <a:lnTo>
                    <a:pt x="59" y="95"/>
                  </a:lnTo>
                  <a:lnTo>
                    <a:pt x="59" y="91"/>
                  </a:lnTo>
                  <a:lnTo>
                    <a:pt x="58" y="89"/>
                  </a:lnTo>
                  <a:lnTo>
                    <a:pt x="58" y="85"/>
                  </a:lnTo>
                  <a:lnTo>
                    <a:pt x="58" y="83"/>
                  </a:lnTo>
                  <a:lnTo>
                    <a:pt x="58" y="79"/>
                  </a:lnTo>
                  <a:lnTo>
                    <a:pt x="58" y="77"/>
                  </a:lnTo>
                  <a:lnTo>
                    <a:pt x="59" y="75"/>
                  </a:lnTo>
                  <a:lnTo>
                    <a:pt x="60" y="74"/>
                  </a:lnTo>
                  <a:lnTo>
                    <a:pt x="62" y="72"/>
                  </a:lnTo>
                  <a:lnTo>
                    <a:pt x="62" y="73"/>
                  </a:lnTo>
                  <a:lnTo>
                    <a:pt x="63" y="73"/>
                  </a:lnTo>
                  <a:lnTo>
                    <a:pt x="65" y="73"/>
                  </a:lnTo>
                  <a:lnTo>
                    <a:pt x="67" y="73"/>
                  </a:lnTo>
                  <a:lnTo>
                    <a:pt x="68" y="75"/>
                  </a:lnTo>
                  <a:lnTo>
                    <a:pt x="70" y="76"/>
                  </a:lnTo>
                  <a:lnTo>
                    <a:pt x="71" y="78"/>
                  </a:lnTo>
                  <a:lnTo>
                    <a:pt x="73" y="78"/>
                  </a:lnTo>
                  <a:lnTo>
                    <a:pt x="75" y="79"/>
                  </a:lnTo>
                  <a:lnTo>
                    <a:pt x="77" y="81"/>
                  </a:lnTo>
                  <a:lnTo>
                    <a:pt x="79" y="83"/>
                  </a:lnTo>
                  <a:lnTo>
                    <a:pt x="80" y="85"/>
                  </a:lnTo>
                  <a:lnTo>
                    <a:pt x="81" y="87"/>
                  </a:lnTo>
                  <a:lnTo>
                    <a:pt x="83" y="89"/>
                  </a:lnTo>
                  <a:lnTo>
                    <a:pt x="84" y="91"/>
                  </a:lnTo>
                  <a:lnTo>
                    <a:pt x="86" y="91"/>
                  </a:lnTo>
                  <a:lnTo>
                    <a:pt x="86" y="93"/>
                  </a:lnTo>
                  <a:lnTo>
                    <a:pt x="86" y="95"/>
                  </a:lnTo>
                  <a:lnTo>
                    <a:pt x="86" y="96"/>
                  </a:lnTo>
                  <a:lnTo>
                    <a:pt x="88" y="98"/>
                  </a:lnTo>
                  <a:lnTo>
                    <a:pt x="88" y="102"/>
                  </a:lnTo>
                  <a:lnTo>
                    <a:pt x="90" y="103"/>
                  </a:lnTo>
                  <a:lnTo>
                    <a:pt x="90" y="105"/>
                  </a:lnTo>
                  <a:lnTo>
                    <a:pt x="92" y="107"/>
                  </a:lnTo>
                  <a:lnTo>
                    <a:pt x="92" y="110"/>
                  </a:lnTo>
                  <a:lnTo>
                    <a:pt x="94" y="112"/>
                  </a:lnTo>
                  <a:lnTo>
                    <a:pt x="94" y="114"/>
                  </a:lnTo>
                  <a:lnTo>
                    <a:pt x="96" y="116"/>
                  </a:lnTo>
                  <a:lnTo>
                    <a:pt x="96" y="118"/>
                  </a:lnTo>
                  <a:lnTo>
                    <a:pt x="97" y="118"/>
                  </a:lnTo>
                  <a:lnTo>
                    <a:pt x="98" y="119"/>
                  </a:lnTo>
                  <a:lnTo>
                    <a:pt x="100" y="119"/>
                  </a:lnTo>
                  <a:lnTo>
                    <a:pt x="100" y="118"/>
                  </a:lnTo>
                  <a:lnTo>
                    <a:pt x="100" y="116"/>
                  </a:lnTo>
                  <a:lnTo>
                    <a:pt x="100" y="115"/>
                  </a:lnTo>
                  <a:lnTo>
                    <a:pt x="100" y="113"/>
                  </a:lnTo>
                  <a:lnTo>
                    <a:pt x="100" y="111"/>
                  </a:lnTo>
                  <a:lnTo>
                    <a:pt x="100" y="110"/>
                  </a:lnTo>
                  <a:lnTo>
                    <a:pt x="100" y="108"/>
                  </a:lnTo>
                  <a:lnTo>
                    <a:pt x="100" y="106"/>
                  </a:lnTo>
                  <a:lnTo>
                    <a:pt x="101" y="105"/>
                  </a:lnTo>
                  <a:lnTo>
                    <a:pt x="101" y="106"/>
                  </a:lnTo>
                  <a:lnTo>
                    <a:pt x="103" y="106"/>
                  </a:lnTo>
                  <a:lnTo>
                    <a:pt x="105" y="106"/>
                  </a:lnTo>
                  <a:lnTo>
                    <a:pt x="105" y="108"/>
                  </a:lnTo>
                  <a:lnTo>
                    <a:pt x="107" y="108"/>
                  </a:lnTo>
                  <a:lnTo>
                    <a:pt x="108" y="109"/>
                  </a:lnTo>
                  <a:lnTo>
                    <a:pt x="110" y="109"/>
                  </a:lnTo>
                  <a:lnTo>
                    <a:pt x="110" y="111"/>
                  </a:lnTo>
                  <a:lnTo>
                    <a:pt x="112" y="112"/>
                  </a:lnTo>
                  <a:lnTo>
                    <a:pt x="112" y="113"/>
                  </a:lnTo>
                  <a:lnTo>
                    <a:pt x="114" y="113"/>
                  </a:lnTo>
                  <a:lnTo>
                    <a:pt x="114" y="115"/>
                  </a:lnTo>
                  <a:lnTo>
                    <a:pt x="116" y="115"/>
                  </a:lnTo>
                  <a:lnTo>
                    <a:pt x="117" y="115"/>
                  </a:lnTo>
                  <a:lnTo>
                    <a:pt x="118" y="115"/>
                  </a:lnTo>
                  <a:lnTo>
                    <a:pt x="118" y="117"/>
                  </a:lnTo>
                  <a:lnTo>
                    <a:pt x="120" y="119"/>
                  </a:lnTo>
                  <a:lnTo>
                    <a:pt x="122" y="121"/>
                  </a:lnTo>
                  <a:lnTo>
                    <a:pt x="124" y="123"/>
                  </a:lnTo>
                  <a:lnTo>
                    <a:pt x="125" y="126"/>
                  </a:lnTo>
                  <a:lnTo>
                    <a:pt x="127" y="128"/>
                  </a:lnTo>
                  <a:lnTo>
                    <a:pt x="128" y="130"/>
                  </a:lnTo>
                  <a:lnTo>
                    <a:pt x="130" y="132"/>
                  </a:lnTo>
                  <a:lnTo>
                    <a:pt x="131" y="134"/>
                  </a:lnTo>
                  <a:lnTo>
                    <a:pt x="133" y="136"/>
                  </a:lnTo>
                  <a:lnTo>
                    <a:pt x="135" y="138"/>
                  </a:lnTo>
                  <a:lnTo>
                    <a:pt x="137" y="140"/>
                  </a:lnTo>
                  <a:lnTo>
                    <a:pt x="137" y="142"/>
                  </a:lnTo>
                  <a:lnTo>
                    <a:pt x="139" y="144"/>
                  </a:lnTo>
                  <a:lnTo>
                    <a:pt x="141" y="146"/>
                  </a:lnTo>
                  <a:lnTo>
                    <a:pt x="143" y="146"/>
                  </a:lnTo>
                  <a:lnTo>
                    <a:pt x="143" y="148"/>
                  </a:lnTo>
                  <a:lnTo>
                    <a:pt x="143" y="150"/>
                  </a:lnTo>
                  <a:lnTo>
                    <a:pt x="143" y="152"/>
                  </a:lnTo>
                  <a:lnTo>
                    <a:pt x="144" y="152"/>
                  </a:lnTo>
                  <a:lnTo>
                    <a:pt x="144" y="153"/>
                  </a:lnTo>
                  <a:lnTo>
                    <a:pt x="146" y="155"/>
                  </a:lnTo>
                  <a:lnTo>
                    <a:pt x="146" y="157"/>
                  </a:lnTo>
                  <a:lnTo>
                    <a:pt x="147" y="157"/>
                  </a:lnTo>
                  <a:lnTo>
                    <a:pt x="147" y="159"/>
                  </a:lnTo>
                  <a:lnTo>
                    <a:pt x="148" y="161"/>
                  </a:lnTo>
                  <a:lnTo>
                    <a:pt x="148" y="163"/>
                  </a:lnTo>
                  <a:lnTo>
                    <a:pt x="150" y="163"/>
                  </a:lnTo>
                  <a:lnTo>
                    <a:pt x="150" y="165"/>
                  </a:lnTo>
                  <a:lnTo>
                    <a:pt x="152" y="166"/>
                  </a:lnTo>
                  <a:lnTo>
                    <a:pt x="152" y="168"/>
                  </a:lnTo>
                  <a:lnTo>
                    <a:pt x="154" y="168"/>
                  </a:lnTo>
                  <a:lnTo>
                    <a:pt x="154" y="170"/>
                  </a:lnTo>
                  <a:lnTo>
                    <a:pt x="154" y="172"/>
                  </a:lnTo>
                  <a:lnTo>
                    <a:pt x="155" y="175"/>
                  </a:lnTo>
                  <a:lnTo>
                    <a:pt x="157" y="177"/>
                  </a:lnTo>
                  <a:lnTo>
                    <a:pt x="158" y="181"/>
                  </a:lnTo>
                  <a:lnTo>
                    <a:pt x="161" y="184"/>
                  </a:lnTo>
                  <a:lnTo>
                    <a:pt x="163" y="188"/>
                  </a:lnTo>
                  <a:lnTo>
                    <a:pt x="165" y="190"/>
                  </a:lnTo>
                  <a:lnTo>
                    <a:pt x="167" y="193"/>
                  </a:lnTo>
                  <a:lnTo>
                    <a:pt x="169" y="196"/>
                  </a:lnTo>
                  <a:lnTo>
                    <a:pt x="171" y="199"/>
                  </a:lnTo>
                  <a:lnTo>
                    <a:pt x="173" y="201"/>
                  </a:lnTo>
                  <a:lnTo>
                    <a:pt x="173" y="203"/>
                  </a:lnTo>
                  <a:lnTo>
                    <a:pt x="175" y="205"/>
                  </a:lnTo>
                  <a:lnTo>
                    <a:pt x="177" y="205"/>
                  </a:lnTo>
                  <a:lnTo>
                    <a:pt x="175" y="205"/>
                  </a:lnTo>
                  <a:lnTo>
                    <a:pt x="175" y="204"/>
                  </a:lnTo>
                  <a:lnTo>
                    <a:pt x="175" y="202"/>
                  </a:lnTo>
                  <a:lnTo>
                    <a:pt x="175" y="199"/>
                  </a:lnTo>
                  <a:lnTo>
                    <a:pt x="173" y="195"/>
                  </a:lnTo>
                  <a:lnTo>
                    <a:pt x="173" y="191"/>
                  </a:lnTo>
                  <a:lnTo>
                    <a:pt x="171" y="187"/>
                  </a:lnTo>
                  <a:lnTo>
                    <a:pt x="171" y="181"/>
                  </a:lnTo>
                  <a:lnTo>
                    <a:pt x="169" y="178"/>
                  </a:lnTo>
                  <a:lnTo>
                    <a:pt x="167" y="173"/>
                  </a:lnTo>
                  <a:lnTo>
                    <a:pt x="165" y="169"/>
                  </a:lnTo>
                  <a:lnTo>
                    <a:pt x="164" y="163"/>
                  </a:lnTo>
                  <a:lnTo>
                    <a:pt x="163" y="160"/>
                  </a:lnTo>
                  <a:lnTo>
                    <a:pt x="162" y="156"/>
                  </a:lnTo>
                  <a:lnTo>
                    <a:pt x="161" y="153"/>
                  </a:lnTo>
                  <a:lnTo>
                    <a:pt x="161" y="150"/>
                  </a:lnTo>
                  <a:lnTo>
                    <a:pt x="158" y="148"/>
                  </a:lnTo>
                  <a:lnTo>
                    <a:pt x="158" y="146"/>
                  </a:lnTo>
                  <a:lnTo>
                    <a:pt x="156" y="144"/>
                  </a:lnTo>
                  <a:lnTo>
                    <a:pt x="156" y="142"/>
                  </a:lnTo>
                  <a:lnTo>
                    <a:pt x="154" y="140"/>
                  </a:lnTo>
                  <a:lnTo>
                    <a:pt x="154" y="138"/>
                  </a:lnTo>
                  <a:lnTo>
                    <a:pt x="152" y="136"/>
                  </a:lnTo>
                  <a:lnTo>
                    <a:pt x="152" y="134"/>
                  </a:lnTo>
                  <a:lnTo>
                    <a:pt x="150" y="133"/>
                  </a:lnTo>
                  <a:lnTo>
                    <a:pt x="148" y="132"/>
                  </a:lnTo>
                  <a:lnTo>
                    <a:pt x="147" y="130"/>
                  </a:lnTo>
                  <a:lnTo>
                    <a:pt x="147" y="128"/>
                  </a:lnTo>
                  <a:lnTo>
                    <a:pt x="145" y="127"/>
                  </a:lnTo>
                  <a:lnTo>
                    <a:pt x="145" y="125"/>
                  </a:lnTo>
                  <a:lnTo>
                    <a:pt x="143" y="123"/>
                  </a:lnTo>
                  <a:lnTo>
                    <a:pt x="143" y="122"/>
                  </a:lnTo>
                  <a:lnTo>
                    <a:pt x="127" y="108"/>
                  </a:lnTo>
                  <a:lnTo>
                    <a:pt x="114" y="94"/>
                  </a:lnTo>
                  <a:lnTo>
                    <a:pt x="101" y="81"/>
                  </a:lnTo>
                  <a:lnTo>
                    <a:pt x="90" y="69"/>
                  </a:lnTo>
                  <a:lnTo>
                    <a:pt x="79" y="59"/>
                  </a:lnTo>
                  <a:lnTo>
                    <a:pt x="69" y="48"/>
                  </a:lnTo>
                  <a:lnTo>
                    <a:pt x="60" y="40"/>
                  </a:lnTo>
                  <a:lnTo>
                    <a:pt x="53" y="31"/>
                  </a:lnTo>
                  <a:lnTo>
                    <a:pt x="46" y="25"/>
                  </a:lnTo>
                  <a:lnTo>
                    <a:pt x="40" y="18"/>
                  </a:lnTo>
                  <a:lnTo>
                    <a:pt x="36" y="14"/>
                  </a:lnTo>
                  <a:lnTo>
                    <a:pt x="32" y="9"/>
                  </a:lnTo>
                  <a:lnTo>
                    <a:pt x="29" y="6"/>
                  </a:lnTo>
                  <a:lnTo>
                    <a:pt x="27" y="3"/>
                  </a:lnTo>
                  <a:lnTo>
                    <a:pt x="26" y="1"/>
                  </a:lnTo>
                  <a:lnTo>
                    <a:pt x="26"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19" name="Freeform 140"/>
            <p:cNvSpPr>
              <a:spLocks/>
            </p:cNvSpPr>
            <p:nvPr/>
          </p:nvSpPr>
          <p:spPr bwMode="auto">
            <a:xfrm>
              <a:off x="5238" y="3758"/>
              <a:ext cx="36" cy="15"/>
            </a:xfrm>
            <a:custGeom>
              <a:avLst/>
              <a:gdLst>
                <a:gd name="T0" fmla="*/ 0 w 36"/>
                <a:gd name="T1" fmla="*/ 7 h 15"/>
                <a:gd name="T2" fmla="*/ 1 w 36"/>
                <a:gd name="T3" fmla="*/ 7 h 15"/>
                <a:gd name="T4" fmla="*/ 5 w 36"/>
                <a:gd name="T5" fmla="*/ 5 h 15"/>
                <a:gd name="T6" fmla="*/ 9 w 36"/>
                <a:gd name="T7" fmla="*/ 5 h 15"/>
                <a:gd name="T8" fmla="*/ 11 w 36"/>
                <a:gd name="T9" fmla="*/ 4 h 15"/>
                <a:gd name="T10" fmla="*/ 11 w 36"/>
                <a:gd name="T11" fmla="*/ 4 h 15"/>
                <a:gd name="T12" fmla="*/ 11 w 36"/>
                <a:gd name="T13" fmla="*/ 6 h 15"/>
                <a:gd name="T14" fmla="*/ 11 w 36"/>
                <a:gd name="T15" fmla="*/ 6 h 15"/>
                <a:gd name="T16" fmla="*/ 11 w 36"/>
                <a:gd name="T17" fmla="*/ 9 h 15"/>
                <a:gd name="T18" fmla="*/ 11 w 36"/>
                <a:gd name="T19" fmla="*/ 10 h 15"/>
                <a:gd name="T20" fmla="*/ 13 w 36"/>
                <a:gd name="T21" fmla="*/ 10 h 15"/>
                <a:gd name="T22" fmla="*/ 16 w 36"/>
                <a:gd name="T23" fmla="*/ 10 h 15"/>
                <a:gd name="T24" fmla="*/ 18 w 36"/>
                <a:gd name="T25" fmla="*/ 10 h 15"/>
                <a:gd name="T26" fmla="*/ 20 w 36"/>
                <a:gd name="T27" fmla="*/ 10 h 15"/>
                <a:gd name="T28" fmla="*/ 23 w 36"/>
                <a:gd name="T29" fmla="*/ 10 h 15"/>
                <a:gd name="T30" fmla="*/ 30 w 36"/>
                <a:gd name="T31" fmla="*/ 8 h 15"/>
                <a:gd name="T32" fmla="*/ 31 w 36"/>
                <a:gd name="T33" fmla="*/ 6 h 15"/>
                <a:gd name="T34" fmla="*/ 28 w 36"/>
                <a:gd name="T35" fmla="*/ 6 h 15"/>
                <a:gd name="T36" fmla="*/ 24 w 36"/>
                <a:gd name="T37" fmla="*/ 6 h 15"/>
                <a:gd name="T38" fmla="*/ 23 w 36"/>
                <a:gd name="T39" fmla="*/ 7 h 15"/>
                <a:gd name="T40" fmla="*/ 20 w 36"/>
                <a:gd name="T41" fmla="*/ 11 h 15"/>
                <a:gd name="T42" fmla="*/ 13 w 36"/>
                <a:gd name="T43" fmla="*/ 11 h 15"/>
                <a:gd name="T44" fmla="*/ 5 w 36"/>
                <a:gd name="T45" fmla="*/ 9 h 15"/>
                <a:gd name="T46" fmla="*/ 0 w 36"/>
                <a:gd name="T47" fmla="*/ 6 h 15"/>
                <a:gd name="T48" fmla="*/ 0 w 36"/>
                <a:gd name="T49" fmla="*/ 4 h 15"/>
                <a:gd name="T50" fmla="*/ 5 w 36"/>
                <a:gd name="T51" fmla="*/ 4 h 15"/>
                <a:gd name="T52" fmla="*/ 11 w 36"/>
                <a:gd name="T53" fmla="*/ 2 h 15"/>
                <a:gd name="T54" fmla="*/ 18 w 36"/>
                <a:gd name="T55" fmla="*/ 1 h 15"/>
                <a:gd name="T56" fmla="*/ 24 w 36"/>
                <a:gd name="T57" fmla="*/ 1 h 15"/>
                <a:gd name="T58" fmla="*/ 29 w 36"/>
                <a:gd name="T59" fmla="*/ 2 h 15"/>
                <a:gd name="T60" fmla="*/ 31 w 36"/>
                <a:gd name="T61" fmla="*/ 4 h 15"/>
                <a:gd name="T62" fmla="*/ 34 w 36"/>
                <a:gd name="T63" fmla="*/ 4 h 15"/>
                <a:gd name="T64" fmla="*/ 35 w 36"/>
                <a:gd name="T65" fmla="*/ 6 h 15"/>
                <a:gd name="T66" fmla="*/ 35 w 36"/>
                <a:gd name="T67" fmla="*/ 6 h 15"/>
                <a:gd name="T68" fmla="*/ 33 w 36"/>
                <a:gd name="T69" fmla="*/ 8 h 15"/>
                <a:gd name="T70" fmla="*/ 33 w 36"/>
                <a:gd name="T71" fmla="*/ 8 h 15"/>
                <a:gd name="T72" fmla="*/ 31 w 36"/>
                <a:gd name="T73" fmla="*/ 10 h 15"/>
                <a:gd name="T74" fmla="*/ 29 w 36"/>
                <a:gd name="T75" fmla="*/ 12 h 15"/>
                <a:gd name="T76" fmla="*/ 25 w 36"/>
                <a:gd name="T77" fmla="*/ 14 h 15"/>
                <a:gd name="T78" fmla="*/ 19 w 36"/>
                <a:gd name="T79" fmla="*/ 14 h 15"/>
                <a:gd name="T80" fmla="*/ 12 w 36"/>
                <a:gd name="T81" fmla="*/ 13 h 15"/>
                <a:gd name="T82" fmla="*/ 7 w 36"/>
                <a:gd name="T83" fmla="*/ 13 h 15"/>
                <a:gd name="T84" fmla="*/ 1 w 36"/>
                <a:gd name="T85" fmla="*/ 11 h 15"/>
                <a:gd name="T86" fmla="*/ 0 w 36"/>
                <a:gd name="T87" fmla="*/ 10 h 15"/>
                <a:gd name="T88" fmla="*/ 0 w 36"/>
                <a:gd name="T89" fmla="*/ 9 h 15"/>
                <a:gd name="T90" fmla="*/ 0 w 36"/>
                <a:gd name="T91" fmla="*/ 9 h 15"/>
                <a:gd name="T92" fmla="*/ 0 w 36"/>
                <a:gd name="T93" fmla="*/ 8 h 15"/>
                <a:gd name="T94" fmla="*/ 0 w 36"/>
                <a:gd name="T95" fmla="*/ 8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 h="15">
                  <a:moveTo>
                    <a:pt x="0" y="7"/>
                  </a:moveTo>
                  <a:lnTo>
                    <a:pt x="0" y="7"/>
                  </a:lnTo>
                  <a:lnTo>
                    <a:pt x="1" y="7"/>
                  </a:lnTo>
                  <a:lnTo>
                    <a:pt x="3" y="5"/>
                  </a:lnTo>
                  <a:lnTo>
                    <a:pt x="5" y="5"/>
                  </a:lnTo>
                  <a:lnTo>
                    <a:pt x="7" y="5"/>
                  </a:lnTo>
                  <a:lnTo>
                    <a:pt x="9" y="5"/>
                  </a:lnTo>
                  <a:lnTo>
                    <a:pt x="11" y="4"/>
                  </a:lnTo>
                  <a:lnTo>
                    <a:pt x="11" y="6"/>
                  </a:lnTo>
                  <a:lnTo>
                    <a:pt x="11" y="8"/>
                  </a:lnTo>
                  <a:lnTo>
                    <a:pt x="11" y="9"/>
                  </a:lnTo>
                  <a:lnTo>
                    <a:pt x="11" y="10"/>
                  </a:lnTo>
                  <a:lnTo>
                    <a:pt x="13" y="10"/>
                  </a:lnTo>
                  <a:lnTo>
                    <a:pt x="15" y="10"/>
                  </a:lnTo>
                  <a:lnTo>
                    <a:pt x="16" y="10"/>
                  </a:lnTo>
                  <a:lnTo>
                    <a:pt x="17" y="10"/>
                  </a:lnTo>
                  <a:lnTo>
                    <a:pt x="18" y="10"/>
                  </a:lnTo>
                  <a:lnTo>
                    <a:pt x="19" y="10"/>
                  </a:lnTo>
                  <a:lnTo>
                    <a:pt x="20" y="10"/>
                  </a:lnTo>
                  <a:lnTo>
                    <a:pt x="22" y="10"/>
                  </a:lnTo>
                  <a:lnTo>
                    <a:pt x="23" y="10"/>
                  </a:lnTo>
                  <a:lnTo>
                    <a:pt x="25" y="8"/>
                  </a:lnTo>
                  <a:lnTo>
                    <a:pt x="27" y="8"/>
                  </a:lnTo>
                  <a:lnTo>
                    <a:pt x="28" y="8"/>
                  </a:lnTo>
                  <a:lnTo>
                    <a:pt x="30" y="8"/>
                  </a:lnTo>
                  <a:lnTo>
                    <a:pt x="33" y="6"/>
                  </a:lnTo>
                  <a:lnTo>
                    <a:pt x="31" y="6"/>
                  </a:lnTo>
                  <a:lnTo>
                    <a:pt x="29" y="6"/>
                  </a:lnTo>
                  <a:lnTo>
                    <a:pt x="28" y="6"/>
                  </a:lnTo>
                  <a:lnTo>
                    <a:pt x="28" y="5"/>
                  </a:lnTo>
                  <a:lnTo>
                    <a:pt x="26" y="6"/>
                  </a:lnTo>
                  <a:lnTo>
                    <a:pt x="24" y="6"/>
                  </a:lnTo>
                  <a:lnTo>
                    <a:pt x="23" y="7"/>
                  </a:lnTo>
                  <a:lnTo>
                    <a:pt x="22" y="9"/>
                  </a:lnTo>
                  <a:lnTo>
                    <a:pt x="22" y="10"/>
                  </a:lnTo>
                  <a:lnTo>
                    <a:pt x="20" y="11"/>
                  </a:lnTo>
                  <a:lnTo>
                    <a:pt x="19" y="11"/>
                  </a:lnTo>
                  <a:lnTo>
                    <a:pt x="17" y="11"/>
                  </a:lnTo>
                  <a:lnTo>
                    <a:pt x="15" y="11"/>
                  </a:lnTo>
                  <a:lnTo>
                    <a:pt x="13" y="11"/>
                  </a:lnTo>
                  <a:lnTo>
                    <a:pt x="11" y="10"/>
                  </a:lnTo>
                  <a:lnTo>
                    <a:pt x="8" y="10"/>
                  </a:lnTo>
                  <a:lnTo>
                    <a:pt x="7" y="9"/>
                  </a:lnTo>
                  <a:lnTo>
                    <a:pt x="5" y="9"/>
                  </a:lnTo>
                  <a:lnTo>
                    <a:pt x="3" y="7"/>
                  </a:lnTo>
                  <a:lnTo>
                    <a:pt x="1" y="7"/>
                  </a:lnTo>
                  <a:lnTo>
                    <a:pt x="0" y="6"/>
                  </a:lnTo>
                  <a:lnTo>
                    <a:pt x="0" y="4"/>
                  </a:lnTo>
                  <a:lnTo>
                    <a:pt x="1" y="4"/>
                  </a:lnTo>
                  <a:lnTo>
                    <a:pt x="3" y="4"/>
                  </a:lnTo>
                  <a:lnTo>
                    <a:pt x="5" y="4"/>
                  </a:lnTo>
                  <a:lnTo>
                    <a:pt x="7" y="2"/>
                  </a:lnTo>
                  <a:lnTo>
                    <a:pt x="9" y="2"/>
                  </a:lnTo>
                  <a:lnTo>
                    <a:pt x="11" y="2"/>
                  </a:lnTo>
                  <a:lnTo>
                    <a:pt x="13" y="1"/>
                  </a:lnTo>
                  <a:lnTo>
                    <a:pt x="15" y="1"/>
                  </a:lnTo>
                  <a:lnTo>
                    <a:pt x="17" y="1"/>
                  </a:lnTo>
                  <a:lnTo>
                    <a:pt x="18" y="1"/>
                  </a:lnTo>
                  <a:lnTo>
                    <a:pt x="21" y="0"/>
                  </a:lnTo>
                  <a:lnTo>
                    <a:pt x="21" y="1"/>
                  </a:lnTo>
                  <a:lnTo>
                    <a:pt x="23" y="1"/>
                  </a:lnTo>
                  <a:lnTo>
                    <a:pt x="24" y="1"/>
                  </a:lnTo>
                  <a:lnTo>
                    <a:pt x="26" y="1"/>
                  </a:lnTo>
                  <a:lnTo>
                    <a:pt x="26" y="2"/>
                  </a:lnTo>
                  <a:lnTo>
                    <a:pt x="28" y="2"/>
                  </a:lnTo>
                  <a:lnTo>
                    <a:pt x="29" y="2"/>
                  </a:lnTo>
                  <a:lnTo>
                    <a:pt x="31" y="2"/>
                  </a:lnTo>
                  <a:lnTo>
                    <a:pt x="31" y="4"/>
                  </a:lnTo>
                  <a:lnTo>
                    <a:pt x="33" y="4"/>
                  </a:lnTo>
                  <a:lnTo>
                    <a:pt x="34" y="4"/>
                  </a:lnTo>
                  <a:lnTo>
                    <a:pt x="35" y="4"/>
                  </a:lnTo>
                  <a:lnTo>
                    <a:pt x="35" y="6"/>
                  </a:lnTo>
                  <a:lnTo>
                    <a:pt x="33" y="8"/>
                  </a:lnTo>
                  <a:lnTo>
                    <a:pt x="31" y="10"/>
                  </a:lnTo>
                  <a:lnTo>
                    <a:pt x="29" y="12"/>
                  </a:lnTo>
                  <a:lnTo>
                    <a:pt x="27" y="14"/>
                  </a:lnTo>
                  <a:lnTo>
                    <a:pt x="25" y="14"/>
                  </a:lnTo>
                  <a:lnTo>
                    <a:pt x="23" y="14"/>
                  </a:lnTo>
                  <a:lnTo>
                    <a:pt x="21" y="14"/>
                  </a:lnTo>
                  <a:lnTo>
                    <a:pt x="19" y="14"/>
                  </a:lnTo>
                  <a:lnTo>
                    <a:pt x="17" y="13"/>
                  </a:lnTo>
                  <a:lnTo>
                    <a:pt x="15" y="13"/>
                  </a:lnTo>
                  <a:lnTo>
                    <a:pt x="14" y="13"/>
                  </a:lnTo>
                  <a:lnTo>
                    <a:pt x="12" y="13"/>
                  </a:lnTo>
                  <a:lnTo>
                    <a:pt x="10" y="13"/>
                  </a:lnTo>
                  <a:lnTo>
                    <a:pt x="8" y="13"/>
                  </a:lnTo>
                  <a:lnTo>
                    <a:pt x="7" y="13"/>
                  </a:lnTo>
                  <a:lnTo>
                    <a:pt x="7" y="11"/>
                  </a:lnTo>
                  <a:lnTo>
                    <a:pt x="5" y="11"/>
                  </a:lnTo>
                  <a:lnTo>
                    <a:pt x="3" y="11"/>
                  </a:lnTo>
                  <a:lnTo>
                    <a:pt x="1" y="11"/>
                  </a:lnTo>
                  <a:lnTo>
                    <a:pt x="1" y="10"/>
                  </a:lnTo>
                  <a:lnTo>
                    <a:pt x="0" y="10"/>
                  </a:lnTo>
                  <a:lnTo>
                    <a:pt x="0" y="9"/>
                  </a:lnTo>
                  <a:lnTo>
                    <a:pt x="0" y="8"/>
                  </a:lnTo>
                  <a:lnTo>
                    <a:pt x="0" y="7"/>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0" name="Freeform 141"/>
            <p:cNvSpPr>
              <a:spLocks/>
            </p:cNvSpPr>
            <p:nvPr/>
          </p:nvSpPr>
          <p:spPr bwMode="auto">
            <a:xfrm>
              <a:off x="5219" y="4042"/>
              <a:ext cx="183" cy="249"/>
            </a:xfrm>
            <a:custGeom>
              <a:avLst/>
              <a:gdLst>
                <a:gd name="T0" fmla="*/ 161 w 183"/>
                <a:gd name="T1" fmla="*/ 75 h 249"/>
                <a:gd name="T2" fmla="*/ 161 w 183"/>
                <a:gd name="T3" fmla="*/ 93 h 249"/>
                <a:gd name="T4" fmla="*/ 161 w 183"/>
                <a:gd name="T5" fmla="*/ 115 h 249"/>
                <a:gd name="T6" fmla="*/ 160 w 183"/>
                <a:gd name="T7" fmla="*/ 137 h 249"/>
                <a:gd name="T8" fmla="*/ 158 w 183"/>
                <a:gd name="T9" fmla="*/ 154 h 249"/>
                <a:gd name="T10" fmla="*/ 149 w 183"/>
                <a:gd name="T11" fmla="*/ 162 h 249"/>
                <a:gd name="T12" fmla="*/ 125 w 183"/>
                <a:gd name="T13" fmla="*/ 174 h 249"/>
                <a:gd name="T14" fmla="*/ 91 w 183"/>
                <a:gd name="T15" fmla="*/ 192 h 249"/>
                <a:gd name="T16" fmla="*/ 55 w 183"/>
                <a:gd name="T17" fmla="*/ 210 h 249"/>
                <a:gd name="T18" fmla="*/ 23 w 183"/>
                <a:gd name="T19" fmla="*/ 225 h 249"/>
                <a:gd name="T20" fmla="*/ 4 w 183"/>
                <a:gd name="T21" fmla="*/ 234 h 249"/>
                <a:gd name="T22" fmla="*/ 0 w 183"/>
                <a:gd name="T23" fmla="*/ 238 h 249"/>
                <a:gd name="T24" fmla="*/ 0 w 183"/>
                <a:gd name="T25" fmla="*/ 240 h 249"/>
                <a:gd name="T26" fmla="*/ 1 w 183"/>
                <a:gd name="T27" fmla="*/ 243 h 249"/>
                <a:gd name="T28" fmla="*/ 2 w 183"/>
                <a:gd name="T29" fmla="*/ 245 h 249"/>
                <a:gd name="T30" fmla="*/ 2 w 183"/>
                <a:gd name="T31" fmla="*/ 247 h 249"/>
                <a:gd name="T32" fmla="*/ 7 w 183"/>
                <a:gd name="T33" fmla="*/ 247 h 249"/>
                <a:gd name="T34" fmla="*/ 19 w 183"/>
                <a:gd name="T35" fmla="*/ 242 h 249"/>
                <a:gd name="T36" fmla="*/ 39 w 183"/>
                <a:gd name="T37" fmla="*/ 234 h 249"/>
                <a:gd name="T38" fmla="*/ 60 w 183"/>
                <a:gd name="T39" fmla="*/ 226 h 249"/>
                <a:gd name="T40" fmla="*/ 79 w 183"/>
                <a:gd name="T41" fmla="*/ 217 h 249"/>
                <a:gd name="T42" fmla="*/ 91 w 183"/>
                <a:gd name="T43" fmla="*/ 213 h 249"/>
                <a:gd name="T44" fmla="*/ 103 w 183"/>
                <a:gd name="T45" fmla="*/ 207 h 249"/>
                <a:gd name="T46" fmla="*/ 119 w 183"/>
                <a:gd name="T47" fmla="*/ 199 h 249"/>
                <a:gd name="T48" fmla="*/ 135 w 183"/>
                <a:gd name="T49" fmla="*/ 189 h 249"/>
                <a:gd name="T50" fmla="*/ 150 w 183"/>
                <a:gd name="T51" fmla="*/ 181 h 249"/>
                <a:gd name="T52" fmla="*/ 161 w 183"/>
                <a:gd name="T53" fmla="*/ 174 h 249"/>
                <a:gd name="T54" fmla="*/ 164 w 183"/>
                <a:gd name="T55" fmla="*/ 172 h 249"/>
                <a:gd name="T56" fmla="*/ 167 w 183"/>
                <a:gd name="T57" fmla="*/ 168 h 249"/>
                <a:gd name="T58" fmla="*/ 169 w 183"/>
                <a:gd name="T59" fmla="*/ 166 h 249"/>
                <a:gd name="T60" fmla="*/ 169 w 183"/>
                <a:gd name="T61" fmla="*/ 162 h 249"/>
                <a:gd name="T62" fmla="*/ 172 w 183"/>
                <a:gd name="T63" fmla="*/ 157 h 249"/>
                <a:gd name="T64" fmla="*/ 174 w 183"/>
                <a:gd name="T65" fmla="*/ 150 h 249"/>
                <a:gd name="T66" fmla="*/ 176 w 183"/>
                <a:gd name="T67" fmla="*/ 135 h 249"/>
                <a:gd name="T68" fmla="*/ 179 w 183"/>
                <a:gd name="T69" fmla="*/ 115 h 249"/>
                <a:gd name="T70" fmla="*/ 179 w 183"/>
                <a:gd name="T71" fmla="*/ 97 h 249"/>
                <a:gd name="T72" fmla="*/ 181 w 183"/>
                <a:gd name="T73" fmla="*/ 81 h 249"/>
                <a:gd name="T74" fmla="*/ 181 w 183"/>
                <a:gd name="T75" fmla="*/ 71 h 249"/>
                <a:gd name="T76" fmla="*/ 180 w 183"/>
                <a:gd name="T77" fmla="*/ 57 h 249"/>
                <a:gd name="T78" fmla="*/ 178 w 183"/>
                <a:gd name="T79" fmla="*/ 40 h 249"/>
                <a:gd name="T80" fmla="*/ 176 w 183"/>
                <a:gd name="T81" fmla="*/ 21 h 249"/>
                <a:gd name="T82" fmla="*/ 174 w 183"/>
                <a:gd name="T83" fmla="*/ 8 h 249"/>
                <a:gd name="T84" fmla="*/ 174 w 183"/>
                <a:gd name="T85" fmla="*/ 2 h 249"/>
                <a:gd name="T86" fmla="*/ 172 w 183"/>
                <a:gd name="T87" fmla="*/ 2 h 249"/>
                <a:gd name="T88" fmla="*/ 170 w 183"/>
                <a:gd name="T89" fmla="*/ 1 h 249"/>
                <a:gd name="T90" fmla="*/ 168 w 183"/>
                <a:gd name="T91" fmla="*/ 6 h 249"/>
                <a:gd name="T92" fmla="*/ 166 w 183"/>
                <a:gd name="T93" fmla="*/ 22 h 249"/>
                <a:gd name="T94" fmla="*/ 161 w 183"/>
                <a:gd name="T95" fmla="*/ 53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 h="249">
                  <a:moveTo>
                    <a:pt x="161" y="67"/>
                  </a:moveTo>
                  <a:lnTo>
                    <a:pt x="161" y="71"/>
                  </a:lnTo>
                  <a:lnTo>
                    <a:pt x="161" y="75"/>
                  </a:lnTo>
                  <a:lnTo>
                    <a:pt x="161" y="80"/>
                  </a:lnTo>
                  <a:lnTo>
                    <a:pt x="161" y="86"/>
                  </a:lnTo>
                  <a:lnTo>
                    <a:pt x="161" y="93"/>
                  </a:lnTo>
                  <a:lnTo>
                    <a:pt x="161" y="100"/>
                  </a:lnTo>
                  <a:lnTo>
                    <a:pt x="161" y="108"/>
                  </a:lnTo>
                  <a:lnTo>
                    <a:pt x="161" y="115"/>
                  </a:lnTo>
                  <a:lnTo>
                    <a:pt x="160" y="122"/>
                  </a:lnTo>
                  <a:lnTo>
                    <a:pt x="160" y="130"/>
                  </a:lnTo>
                  <a:lnTo>
                    <a:pt x="160" y="137"/>
                  </a:lnTo>
                  <a:lnTo>
                    <a:pt x="160" y="143"/>
                  </a:lnTo>
                  <a:lnTo>
                    <a:pt x="158" y="149"/>
                  </a:lnTo>
                  <a:lnTo>
                    <a:pt x="158" y="154"/>
                  </a:lnTo>
                  <a:lnTo>
                    <a:pt x="156" y="157"/>
                  </a:lnTo>
                  <a:lnTo>
                    <a:pt x="155" y="158"/>
                  </a:lnTo>
                  <a:lnTo>
                    <a:pt x="149" y="162"/>
                  </a:lnTo>
                  <a:lnTo>
                    <a:pt x="142" y="165"/>
                  </a:lnTo>
                  <a:lnTo>
                    <a:pt x="134" y="171"/>
                  </a:lnTo>
                  <a:lnTo>
                    <a:pt x="125" y="174"/>
                  </a:lnTo>
                  <a:lnTo>
                    <a:pt x="114" y="181"/>
                  </a:lnTo>
                  <a:lnTo>
                    <a:pt x="103" y="186"/>
                  </a:lnTo>
                  <a:lnTo>
                    <a:pt x="91" y="192"/>
                  </a:lnTo>
                  <a:lnTo>
                    <a:pt x="79" y="197"/>
                  </a:lnTo>
                  <a:lnTo>
                    <a:pt x="66" y="204"/>
                  </a:lnTo>
                  <a:lnTo>
                    <a:pt x="55" y="210"/>
                  </a:lnTo>
                  <a:lnTo>
                    <a:pt x="44" y="215"/>
                  </a:lnTo>
                  <a:lnTo>
                    <a:pt x="33" y="221"/>
                  </a:lnTo>
                  <a:lnTo>
                    <a:pt x="23" y="225"/>
                  </a:lnTo>
                  <a:lnTo>
                    <a:pt x="15" y="229"/>
                  </a:lnTo>
                  <a:lnTo>
                    <a:pt x="9" y="232"/>
                  </a:lnTo>
                  <a:lnTo>
                    <a:pt x="4" y="234"/>
                  </a:lnTo>
                  <a:lnTo>
                    <a:pt x="2" y="236"/>
                  </a:lnTo>
                  <a:lnTo>
                    <a:pt x="0" y="238"/>
                  </a:lnTo>
                  <a:lnTo>
                    <a:pt x="0" y="240"/>
                  </a:lnTo>
                  <a:lnTo>
                    <a:pt x="0" y="241"/>
                  </a:lnTo>
                  <a:lnTo>
                    <a:pt x="1" y="241"/>
                  </a:lnTo>
                  <a:lnTo>
                    <a:pt x="1" y="243"/>
                  </a:lnTo>
                  <a:lnTo>
                    <a:pt x="1" y="245"/>
                  </a:lnTo>
                  <a:lnTo>
                    <a:pt x="2" y="245"/>
                  </a:lnTo>
                  <a:lnTo>
                    <a:pt x="2" y="247"/>
                  </a:lnTo>
                  <a:lnTo>
                    <a:pt x="4" y="247"/>
                  </a:lnTo>
                  <a:lnTo>
                    <a:pt x="4" y="248"/>
                  </a:lnTo>
                  <a:lnTo>
                    <a:pt x="7" y="247"/>
                  </a:lnTo>
                  <a:lnTo>
                    <a:pt x="10" y="246"/>
                  </a:lnTo>
                  <a:lnTo>
                    <a:pt x="14" y="244"/>
                  </a:lnTo>
                  <a:lnTo>
                    <a:pt x="19" y="242"/>
                  </a:lnTo>
                  <a:lnTo>
                    <a:pt x="26" y="240"/>
                  </a:lnTo>
                  <a:lnTo>
                    <a:pt x="32" y="238"/>
                  </a:lnTo>
                  <a:lnTo>
                    <a:pt x="39" y="234"/>
                  </a:lnTo>
                  <a:lnTo>
                    <a:pt x="46" y="232"/>
                  </a:lnTo>
                  <a:lnTo>
                    <a:pt x="53" y="229"/>
                  </a:lnTo>
                  <a:lnTo>
                    <a:pt x="60" y="226"/>
                  </a:lnTo>
                  <a:lnTo>
                    <a:pt x="67" y="222"/>
                  </a:lnTo>
                  <a:lnTo>
                    <a:pt x="73" y="221"/>
                  </a:lnTo>
                  <a:lnTo>
                    <a:pt x="79" y="217"/>
                  </a:lnTo>
                  <a:lnTo>
                    <a:pt x="84" y="215"/>
                  </a:lnTo>
                  <a:lnTo>
                    <a:pt x="89" y="213"/>
                  </a:lnTo>
                  <a:lnTo>
                    <a:pt x="91" y="213"/>
                  </a:lnTo>
                  <a:lnTo>
                    <a:pt x="94" y="211"/>
                  </a:lnTo>
                  <a:lnTo>
                    <a:pt x="98" y="209"/>
                  </a:lnTo>
                  <a:lnTo>
                    <a:pt x="103" y="207"/>
                  </a:lnTo>
                  <a:lnTo>
                    <a:pt x="108" y="205"/>
                  </a:lnTo>
                  <a:lnTo>
                    <a:pt x="114" y="202"/>
                  </a:lnTo>
                  <a:lnTo>
                    <a:pt x="119" y="199"/>
                  </a:lnTo>
                  <a:lnTo>
                    <a:pt x="125" y="195"/>
                  </a:lnTo>
                  <a:lnTo>
                    <a:pt x="130" y="193"/>
                  </a:lnTo>
                  <a:lnTo>
                    <a:pt x="135" y="189"/>
                  </a:lnTo>
                  <a:lnTo>
                    <a:pt x="141" y="186"/>
                  </a:lnTo>
                  <a:lnTo>
                    <a:pt x="146" y="182"/>
                  </a:lnTo>
                  <a:lnTo>
                    <a:pt x="150" y="181"/>
                  </a:lnTo>
                  <a:lnTo>
                    <a:pt x="155" y="178"/>
                  </a:lnTo>
                  <a:lnTo>
                    <a:pt x="158" y="176"/>
                  </a:lnTo>
                  <a:lnTo>
                    <a:pt x="161" y="174"/>
                  </a:lnTo>
                  <a:lnTo>
                    <a:pt x="162" y="174"/>
                  </a:lnTo>
                  <a:lnTo>
                    <a:pt x="164" y="172"/>
                  </a:lnTo>
                  <a:lnTo>
                    <a:pt x="166" y="170"/>
                  </a:lnTo>
                  <a:lnTo>
                    <a:pt x="167" y="168"/>
                  </a:lnTo>
                  <a:lnTo>
                    <a:pt x="169" y="166"/>
                  </a:lnTo>
                  <a:lnTo>
                    <a:pt x="169" y="164"/>
                  </a:lnTo>
                  <a:lnTo>
                    <a:pt x="169" y="162"/>
                  </a:lnTo>
                  <a:lnTo>
                    <a:pt x="169" y="161"/>
                  </a:lnTo>
                  <a:lnTo>
                    <a:pt x="171" y="159"/>
                  </a:lnTo>
                  <a:lnTo>
                    <a:pt x="172" y="157"/>
                  </a:lnTo>
                  <a:lnTo>
                    <a:pt x="174" y="155"/>
                  </a:lnTo>
                  <a:lnTo>
                    <a:pt x="174" y="154"/>
                  </a:lnTo>
                  <a:lnTo>
                    <a:pt x="174" y="150"/>
                  </a:lnTo>
                  <a:lnTo>
                    <a:pt x="174" y="146"/>
                  </a:lnTo>
                  <a:lnTo>
                    <a:pt x="176" y="140"/>
                  </a:lnTo>
                  <a:lnTo>
                    <a:pt x="176" y="135"/>
                  </a:lnTo>
                  <a:lnTo>
                    <a:pt x="178" y="128"/>
                  </a:lnTo>
                  <a:lnTo>
                    <a:pt x="178" y="123"/>
                  </a:lnTo>
                  <a:lnTo>
                    <a:pt x="179" y="115"/>
                  </a:lnTo>
                  <a:lnTo>
                    <a:pt x="179" y="110"/>
                  </a:lnTo>
                  <a:lnTo>
                    <a:pt x="179" y="103"/>
                  </a:lnTo>
                  <a:lnTo>
                    <a:pt x="179" y="97"/>
                  </a:lnTo>
                  <a:lnTo>
                    <a:pt x="181" y="90"/>
                  </a:lnTo>
                  <a:lnTo>
                    <a:pt x="181" y="86"/>
                  </a:lnTo>
                  <a:lnTo>
                    <a:pt x="181" y="81"/>
                  </a:lnTo>
                  <a:lnTo>
                    <a:pt x="181" y="77"/>
                  </a:lnTo>
                  <a:lnTo>
                    <a:pt x="182" y="74"/>
                  </a:lnTo>
                  <a:lnTo>
                    <a:pt x="181" y="71"/>
                  </a:lnTo>
                  <a:lnTo>
                    <a:pt x="181" y="67"/>
                  </a:lnTo>
                  <a:lnTo>
                    <a:pt x="180" y="62"/>
                  </a:lnTo>
                  <a:lnTo>
                    <a:pt x="180" y="57"/>
                  </a:lnTo>
                  <a:lnTo>
                    <a:pt x="178" y="51"/>
                  </a:lnTo>
                  <a:lnTo>
                    <a:pt x="178" y="45"/>
                  </a:lnTo>
                  <a:lnTo>
                    <a:pt x="178" y="40"/>
                  </a:lnTo>
                  <a:lnTo>
                    <a:pt x="178" y="32"/>
                  </a:lnTo>
                  <a:lnTo>
                    <a:pt x="176" y="27"/>
                  </a:lnTo>
                  <a:lnTo>
                    <a:pt x="176" y="21"/>
                  </a:lnTo>
                  <a:lnTo>
                    <a:pt x="174" y="16"/>
                  </a:lnTo>
                  <a:lnTo>
                    <a:pt x="174" y="11"/>
                  </a:lnTo>
                  <a:lnTo>
                    <a:pt x="174" y="8"/>
                  </a:lnTo>
                  <a:lnTo>
                    <a:pt x="174" y="4"/>
                  </a:lnTo>
                  <a:lnTo>
                    <a:pt x="174" y="3"/>
                  </a:lnTo>
                  <a:lnTo>
                    <a:pt x="174" y="2"/>
                  </a:lnTo>
                  <a:lnTo>
                    <a:pt x="172" y="2"/>
                  </a:lnTo>
                  <a:lnTo>
                    <a:pt x="172" y="0"/>
                  </a:lnTo>
                  <a:lnTo>
                    <a:pt x="170" y="1"/>
                  </a:lnTo>
                  <a:lnTo>
                    <a:pt x="170" y="2"/>
                  </a:lnTo>
                  <a:lnTo>
                    <a:pt x="170" y="3"/>
                  </a:lnTo>
                  <a:lnTo>
                    <a:pt x="168" y="6"/>
                  </a:lnTo>
                  <a:lnTo>
                    <a:pt x="168" y="10"/>
                  </a:lnTo>
                  <a:lnTo>
                    <a:pt x="166" y="16"/>
                  </a:lnTo>
                  <a:lnTo>
                    <a:pt x="166" y="22"/>
                  </a:lnTo>
                  <a:lnTo>
                    <a:pt x="164" y="31"/>
                  </a:lnTo>
                  <a:lnTo>
                    <a:pt x="163" y="41"/>
                  </a:lnTo>
                  <a:lnTo>
                    <a:pt x="161" y="53"/>
                  </a:lnTo>
                  <a:lnTo>
                    <a:pt x="161" y="67"/>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1" name="Freeform 142"/>
            <p:cNvSpPr>
              <a:spLocks/>
            </p:cNvSpPr>
            <p:nvPr/>
          </p:nvSpPr>
          <p:spPr bwMode="auto">
            <a:xfrm>
              <a:off x="5343" y="3729"/>
              <a:ext cx="673" cy="670"/>
            </a:xfrm>
            <a:custGeom>
              <a:avLst/>
              <a:gdLst>
                <a:gd name="T0" fmla="*/ 271 w 673"/>
                <a:gd name="T1" fmla="*/ 119 h 670"/>
                <a:gd name="T2" fmla="*/ 303 w 673"/>
                <a:gd name="T3" fmla="*/ 106 h 670"/>
                <a:gd name="T4" fmla="*/ 341 w 673"/>
                <a:gd name="T5" fmla="*/ 91 h 670"/>
                <a:gd name="T6" fmla="*/ 365 w 673"/>
                <a:gd name="T7" fmla="*/ 81 h 670"/>
                <a:gd name="T8" fmla="*/ 365 w 673"/>
                <a:gd name="T9" fmla="*/ 80 h 670"/>
                <a:gd name="T10" fmla="*/ 358 w 673"/>
                <a:gd name="T11" fmla="*/ 80 h 670"/>
                <a:gd name="T12" fmla="*/ 348 w 673"/>
                <a:gd name="T13" fmla="*/ 78 h 670"/>
                <a:gd name="T14" fmla="*/ 341 w 673"/>
                <a:gd name="T15" fmla="*/ 77 h 670"/>
                <a:gd name="T16" fmla="*/ 351 w 673"/>
                <a:gd name="T17" fmla="*/ 67 h 670"/>
                <a:gd name="T18" fmla="*/ 385 w 673"/>
                <a:gd name="T19" fmla="*/ 48 h 670"/>
                <a:gd name="T20" fmla="*/ 423 w 673"/>
                <a:gd name="T21" fmla="*/ 26 h 670"/>
                <a:gd name="T22" fmla="*/ 445 w 673"/>
                <a:gd name="T23" fmla="*/ 6 h 670"/>
                <a:gd name="T24" fmla="*/ 448 w 673"/>
                <a:gd name="T25" fmla="*/ 6 h 670"/>
                <a:gd name="T26" fmla="*/ 464 w 673"/>
                <a:gd name="T27" fmla="*/ 19 h 670"/>
                <a:gd name="T28" fmla="*/ 482 w 673"/>
                <a:gd name="T29" fmla="*/ 33 h 670"/>
                <a:gd name="T30" fmla="*/ 493 w 673"/>
                <a:gd name="T31" fmla="*/ 42 h 670"/>
                <a:gd name="T32" fmla="*/ 500 w 673"/>
                <a:gd name="T33" fmla="*/ 47 h 670"/>
                <a:gd name="T34" fmla="*/ 527 w 673"/>
                <a:gd name="T35" fmla="*/ 61 h 670"/>
                <a:gd name="T36" fmla="*/ 563 w 673"/>
                <a:gd name="T37" fmla="*/ 81 h 670"/>
                <a:gd name="T38" fmla="*/ 597 w 673"/>
                <a:gd name="T39" fmla="*/ 102 h 670"/>
                <a:gd name="T40" fmla="*/ 630 w 673"/>
                <a:gd name="T41" fmla="*/ 143 h 670"/>
                <a:gd name="T42" fmla="*/ 657 w 673"/>
                <a:gd name="T43" fmla="*/ 198 h 670"/>
                <a:gd name="T44" fmla="*/ 671 w 673"/>
                <a:gd name="T45" fmla="*/ 281 h 670"/>
                <a:gd name="T46" fmla="*/ 666 w 673"/>
                <a:gd name="T47" fmla="*/ 409 h 670"/>
                <a:gd name="T48" fmla="*/ 654 w 673"/>
                <a:gd name="T49" fmla="*/ 473 h 670"/>
                <a:gd name="T50" fmla="*/ 644 w 673"/>
                <a:gd name="T51" fmla="*/ 487 h 670"/>
                <a:gd name="T52" fmla="*/ 635 w 673"/>
                <a:gd name="T53" fmla="*/ 489 h 670"/>
                <a:gd name="T54" fmla="*/ 627 w 673"/>
                <a:gd name="T55" fmla="*/ 493 h 670"/>
                <a:gd name="T56" fmla="*/ 622 w 673"/>
                <a:gd name="T57" fmla="*/ 525 h 670"/>
                <a:gd name="T58" fmla="*/ 618 w 673"/>
                <a:gd name="T59" fmla="*/ 575 h 670"/>
                <a:gd name="T60" fmla="*/ 614 w 673"/>
                <a:gd name="T61" fmla="*/ 625 h 670"/>
                <a:gd name="T62" fmla="*/ 608 w 673"/>
                <a:gd name="T63" fmla="*/ 650 h 670"/>
                <a:gd name="T64" fmla="*/ 590 w 673"/>
                <a:gd name="T65" fmla="*/ 653 h 670"/>
                <a:gd name="T66" fmla="*/ 532 w 673"/>
                <a:gd name="T67" fmla="*/ 662 h 670"/>
                <a:gd name="T68" fmla="*/ 455 w 673"/>
                <a:gd name="T69" fmla="*/ 669 h 670"/>
                <a:gd name="T70" fmla="*/ 385 w 673"/>
                <a:gd name="T71" fmla="*/ 664 h 670"/>
                <a:gd name="T72" fmla="*/ 259 w 673"/>
                <a:gd name="T73" fmla="*/ 624 h 670"/>
                <a:gd name="T74" fmla="*/ 133 w 673"/>
                <a:gd name="T75" fmla="*/ 561 h 670"/>
                <a:gd name="T76" fmla="*/ 44 w 673"/>
                <a:gd name="T77" fmla="*/ 500 h 670"/>
                <a:gd name="T78" fmla="*/ 1 w 673"/>
                <a:gd name="T79" fmla="*/ 461 h 670"/>
                <a:gd name="T80" fmla="*/ 13 w 673"/>
                <a:gd name="T81" fmla="*/ 442 h 670"/>
                <a:gd name="T82" fmla="*/ 60 w 673"/>
                <a:gd name="T83" fmla="*/ 410 h 670"/>
                <a:gd name="T84" fmla="*/ 114 w 673"/>
                <a:gd name="T85" fmla="*/ 377 h 670"/>
                <a:gd name="T86" fmla="*/ 147 w 673"/>
                <a:gd name="T87" fmla="*/ 355 h 670"/>
                <a:gd name="T88" fmla="*/ 159 w 673"/>
                <a:gd name="T89" fmla="*/ 329 h 670"/>
                <a:gd name="T90" fmla="*/ 188 w 673"/>
                <a:gd name="T91" fmla="*/ 264 h 670"/>
                <a:gd name="T92" fmla="*/ 222 w 673"/>
                <a:gd name="T93" fmla="*/ 193 h 670"/>
                <a:gd name="T94" fmla="*/ 243 w 673"/>
                <a:gd name="T95" fmla="*/ 149 h 670"/>
                <a:gd name="T96" fmla="*/ 251 w 673"/>
                <a:gd name="T97" fmla="*/ 136 h 670"/>
                <a:gd name="T98" fmla="*/ 256 w 673"/>
                <a:gd name="T99" fmla="*/ 128 h 670"/>
                <a:gd name="T100" fmla="*/ 259 w 673"/>
                <a:gd name="T101" fmla="*/ 125 h 670"/>
                <a:gd name="T102" fmla="*/ 261 w 673"/>
                <a:gd name="T103" fmla="*/ 124 h 6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3" h="670">
                  <a:moveTo>
                    <a:pt x="263" y="122"/>
                  </a:moveTo>
                  <a:lnTo>
                    <a:pt x="263" y="122"/>
                  </a:lnTo>
                  <a:lnTo>
                    <a:pt x="266" y="121"/>
                  </a:lnTo>
                  <a:lnTo>
                    <a:pt x="271" y="119"/>
                  </a:lnTo>
                  <a:lnTo>
                    <a:pt x="278" y="116"/>
                  </a:lnTo>
                  <a:lnTo>
                    <a:pt x="285" y="114"/>
                  </a:lnTo>
                  <a:lnTo>
                    <a:pt x="294" y="110"/>
                  </a:lnTo>
                  <a:lnTo>
                    <a:pt x="303" y="106"/>
                  </a:lnTo>
                  <a:lnTo>
                    <a:pt x="313" y="101"/>
                  </a:lnTo>
                  <a:lnTo>
                    <a:pt x="323" y="98"/>
                  </a:lnTo>
                  <a:lnTo>
                    <a:pt x="332" y="94"/>
                  </a:lnTo>
                  <a:lnTo>
                    <a:pt x="341" y="91"/>
                  </a:lnTo>
                  <a:lnTo>
                    <a:pt x="350" y="87"/>
                  </a:lnTo>
                  <a:lnTo>
                    <a:pt x="356" y="86"/>
                  </a:lnTo>
                  <a:lnTo>
                    <a:pt x="361" y="82"/>
                  </a:lnTo>
                  <a:lnTo>
                    <a:pt x="365" y="81"/>
                  </a:lnTo>
                  <a:lnTo>
                    <a:pt x="368" y="80"/>
                  </a:lnTo>
                  <a:lnTo>
                    <a:pt x="367" y="80"/>
                  </a:lnTo>
                  <a:lnTo>
                    <a:pt x="365" y="80"/>
                  </a:lnTo>
                  <a:lnTo>
                    <a:pt x="364" y="80"/>
                  </a:lnTo>
                  <a:lnTo>
                    <a:pt x="361" y="80"/>
                  </a:lnTo>
                  <a:lnTo>
                    <a:pt x="360" y="80"/>
                  </a:lnTo>
                  <a:lnTo>
                    <a:pt x="358" y="80"/>
                  </a:lnTo>
                  <a:lnTo>
                    <a:pt x="356" y="78"/>
                  </a:lnTo>
                  <a:lnTo>
                    <a:pt x="352" y="78"/>
                  </a:lnTo>
                  <a:lnTo>
                    <a:pt x="350" y="78"/>
                  </a:lnTo>
                  <a:lnTo>
                    <a:pt x="348" y="78"/>
                  </a:lnTo>
                  <a:lnTo>
                    <a:pt x="346" y="77"/>
                  </a:lnTo>
                  <a:lnTo>
                    <a:pt x="344" y="77"/>
                  </a:lnTo>
                  <a:lnTo>
                    <a:pt x="342" y="77"/>
                  </a:lnTo>
                  <a:lnTo>
                    <a:pt x="341" y="77"/>
                  </a:lnTo>
                  <a:lnTo>
                    <a:pt x="341" y="76"/>
                  </a:lnTo>
                  <a:lnTo>
                    <a:pt x="342" y="74"/>
                  </a:lnTo>
                  <a:lnTo>
                    <a:pt x="346" y="71"/>
                  </a:lnTo>
                  <a:lnTo>
                    <a:pt x="351" y="67"/>
                  </a:lnTo>
                  <a:lnTo>
                    <a:pt x="358" y="63"/>
                  </a:lnTo>
                  <a:lnTo>
                    <a:pt x="366" y="59"/>
                  </a:lnTo>
                  <a:lnTo>
                    <a:pt x="376" y="54"/>
                  </a:lnTo>
                  <a:lnTo>
                    <a:pt x="385" y="48"/>
                  </a:lnTo>
                  <a:lnTo>
                    <a:pt x="397" y="42"/>
                  </a:lnTo>
                  <a:lnTo>
                    <a:pt x="406" y="37"/>
                  </a:lnTo>
                  <a:lnTo>
                    <a:pt x="415" y="31"/>
                  </a:lnTo>
                  <a:lnTo>
                    <a:pt x="423" y="26"/>
                  </a:lnTo>
                  <a:lnTo>
                    <a:pt x="432" y="20"/>
                  </a:lnTo>
                  <a:lnTo>
                    <a:pt x="438" y="16"/>
                  </a:lnTo>
                  <a:lnTo>
                    <a:pt x="442" y="10"/>
                  </a:lnTo>
                  <a:lnTo>
                    <a:pt x="445" y="6"/>
                  </a:lnTo>
                  <a:lnTo>
                    <a:pt x="445" y="0"/>
                  </a:lnTo>
                  <a:lnTo>
                    <a:pt x="445" y="2"/>
                  </a:lnTo>
                  <a:lnTo>
                    <a:pt x="446" y="3"/>
                  </a:lnTo>
                  <a:lnTo>
                    <a:pt x="448" y="6"/>
                  </a:lnTo>
                  <a:lnTo>
                    <a:pt x="452" y="8"/>
                  </a:lnTo>
                  <a:lnTo>
                    <a:pt x="455" y="12"/>
                  </a:lnTo>
                  <a:lnTo>
                    <a:pt x="460" y="15"/>
                  </a:lnTo>
                  <a:lnTo>
                    <a:pt x="464" y="19"/>
                  </a:lnTo>
                  <a:lnTo>
                    <a:pt x="469" y="21"/>
                  </a:lnTo>
                  <a:lnTo>
                    <a:pt x="473" y="26"/>
                  </a:lnTo>
                  <a:lnTo>
                    <a:pt x="478" y="30"/>
                  </a:lnTo>
                  <a:lnTo>
                    <a:pt x="482" y="33"/>
                  </a:lnTo>
                  <a:lnTo>
                    <a:pt x="486" y="36"/>
                  </a:lnTo>
                  <a:lnTo>
                    <a:pt x="488" y="39"/>
                  </a:lnTo>
                  <a:lnTo>
                    <a:pt x="492" y="41"/>
                  </a:lnTo>
                  <a:lnTo>
                    <a:pt x="493" y="42"/>
                  </a:lnTo>
                  <a:lnTo>
                    <a:pt x="494" y="42"/>
                  </a:lnTo>
                  <a:lnTo>
                    <a:pt x="494" y="43"/>
                  </a:lnTo>
                  <a:lnTo>
                    <a:pt x="496" y="44"/>
                  </a:lnTo>
                  <a:lnTo>
                    <a:pt x="500" y="47"/>
                  </a:lnTo>
                  <a:lnTo>
                    <a:pt x="506" y="49"/>
                  </a:lnTo>
                  <a:lnTo>
                    <a:pt x="512" y="53"/>
                  </a:lnTo>
                  <a:lnTo>
                    <a:pt x="519" y="57"/>
                  </a:lnTo>
                  <a:lnTo>
                    <a:pt x="527" y="61"/>
                  </a:lnTo>
                  <a:lnTo>
                    <a:pt x="536" y="65"/>
                  </a:lnTo>
                  <a:lnTo>
                    <a:pt x="544" y="70"/>
                  </a:lnTo>
                  <a:lnTo>
                    <a:pt x="553" y="76"/>
                  </a:lnTo>
                  <a:lnTo>
                    <a:pt x="563" y="81"/>
                  </a:lnTo>
                  <a:lnTo>
                    <a:pt x="572" y="86"/>
                  </a:lnTo>
                  <a:lnTo>
                    <a:pt x="580" y="92"/>
                  </a:lnTo>
                  <a:lnTo>
                    <a:pt x="590" y="97"/>
                  </a:lnTo>
                  <a:lnTo>
                    <a:pt x="597" y="102"/>
                  </a:lnTo>
                  <a:lnTo>
                    <a:pt x="606" y="106"/>
                  </a:lnTo>
                  <a:lnTo>
                    <a:pt x="614" y="118"/>
                  </a:lnTo>
                  <a:lnTo>
                    <a:pt x="623" y="130"/>
                  </a:lnTo>
                  <a:lnTo>
                    <a:pt x="630" y="143"/>
                  </a:lnTo>
                  <a:lnTo>
                    <a:pt x="639" y="154"/>
                  </a:lnTo>
                  <a:lnTo>
                    <a:pt x="646" y="168"/>
                  </a:lnTo>
                  <a:lnTo>
                    <a:pt x="652" y="182"/>
                  </a:lnTo>
                  <a:lnTo>
                    <a:pt x="657" y="198"/>
                  </a:lnTo>
                  <a:lnTo>
                    <a:pt x="663" y="214"/>
                  </a:lnTo>
                  <a:lnTo>
                    <a:pt x="665" y="234"/>
                  </a:lnTo>
                  <a:lnTo>
                    <a:pt x="668" y="256"/>
                  </a:lnTo>
                  <a:lnTo>
                    <a:pt x="671" y="281"/>
                  </a:lnTo>
                  <a:lnTo>
                    <a:pt x="672" y="307"/>
                  </a:lnTo>
                  <a:lnTo>
                    <a:pt x="671" y="337"/>
                  </a:lnTo>
                  <a:lnTo>
                    <a:pt x="669" y="372"/>
                  </a:lnTo>
                  <a:lnTo>
                    <a:pt x="666" y="409"/>
                  </a:lnTo>
                  <a:lnTo>
                    <a:pt x="662" y="450"/>
                  </a:lnTo>
                  <a:lnTo>
                    <a:pt x="658" y="459"/>
                  </a:lnTo>
                  <a:lnTo>
                    <a:pt x="657" y="467"/>
                  </a:lnTo>
                  <a:lnTo>
                    <a:pt x="654" y="473"/>
                  </a:lnTo>
                  <a:lnTo>
                    <a:pt x="652" y="478"/>
                  </a:lnTo>
                  <a:lnTo>
                    <a:pt x="648" y="482"/>
                  </a:lnTo>
                  <a:lnTo>
                    <a:pt x="646" y="485"/>
                  </a:lnTo>
                  <a:lnTo>
                    <a:pt x="644" y="487"/>
                  </a:lnTo>
                  <a:lnTo>
                    <a:pt x="642" y="487"/>
                  </a:lnTo>
                  <a:lnTo>
                    <a:pt x="638" y="489"/>
                  </a:lnTo>
                  <a:lnTo>
                    <a:pt x="637" y="489"/>
                  </a:lnTo>
                  <a:lnTo>
                    <a:pt x="635" y="489"/>
                  </a:lnTo>
                  <a:lnTo>
                    <a:pt x="633" y="489"/>
                  </a:lnTo>
                  <a:lnTo>
                    <a:pt x="631" y="491"/>
                  </a:lnTo>
                  <a:lnTo>
                    <a:pt x="629" y="491"/>
                  </a:lnTo>
                  <a:lnTo>
                    <a:pt x="627" y="493"/>
                  </a:lnTo>
                  <a:lnTo>
                    <a:pt x="626" y="495"/>
                  </a:lnTo>
                  <a:lnTo>
                    <a:pt x="624" y="504"/>
                  </a:lnTo>
                  <a:lnTo>
                    <a:pt x="624" y="513"/>
                  </a:lnTo>
                  <a:lnTo>
                    <a:pt x="622" y="525"/>
                  </a:lnTo>
                  <a:lnTo>
                    <a:pt x="622" y="536"/>
                  </a:lnTo>
                  <a:lnTo>
                    <a:pt x="620" y="549"/>
                  </a:lnTo>
                  <a:lnTo>
                    <a:pt x="620" y="562"/>
                  </a:lnTo>
                  <a:lnTo>
                    <a:pt x="618" y="575"/>
                  </a:lnTo>
                  <a:lnTo>
                    <a:pt x="618" y="589"/>
                  </a:lnTo>
                  <a:lnTo>
                    <a:pt x="617" y="602"/>
                  </a:lnTo>
                  <a:lnTo>
                    <a:pt x="616" y="613"/>
                  </a:lnTo>
                  <a:lnTo>
                    <a:pt x="614" y="625"/>
                  </a:lnTo>
                  <a:lnTo>
                    <a:pt x="614" y="634"/>
                  </a:lnTo>
                  <a:lnTo>
                    <a:pt x="612" y="642"/>
                  </a:lnTo>
                  <a:lnTo>
                    <a:pt x="610" y="647"/>
                  </a:lnTo>
                  <a:lnTo>
                    <a:pt x="608" y="650"/>
                  </a:lnTo>
                  <a:lnTo>
                    <a:pt x="608" y="649"/>
                  </a:lnTo>
                  <a:lnTo>
                    <a:pt x="606" y="650"/>
                  </a:lnTo>
                  <a:lnTo>
                    <a:pt x="600" y="651"/>
                  </a:lnTo>
                  <a:lnTo>
                    <a:pt x="590" y="653"/>
                  </a:lnTo>
                  <a:lnTo>
                    <a:pt x="580" y="654"/>
                  </a:lnTo>
                  <a:lnTo>
                    <a:pt x="565" y="657"/>
                  </a:lnTo>
                  <a:lnTo>
                    <a:pt x="550" y="659"/>
                  </a:lnTo>
                  <a:lnTo>
                    <a:pt x="532" y="662"/>
                  </a:lnTo>
                  <a:lnTo>
                    <a:pt x="514" y="664"/>
                  </a:lnTo>
                  <a:lnTo>
                    <a:pt x="495" y="666"/>
                  </a:lnTo>
                  <a:lnTo>
                    <a:pt x="475" y="668"/>
                  </a:lnTo>
                  <a:lnTo>
                    <a:pt x="455" y="669"/>
                  </a:lnTo>
                  <a:lnTo>
                    <a:pt x="436" y="669"/>
                  </a:lnTo>
                  <a:lnTo>
                    <a:pt x="418" y="669"/>
                  </a:lnTo>
                  <a:lnTo>
                    <a:pt x="400" y="667"/>
                  </a:lnTo>
                  <a:lnTo>
                    <a:pt x="385" y="664"/>
                  </a:lnTo>
                  <a:lnTo>
                    <a:pt x="371" y="659"/>
                  </a:lnTo>
                  <a:lnTo>
                    <a:pt x="332" y="649"/>
                  </a:lnTo>
                  <a:lnTo>
                    <a:pt x="295" y="638"/>
                  </a:lnTo>
                  <a:lnTo>
                    <a:pt x="259" y="624"/>
                  </a:lnTo>
                  <a:lnTo>
                    <a:pt x="226" y="609"/>
                  </a:lnTo>
                  <a:lnTo>
                    <a:pt x="192" y="594"/>
                  </a:lnTo>
                  <a:lnTo>
                    <a:pt x="162" y="578"/>
                  </a:lnTo>
                  <a:lnTo>
                    <a:pt x="133" y="561"/>
                  </a:lnTo>
                  <a:lnTo>
                    <a:pt x="108" y="544"/>
                  </a:lnTo>
                  <a:lnTo>
                    <a:pt x="83" y="529"/>
                  </a:lnTo>
                  <a:lnTo>
                    <a:pt x="62" y="514"/>
                  </a:lnTo>
                  <a:lnTo>
                    <a:pt x="44" y="500"/>
                  </a:lnTo>
                  <a:lnTo>
                    <a:pt x="28" y="487"/>
                  </a:lnTo>
                  <a:lnTo>
                    <a:pt x="15" y="477"/>
                  </a:lnTo>
                  <a:lnTo>
                    <a:pt x="7" y="467"/>
                  </a:lnTo>
                  <a:lnTo>
                    <a:pt x="1" y="461"/>
                  </a:lnTo>
                  <a:lnTo>
                    <a:pt x="0" y="457"/>
                  </a:lnTo>
                  <a:lnTo>
                    <a:pt x="0" y="454"/>
                  </a:lnTo>
                  <a:lnTo>
                    <a:pt x="5" y="448"/>
                  </a:lnTo>
                  <a:lnTo>
                    <a:pt x="13" y="442"/>
                  </a:lnTo>
                  <a:lnTo>
                    <a:pt x="23" y="435"/>
                  </a:lnTo>
                  <a:lnTo>
                    <a:pt x="34" y="427"/>
                  </a:lnTo>
                  <a:lnTo>
                    <a:pt x="47" y="419"/>
                  </a:lnTo>
                  <a:lnTo>
                    <a:pt x="60" y="410"/>
                  </a:lnTo>
                  <a:lnTo>
                    <a:pt x="74" y="401"/>
                  </a:lnTo>
                  <a:lnTo>
                    <a:pt x="87" y="393"/>
                  </a:lnTo>
                  <a:lnTo>
                    <a:pt x="102" y="384"/>
                  </a:lnTo>
                  <a:lnTo>
                    <a:pt x="114" y="377"/>
                  </a:lnTo>
                  <a:lnTo>
                    <a:pt x="125" y="370"/>
                  </a:lnTo>
                  <a:lnTo>
                    <a:pt x="134" y="364"/>
                  </a:lnTo>
                  <a:lnTo>
                    <a:pt x="142" y="359"/>
                  </a:lnTo>
                  <a:lnTo>
                    <a:pt x="147" y="355"/>
                  </a:lnTo>
                  <a:lnTo>
                    <a:pt x="150" y="352"/>
                  </a:lnTo>
                  <a:lnTo>
                    <a:pt x="151" y="348"/>
                  </a:lnTo>
                  <a:lnTo>
                    <a:pt x="153" y="340"/>
                  </a:lnTo>
                  <a:lnTo>
                    <a:pt x="159" y="329"/>
                  </a:lnTo>
                  <a:lnTo>
                    <a:pt x="165" y="315"/>
                  </a:lnTo>
                  <a:lnTo>
                    <a:pt x="172" y="299"/>
                  </a:lnTo>
                  <a:lnTo>
                    <a:pt x="179" y="282"/>
                  </a:lnTo>
                  <a:lnTo>
                    <a:pt x="188" y="264"/>
                  </a:lnTo>
                  <a:lnTo>
                    <a:pt x="198" y="245"/>
                  </a:lnTo>
                  <a:lnTo>
                    <a:pt x="205" y="228"/>
                  </a:lnTo>
                  <a:lnTo>
                    <a:pt x="214" y="210"/>
                  </a:lnTo>
                  <a:lnTo>
                    <a:pt x="222" y="193"/>
                  </a:lnTo>
                  <a:lnTo>
                    <a:pt x="229" y="177"/>
                  </a:lnTo>
                  <a:lnTo>
                    <a:pt x="235" y="165"/>
                  </a:lnTo>
                  <a:lnTo>
                    <a:pt x="240" y="155"/>
                  </a:lnTo>
                  <a:lnTo>
                    <a:pt x="243" y="149"/>
                  </a:lnTo>
                  <a:lnTo>
                    <a:pt x="246" y="145"/>
                  </a:lnTo>
                  <a:lnTo>
                    <a:pt x="247" y="142"/>
                  </a:lnTo>
                  <a:lnTo>
                    <a:pt x="249" y="138"/>
                  </a:lnTo>
                  <a:lnTo>
                    <a:pt x="251" y="136"/>
                  </a:lnTo>
                  <a:lnTo>
                    <a:pt x="253" y="133"/>
                  </a:lnTo>
                  <a:lnTo>
                    <a:pt x="253" y="131"/>
                  </a:lnTo>
                  <a:lnTo>
                    <a:pt x="255" y="129"/>
                  </a:lnTo>
                  <a:lnTo>
                    <a:pt x="256" y="128"/>
                  </a:lnTo>
                  <a:lnTo>
                    <a:pt x="258" y="126"/>
                  </a:lnTo>
                  <a:lnTo>
                    <a:pt x="259" y="125"/>
                  </a:lnTo>
                  <a:lnTo>
                    <a:pt x="261" y="124"/>
                  </a:lnTo>
                  <a:lnTo>
                    <a:pt x="263" y="122"/>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2" name="Freeform 143"/>
            <p:cNvSpPr>
              <a:spLocks/>
            </p:cNvSpPr>
            <p:nvPr/>
          </p:nvSpPr>
          <p:spPr bwMode="auto">
            <a:xfrm>
              <a:off x="5132" y="4217"/>
              <a:ext cx="218" cy="157"/>
            </a:xfrm>
            <a:custGeom>
              <a:avLst/>
              <a:gdLst>
                <a:gd name="T0" fmla="*/ 122 w 218"/>
                <a:gd name="T1" fmla="*/ 129 h 157"/>
                <a:gd name="T2" fmla="*/ 106 w 218"/>
                <a:gd name="T3" fmla="*/ 141 h 157"/>
                <a:gd name="T4" fmla="*/ 93 w 218"/>
                <a:gd name="T5" fmla="*/ 152 h 157"/>
                <a:gd name="T6" fmla="*/ 81 w 218"/>
                <a:gd name="T7" fmla="*/ 156 h 157"/>
                <a:gd name="T8" fmla="*/ 73 w 218"/>
                <a:gd name="T9" fmla="*/ 154 h 157"/>
                <a:gd name="T10" fmla="*/ 71 w 218"/>
                <a:gd name="T11" fmla="*/ 151 h 157"/>
                <a:gd name="T12" fmla="*/ 76 w 218"/>
                <a:gd name="T13" fmla="*/ 140 h 157"/>
                <a:gd name="T14" fmla="*/ 82 w 218"/>
                <a:gd name="T15" fmla="*/ 129 h 157"/>
                <a:gd name="T16" fmla="*/ 95 w 218"/>
                <a:gd name="T17" fmla="*/ 116 h 157"/>
                <a:gd name="T18" fmla="*/ 105 w 218"/>
                <a:gd name="T19" fmla="*/ 114 h 157"/>
                <a:gd name="T20" fmla="*/ 111 w 218"/>
                <a:gd name="T21" fmla="*/ 111 h 157"/>
                <a:gd name="T22" fmla="*/ 105 w 218"/>
                <a:gd name="T23" fmla="*/ 110 h 157"/>
                <a:gd name="T24" fmla="*/ 97 w 218"/>
                <a:gd name="T25" fmla="*/ 112 h 157"/>
                <a:gd name="T26" fmla="*/ 82 w 218"/>
                <a:gd name="T27" fmla="*/ 116 h 157"/>
                <a:gd name="T28" fmla="*/ 74 w 218"/>
                <a:gd name="T29" fmla="*/ 122 h 157"/>
                <a:gd name="T30" fmla="*/ 66 w 218"/>
                <a:gd name="T31" fmla="*/ 126 h 157"/>
                <a:gd name="T32" fmla="*/ 56 w 218"/>
                <a:gd name="T33" fmla="*/ 132 h 157"/>
                <a:gd name="T34" fmla="*/ 45 w 218"/>
                <a:gd name="T35" fmla="*/ 137 h 157"/>
                <a:gd name="T36" fmla="*/ 35 w 218"/>
                <a:gd name="T37" fmla="*/ 132 h 157"/>
                <a:gd name="T38" fmla="*/ 34 w 218"/>
                <a:gd name="T39" fmla="*/ 125 h 157"/>
                <a:gd name="T40" fmla="*/ 38 w 218"/>
                <a:gd name="T41" fmla="*/ 116 h 157"/>
                <a:gd name="T42" fmla="*/ 48 w 218"/>
                <a:gd name="T43" fmla="*/ 112 h 157"/>
                <a:gd name="T44" fmla="*/ 64 w 218"/>
                <a:gd name="T45" fmla="*/ 104 h 157"/>
                <a:gd name="T46" fmla="*/ 84 w 218"/>
                <a:gd name="T47" fmla="*/ 93 h 157"/>
                <a:gd name="T48" fmla="*/ 108 w 218"/>
                <a:gd name="T49" fmla="*/ 77 h 157"/>
                <a:gd name="T50" fmla="*/ 100 w 218"/>
                <a:gd name="T51" fmla="*/ 80 h 157"/>
                <a:gd name="T52" fmla="*/ 88 w 218"/>
                <a:gd name="T53" fmla="*/ 82 h 157"/>
                <a:gd name="T54" fmla="*/ 65 w 218"/>
                <a:gd name="T55" fmla="*/ 94 h 157"/>
                <a:gd name="T56" fmla="*/ 54 w 218"/>
                <a:gd name="T57" fmla="*/ 99 h 157"/>
                <a:gd name="T58" fmla="*/ 45 w 218"/>
                <a:gd name="T59" fmla="*/ 107 h 157"/>
                <a:gd name="T60" fmla="*/ 30 w 218"/>
                <a:gd name="T61" fmla="*/ 115 h 157"/>
                <a:gd name="T62" fmla="*/ 13 w 218"/>
                <a:gd name="T63" fmla="*/ 107 h 157"/>
                <a:gd name="T64" fmla="*/ 24 w 218"/>
                <a:gd name="T65" fmla="*/ 93 h 157"/>
                <a:gd name="T66" fmla="*/ 39 w 218"/>
                <a:gd name="T67" fmla="*/ 80 h 157"/>
                <a:gd name="T68" fmla="*/ 56 w 218"/>
                <a:gd name="T69" fmla="*/ 72 h 157"/>
                <a:gd name="T70" fmla="*/ 72 w 218"/>
                <a:gd name="T71" fmla="*/ 65 h 157"/>
                <a:gd name="T72" fmla="*/ 83 w 218"/>
                <a:gd name="T73" fmla="*/ 54 h 157"/>
                <a:gd name="T74" fmla="*/ 77 w 218"/>
                <a:gd name="T75" fmla="*/ 55 h 157"/>
                <a:gd name="T76" fmla="*/ 62 w 218"/>
                <a:gd name="T77" fmla="*/ 59 h 157"/>
                <a:gd name="T78" fmla="*/ 49 w 218"/>
                <a:gd name="T79" fmla="*/ 66 h 157"/>
                <a:gd name="T80" fmla="*/ 36 w 218"/>
                <a:gd name="T81" fmla="*/ 73 h 157"/>
                <a:gd name="T82" fmla="*/ 32 w 218"/>
                <a:gd name="T83" fmla="*/ 82 h 157"/>
                <a:gd name="T84" fmla="*/ 24 w 218"/>
                <a:gd name="T85" fmla="*/ 91 h 157"/>
                <a:gd name="T86" fmla="*/ 6 w 218"/>
                <a:gd name="T87" fmla="*/ 94 h 157"/>
                <a:gd name="T88" fmla="*/ 4 w 218"/>
                <a:gd name="T89" fmla="*/ 79 h 157"/>
                <a:gd name="T90" fmla="*/ 26 w 218"/>
                <a:gd name="T91" fmla="*/ 62 h 157"/>
                <a:gd name="T92" fmla="*/ 39 w 218"/>
                <a:gd name="T93" fmla="*/ 50 h 157"/>
                <a:gd name="T94" fmla="*/ 59 w 218"/>
                <a:gd name="T95" fmla="*/ 32 h 157"/>
                <a:gd name="T96" fmla="*/ 70 w 218"/>
                <a:gd name="T97" fmla="*/ 30 h 157"/>
                <a:gd name="T98" fmla="*/ 70 w 218"/>
                <a:gd name="T99" fmla="*/ 32 h 157"/>
                <a:gd name="T100" fmla="*/ 36 w 218"/>
                <a:gd name="T101" fmla="*/ 49 h 157"/>
                <a:gd name="T102" fmla="*/ 21 w 218"/>
                <a:gd name="T103" fmla="*/ 54 h 157"/>
                <a:gd name="T104" fmla="*/ 15 w 218"/>
                <a:gd name="T105" fmla="*/ 52 h 157"/>
                <a:gd name="T106" fmla="*/ 23 w 218"/>
                <a:gd name="T107" fmla="*/ 43 h 157"/>
                <a:gd name="T108" fmla="*/ 47 w 218"/>
                <a:gd name="T109" fmla="*/ 20 h 157"/>
                <a:gd name="T110" fmla="*/ 77 w 218"/>
                <a:gd name="T111" fmla="*/ 12 h 157"/>
                <a:gd name="T112" fmla="*/ 121 w 218"/>
                <a:gd name="T113" fmla="*/ 2 h 157"/>
                <a:gd name="T114" fmla="*/ 153 w 218"/>
                <a:gd name="T115" fmla="*/ 0 h 157"/>
                <a:gd name="T116" fmla="*/ 180 w 218"/>
                <a:gd name="T117" fmla="*/ 1 h 157"/>
                <a:gd name="T118" fmla="*/ 208 w 218"/>
                <a:gd name="T119" fmla="*/ 20 h 157"/>
                <a:gd name="T120" fmla="*/ 210 w 218"/>
                <a:gd name="T121" fmla="*/ 40 h 157"/>
                <a:gd name="T122" fmla="*/ 157 w 218"/>
                <a:gd name="T123" fmla="*/ 97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8" h="157">
                  <a:moveTo>
                    <a:pt x="134" y="119"/>
                  </a:moveTo>
                  <a:lnTo>
                    <a:pt x="133" y="121"/>
                  </a:lnTo>
                  <a:lnTo>
                    <a:pt x="132" y="121"/>
                  </a:lnTo>
                  <a:lnTo>
                    <a:pt x="130" y="122"/>
                  </a:lnTo>
                  <a:lnTo>
                    <a:pt x="129" y="122"/>
                  </a:lnTo>
                  <a:lnTo>
                    <a:pt x="127" y="124"/>
                  </a:lnTo>
                  <a:lnTo>
                    <a:pt x="125" y="126"/>
                  </a:lnTo>
                  <a:lnTo>
                    <a:pt x="124" y="128"/>
                  </a:lnTo>
                  <a:lnTo>
                    <a:pt x="122" y="129"/>
                  </a:lnTo>
                  <a:lnTo>
                    <a:pt x="119" y="131"/>
                  </a:lnTo>
                  <a:lnTo>
                    <a:pt x="117" y="132"/>
                  </a:lnTo>
                  <a:lnTo>
                    <a:pt x="115" y="134"/>
                  </a:lnTo>
                  <a:lnTo>
                    <a:pt x="113" y="135"/>
                  </a:lnTo>
                  <a:lnTo>
                    <a:pt x="111" y="137"/>
                  </a:lnTo>
                  <a:lnTo>
                    <a:pt x="109" y="137"/>
                  </a:lnTo>
                  <a:lnTo>
                    <a:pt x="108" y="139"/>
                  </a:lnTo>
                  <a:lnTo>
                    <a:pt x="106" y="141"/>
                  </a:lnTo>
                  <a:lnTo>
                    <a:pt x="104" y="142"/>
                  </a:lnTo>
                  <a:lnTo>
                    <a:pt x="103" y="144"/>
                  </a:lnTo>
                  <a:lnTo>
                    <a:pt x="102" y="144"/>
                  </a:lnTo>
                  <a:lnTo>
                    <a:pt x="100" y="146"/>
                  </a:lnTo>
                  <a:lnTo>
                    <a:pt x="98" y="148"/>
                  </a:lnTo>
                  <a:lnTo>
                    <a:pt x="96" y="150"/>
                  </a:lnTo>
                  <a:lnTo>
                    <a:pt x="94" y="151"/>
                  </a:lnTo>
                  <a:lnTo>
                    <a:pt x="93" y="152"/>
                  </a:lnTo>
                  <a:lnTo>
                    <a:pt x="91" y="154"/>
                  </a:lnTo>
                  <a:lnTo>
                    <a:pt x="89" y="154"/>
                  </a:lnTo>
                  <a:lnTo>
                    <a:pt x="87" y="156"/>
                  </a:lnTo>
                  <a:lnTo>
                    <a:pt x="86" y="156"/>
                  </a:lnTo>
                  <a:lnTo>
                    <a:pt x="84" y="156"/>
                  </a:lnTo>
                  <a:lnTo>
                    <a:pt x="82" y="156"/>
                  </a:lnTo>
                  <a:lnTo>
                    <a:pt x="81" y="156"/>
                  </a:lnTo>
                  <a:lnTo>
                    <a:pt x="79" y="156"/>
                  </a:lnTo>
                  <a:lnTo>
                    <a:pt x="77" y="156"/>
                  </a:lnTo>
                  <a:lnTo>
                    <a:pt x="77" y="155"/>
                  </a:lnTo>
                  <a:lnTo>
                    <a:pt x="76" y="155"/>
                  </a:lnTo>
                  <a:lnTo>
                    <a:pt x="75" y="155"/>
                  </a:lnTo>
                  <a:lnTo>
                    <a:pt x="73" y="155"/>
                  </a:lnTo>
                  <a:lnTo>
                    <a:pt x="73" y="154"/>
                  </a:lnTo>
                  <a:lnTo>
                    <a:pt x="72" y="154"/>
                  </a:lnTo>
                  <a:lnTo>
                    <a:pt x="72" y="152"/>
                  </a:lnTo>
                  <a:lnTo>
                    <a:pt x="71" y="152"/>
                  </a:lnTo>
                  <a:lnTo>
                    <a:pt x="71" y="151"/>
                  </a:lnTo>
                  <a:lnTo>
                    <a:pt x="71" y="149"/>
                  </a:lnTo>
                  <a:lnTo>
                    <a:pt x="71" y="148"/>
                  </a:lnTo>
                  <a:lnTo>
                    <a:pt x="72" y="146"/>
                  </a:lnTo>
                  <a:lnTo>
                    <a:pt x="72" y="144"/>
                  </a:lnTo>
                  <a:lnTo>
                    <a:pt x="72" y="143"/>
                  </a:lnTo>
                  <a:lnTo>
                    <a:pt x="74" y="141"/>
                  </a:lnTo>
                  <a:lnTo>
                    <a:pt x="76" y="140"/>
                  </a:lnTo>
                  <a:lnTo>
                    <a:pt x="77" y="137"/>
                  </a:lnTo>
                  <a:lnTo>
                    <a:pt x="78" y="135"/>
                  </a:lnTo>
                  <a:lnTo>
                    <a:pt x="80" y="133"/>
                  </a:lnTo>
                  <a:lnTo>
                    <a:pt x="82" y="131"/>
                  </a:lnTo>
                  <a:lnTo>
                    <a:pt x="82" y="129"/>
                  </a:lnTo>
                  <a:lnTo>
                    <a:pt x="84" y="127"/>
                  </a:lnTo>
                  <a:lnTo>
                    <a:pt x="86" y="125"/>
                  </a:lnTo>
                  <a:lnTo>
                    <a:pt x="87" y="124"/>
                  </a:lnTo>
                  <a:lnTo>
                    <a:pt x="89" y="122"/>
                  </a:lnTo>
                  <a:lnTo>
                    <a:pt x="89" y="121"/>
                  </a:lnTo>
                  <a:lnTo>
                    <a:pt x="91" y="119"/>
                  </a:lnTo>
                  <a:lnTo>
                    <a:pt x="93" y="118"/>
                  </a:lnTo>
                  <a:lnTo>
                    <a:pt x="95" y="116"/>
                  </a:lnTo>
                  <a:lnTo>
                    <a:pt x="96" y="116"/>
                  </a:lnTo>
                  <a:lnTo>
                    <a:pt x="97" y="116"/>
                  </a:lnTo>
                  <a:lnTo>
                    <a:pt x="99" y="115"/>
                  </a:lnTo>
                  <a:lnTo>
                    <a:pt x="101" y="115"/>
                  </a:lnTo>
                  <a:lnTo>
                    <a:pt x="103" y="115"/>
                  </a:lnTo>
                  <a:lnTo>
                    <a:pt x="105" y="114"/>
                  </a:lnTo>
                  <a:lnTo>
                    <a:pt x="107" y="114"/>
                  </a:lnTo>
                  <a:lnTo>
                    <a:pt x="108" y="114"/>
                  </a:lnTo>
                  <a:lnTo>
                    <a:pt x="110" y="112"/>
                  </a:lnTo>
                  <a:lnTo>
                    <a:pt x="111" y="112"/>
                  </a:lnTo>
                  <a:lnTo>
                    <a:pt x="113" y="111"/>
                  </a:lnTo>
                  <a:lnTo>
                    <a:pt x="111" y="111"/>
                  </a:lnTo>
                  <a:lnTo>
                    <a:pt x="109" y="111"/>
                  </a:lnTo>
                  <a:lnTo>
                    <a:pt x="109" y="109"/>
                  </a:lnTo>
                  <a:lnTo>
                    <a:pt x="107" y="110"/>
                  </a:lnTo>
                  <a:lnTo>
                    <a:pt x="105" y="110"/>
                  </a:lnTo>
                  <a:lnTo>
                    <a:pt x="103" y="110"/>
                  </a:lnTo>
                  <a:lnTo>
                    <a:pt x="101" y="112"/>
                  </a:lnTo>
                  <a:lnTo>
                    <a:pt x="99" y="112"/>
                  </a:lnTo>
                  <a:lnTo>
                    <a:pt x="97" y="112"/>
                  </a:lnTo>
                  <a:lnTo>
                    <a:pt x="95" y="114"/>
                  </a:lnTo>
                  <a:lnTo>
                    <a:pt x="93" y="114"/>
                  </a:lnTo>
                  <a:lnTo>
                    <a:pt x="91" y="114"/>
                  </a:lnTo>
                  <a:lnTo>
                    <a:pt x="89" y="115"/>
                  </a:lnTo>
                  <a:lnTo>
                    <a:pt x="87" y="115"/>
                  </a:lnTo>
                  <a:lnTo>
                    <a:pt x="85" y="115"/>
                  </a:lnTo>
                  <a:lnTo>
                    <a:pt x="84" y="115"/>
                  </a:lnTo>
                  <a:lnTo>
                    <a:pt x="82" y="116"/>
                  </a:lnTo>
                  <a:lnTo>
                    <a:pt x="81" y="116"/>
                  </a:lnTo>
                  <a:lnTo>
                    <a:pt x="79" y="116"/>
                  </a:lnTo>
                  <a:lnTo>
                    <a:pt x="77" y="118"/>
                  </a:lnTo>
                  <a:lnTo>
                    <a:pt x="76" y="120"/>
                  </a:lnTo>
                  <a:lnTo>
                    <a:pt x="74" y="122"/>
                  </a:lnTo>
                  <a:lnTo>
                    <a:pt x="73" y="122"/>
                  </a:lnTo>
                  <a:lnTo>
                    <a:pt x="71" y="124"/>
                  </a:lnTo>
                  <a:lnTo>
                    <a:pt x="69" y="124"/>
                  </a:lnTo>
                  <a:lnTo>
                    <a:pt x="67" y="126"/>
                  </a:lnTo>
                  <a:lnTo>
                    <a:pt x="66" y="126"/>
                  </a:lnTo>
                  <a:lnTo>
                    <a:pt x="64" y="128"/>
                  </a:lnTo>
                  <a:lnTo>
                    <a:pt x="63" y="128"/>
                  </a:lnTo>
                  <a:lnTo>
                    <a:pt x="61" y="129"/>
                  </a:lnTo>
                  <a:lnTo>
                    <a:pt x="59" y="131"/>
                  </a:lnTo>
                  <a:lnTo>
                    <a:pt x="57" y="131"/>
                  </a:lnTo>
                  <a:lnTo>
                    <a:pt x="56" y="132"/>
                  </a:lnTo>
                  <a:lnTo>
                    <a:pt x="54" y="134"/>
                  </a:lnTo>
                  <a:lnTo>
                    <a:pt x="52" y="134"/>
                  </a:lnTo>
                  <a:lnTo>
                    <a:pt x="50" y="135"/>
                  </a:lnTo>
                  <a:lnTo>
                    <a:pt x="48" y="136"/>
                  </a:lnTo>
                  <a:lnTo>
                    <a:pt x="47" y="136"/>
                  </a:lnTo>
                  <a:lnTo>
                    <a:pt x="45" y="137"/>
                  </a:lnTo>
                  <a:lnTo>
                    <a:pt x="43" y="137"/>
                  </a:lnTo>
                  <a:lnTo>
                    <a:pt x="41" y="137"/>
                  </a:lnTo>
                  <a:lnTo>
                    <a:pt x="40" y="136"/>
                  </a:lnTo>
                  <a:lnTo>
                    <a:pt x="38" y="136"/>
                  </a:lnTo>
                  <a:lnTo>
                    <a:pt x="38" y="135"/>
                  </a:lnTo>
                  <a:lnTo>
                    <a:pt x="37" y="135"/>
                  </a:lnTo>
                  <a:lnTo>
                    <a:pt x="37" y="134"/>
                  </a:lnTo>
                  <a:lnTo>
                    <a:pt x="35" y="134"/>
                  </a:lnTo>
                  <a:lnTo>
                    <a:pt x="35" y="132"/>
                  </a:lnTo>
                  <a:lnTo>
                    <a:pt x="34" y="132"/>
                  </a:lnTo>
                  <a:lnTo>
                    <a:pt x="34" y="130"/>
                  </a:lnTo>
                  <a:lnTo>
                    <a:pt x="34" y="128"/>
                  </a:lnTo>
                  <a:lnTo>
                    <a:pt x="34" y="126"/>
                  </a:lnTo>
                  <a:lnTo>
                    <a:pt x="34" y="125"/>
                  </a:lnTo>
                  <a:lnTo>
                    <a:pt x="34" y="124"/>
                  </a:lnTo>
                  <a:lnTo>
                    <a:pt x="34" y="122"/>
                  </a:lnTo>
                  <a:lnTo>
                    <a:pt x="36" y="120"/>
                  </a:lnTo>
                  <a:lnTo>
                    <a:pt x="36" y="118"/>
                  </a:lnTo>
                  <a:lnTo>
                    <a:pt x="38" y="116"/>
                  </a:lnTo>
                  <a:lnTo>
                    <a:pt x="39" y="115"/>
                  </a:lnTo>
                  <a:lnTo>
                    <a:pt x="41" y="114"/>
                  </a:lnTo>
                  <a:lnTo>
                    <a:pt x="43" y="114"/>
                  </a:lnTo>
                  <a:lnTo>
                    <a:pt x="44" y="114"/>
                  </a:lnTo>
                  <a:lnTo>
                    <a:pt x="46" y="112"/>
                  </a:lnTo>
                  <a:lnTo>
                    <a:pt x="48" y="112"/>
                  </a:lnTo>
                  <a:lnTo>
                    <a:pt x="50" y="111"/>
                  </a:lnTo>
                  <a:lnTo>
                    <a:pt x="52" y="111"/>
                  </a:lnTo>
                  <a:lnTo>
                    <a:pt x="54" y="109"/>
                  </a:lnTo>
                  <a:lnTo>
                    <a:pt x="56" y="109"/>
                  </a:lnTo>
                  <a:lnTo>
                    <a:pt x="57" y="108"/>
                  </a:lnTo>
                  <a:lnTo>
                    <a:pt x="59" y="108"/>
                  </a:lnTo>
                  <a:lnTo>
                    <a:pt x="61" y="106"/>
                  </a:lnTo>
                  <a:lnTo>
                    <a:pt x="62" y="106"/>
                  </a:lnTo>
                  <a:lnTo>
                    <a:pt x="64" y="104"/>
                  </a:lnTo>
                  <a:lnTo>
                    <a:pt x="66" y="104"/>
                  </a:lnTo>
                  <a:lnTo>
                    <a:pt x="67" y="103"/>
                  </a:lnTo>
                  <a:lnTo>
                    <a:pt x="68" y="102"/>
                  </a:lnTo>
                  <a:lnTo>
                    <a:pt x="70" y="101"/>
                  </a:lnTo>
                  <a:lnTo>
                    <a:pt x="74" y="99"/>
                  </a:lnTo>
                  <a:lnTo>
                    <a:pt x="77" y="97"/>
                  </a:lnTo>
                  <a:lnTo>
                    <a:pt x="80" y="95"/>
                  </a:lnTo>
                  <a:lnTo>
                    <a:pt x="84" y="93"/>
                  </a:lnTo>
                  <a:lnTo>
                    <a:pt x="88" y="90"/>
                  </a:lnTo>
                  <a:lnTo>
                    <a:pt x="91" y="88"/>
                  </a:lnTo>
                  <a:lnTo>
                    <a:pt x="95" y="86"/>
                  </a:lnTo>
                  <a:lnTo>
                    <a:pt x="98" y="84"/>
                  </a:lnTo>
                  <a:lnTo>
                    <a:pt x="102" y="82"/>
                  </a:lnTo>
                  <a:lnTo>
                    <a:pt x="104" y="81"/>
                  </a:lnTo>
                  <a:lnTo>
                    <a:pt x="106" y="79"/>
                  </a:lnTo>
                  <a:lnTo>
                    <a:pt x="107" y="79"/>
                  </a:lnTo>
                  <a:lnTo>
                    <a:pt x="108" y="77"/>
                  </a:lnTo>
                  <a:lnTo>
                    <a:pt x="107" y="77"/>
                  </a:lnTo>
                  <a:lnTo>
                    <a:pt x="106" y="77"/>
                  </a:lnTo>
                  <a:lnTo>
                    <a:pt x="104" y="78"/>
                  </a:lnTo>
                  <a:lnTo>
                    <a:pt x="102" y="78"/>
                  </a:lnTo>
                  <a:lnTo>
                    <a:pt x="100" y="80"/>
                  </a:lnTo>
                  <a:lnTo>
                    <a:pt x="98" y="80"/>
                  </a:lnTo>
                  <a:lnTo>
                    <a:pt x="96" y="80"/>
                  </a:lnTo>
                  <a:lnTo>
                    <a:pt x="94" y="80"/>
                  </a:lnTo>
                  <a:lnTo>
                    <a:pt x="93" y="80"/>
                  </a:lnTo>
                  <a:lnTo>
                    <a:pt x="91" y="80"/>
                  </a:lnTo>
                  <a:lnTo>
                    <a:pt x="89" y="82"/>
                  </a:lnTo>
                  <a:lnTo>
                    <a:pt x="88" y="82"/>
                  </a:lnTo>
                  <a:lnTo>
                    <a:pt x="86" y="84"/>
                  </a:lnTo>
                  <a:lnTo>
                    <a:pt x="84" y="84"/>
                  </a:lnTo>
                  <a:lnTo>
                    <a:pt x="80" y="85"/>
                  </a:lnTo>
                  <a:lnTo>
                    <a:pt x="78" y="87"/>
                  </a:lnTo>
                  <a:lnTo>
                    <a:pt x="76" y="89"/>
                  </a:lnTo>
                  <a:lnTo>
                    <a:pt x="74" y="89"/>
                  </a:lnTo>
                  <a:lnTo>
                    <a:pt x="70" y="91"/>
                  </a:lnTo>
                  <a:lnTo>
                    <a:pt x="68" y="93"/>
                  </a:lnTo>
                  <a:lnTo>
                    <a:pt x="65" y="94"/>
                  </a:lnTo>
                  <a:lnTo>
                    <a:pt x="63" y="94"/>
                  </a:lnTo>
                  <a:lnTo>
                    <a:pt x="61" y="96"/>
                  </a:lnTo>
                  <a:lnTo>
                    <a:pt x="59" y="96"/>
                  </a:lnTo>
                  <a:lnTo>
                    <a:pt x="57" y="96"/>
                  </a:lnTo>
                  <a:lnTo>
                    <a:pt x="56" y="98"/>
                  </a:lnTo>
                  <a:lnTo>
                    <a:pt x="54" y="99"/>
                  </a:lnTo>
                  <a:lnTo>
                    <a:pt x="52" y="101"/>
                  </a:lnTo>
                  <a:lnTo>
                    <a:pt x="50" y="103"/>
                  </a:lnTo>
                  <a:lnTo>
                    <a:pt x="49" y="104"/>
                  </a:lnTo>
                  <a:lnTo>
                    <a:pt x="47" y="106"/>
                  </a:lnTo>
                  <a:lnTo>
                    <a:pt x="45" y="107"/>
                  </a:lnTo>
                  <a:lnTo>
                    <a:pt x="41" y="109"/>
                  </a:lnTo>
                  <a:lnTo>
                    <a:pt x="39" y="111"/>
                  </a:lnTo>
                  <a:lnTo>
                    <a:pt x="37" y="113"/>
                  </a:lnTo>
                  <a:lnTo>
                    <a:pt x="36" y="113"/>
                  </a:lnTo>
                  <a:lnTo>
                    <a:pt x="32" y="115"/>
                  </a:lnTo>
                  <a:lnTo>
                    <a:pt x="30" y="115"/>
                  </a:lnTo>
                  <a:lnTo>
                    <a:pt x="29" y="115"/>
                  </a:lnTo>
                  <a:lnTo>
                    <a:pt x="27" y="115"/>
                  </a:lnTo>
                  <a:lnTo>
                    <a:pt x="24" y="115"/>
                  </a:lnTo>
                  <a:lnTo>
                    <a:pt x="22" y="115"/>
                  </a:lnTo>
                  <a:lnTo>
                    <a:pt x="20" y="115"/>
                  </a:lnTo>
                  <a:lnTo>
                    <a:pt x="19" y="113"/>
                  </a:lnTo>
                  <a:lnTo>
                    <a:pt x="17" y="112"/>
                  </a:lnTo>
                  <a:lnTo>
                    <a:pt x="15" y="110"/>
                  </a:lnTo>
                  <a:lnTo>
                    <a:pt x="13" y="107"/>
                  </a:lnTo>
                  <a:lnTo>
                    <a:pt x="13" y="104"/>
                  </a:lnTo>
                  <a:lnTo>
                    <a:pt x="13" y="103"/>
                  </a:lnTo>
                  <a:lnTo>
                    <a:pt x="14" y="102"/>
                  </a:lnTo>
                  <a:lnTo>
                    <a:pt x="16" y="100"/>
                  </a:lnTo>
                  <a:lnTo>
                    <a:pt x="18" y="98"/>
                  </a:lnTo>
                  <a:lnTo>
                    <a:pt x="19" y="96"/>
                  </a:lnTo>
                  <a:lnTo>
                    <a:pt x="21" y="94"/>
                  </a:lnTo>
                  <a:lnTo>
                    <a:pt x="24" y="93"/>
                  </a:lnTo>
                  <a:lnTo>
                    <a:pt x="26" y="91"/>
                  </a:lnTo>
                  <a:lnTo>
                    <a:pt x="28" y="89"/>
                  </a:lnTo>
                  <a:lnTo>
                    <a:pt x="30" y="87"/>
                  </a:lnTo>
                  <a:lnTo>
                    <a:pt x="33" y="85"/>
                  </a:lnTo>
                  <a:lnTo>
                    <a:pt x="34" y="85"/>
                  </a:lnTo>
                  <a:lnTo>
                    <a:pt x="36" y="83"/>
                  </a:lnTo>
                  <a:lnTo>
                    <a:pt x="37" y="82"/>
                  </a:lnTo>
                  <a:lnTo>
                    <a:pt x="39" y="80"/>
                  </a:lnTo>
                  <a:lnTo>
                    <a:pt x="41" y="79"/>
                  </a:lnTo>
                  <a:lnTo>
                    <a:pt x="42" y="79"/>
                  </a:lnTo>
                  <a:lnTo>
                    <a:pt x="44" y="77"/>
                  </a:lnTo>
                  <a:lnTo>
                    <a:pt x="46" y="77"/>
                  </a:lnTo>
                  <a:lnTo>
                    <a:pt x="48" y="75"/>
                  </a:lnTo>
                  <a:lnTo>
                    <a:pt x="50" y="75"/>
                  </a:lnTo>
                  <a:lnTo>
                    <a:pt x="52" y="73"/>
                  </a:lnTo>
                  <a:lnTo>
                    <a:pt x="54" y="73"/>
                  </a:lnTo>
                  <a:lnTo>
                    <a:pt x="56" y="72"/>
                  </a:lnTo>
                  <a:lnTo>
                    <a:pt x="58" y="72"/>
                  </a:lnTo>
                  <a:lnTo>
                    <a:pt x="60" y="70"/>
                  </a:lnTo>
                  <a:lnTo>
                    <a:pt x="62" y="70"/>
                  </a:lnTo>
                  <a:lnTo>
                    <a:pt x="64" y="68"/>
                  </a:lnTo>
                  <a:lnTo>
                    <a:pt x="66" y="68"/>
                  </a:lnTo>
                  <a:lnTo>
                    <a:pt x="68" y="66"/>
                  </a:lnTo>
                  <a:lnTo>
                    <a:pt x="70" y="65"/>
                  </a:lnTo>
                  <a:lnTo>
                    <a:pt x="72" y="65"/>
                  </a:lnTo>
                  <a:lnTo>
                    <a:pt x="74" y="64"/>
                  </a:lnTo>
                  <a:lnTo>
                    <a:pt x="76" y="62"/>
                  </a:lnTo>
                  <a:lnTo>
                    <a:pt x="77" y="60"/>
                  </a:lnTo>
                  <a:lnTo>
                    <a:pt x="79" y="58"/>
                  </a:lnTo>
                  <a:lnTo>
                    <a:pt x="81" y="57"/>
                  </a:lnTo>
                  <a:lnTo>
                    <a:pt x="81" y="56"/>
                  </a:lnTo>
                  <a:lnTo>
                    <a:pt x="83" y="54"/>
                  </a:lnTo>
                  <a:lnTo>
                    <a:pt x="84" y="52"/>
                  </a:lnTo>
                  <a:lnTo>
                    <a:pt x="85" y="51"/>
                  </a:lnTo>
                  <a:lnTo>
                    <a:pt x="83" y="53"/>
                  </a:lnTo>
                  <a:lnTo>
                    <a:pt x="81" y="53"/>
                  </a:lnTo>
                  <a:lnTo>
                    <a:pt x="79" y="53"/>
                  </a:lnTo>
                  <a:lnTo>
                    <a:pt x="78" y="53"/>
                  </a:lnTo>
                  <a:lnTo>
                    <a:pt x="77" y="55"/>
                  </a:lnTo>
                  <a:lnTo>
                    <a:pt x="75" y="55"/>
                  </a:lnTo>
                  <a:lnTo>
                    <a:pt x="73" y="55"/>
                  </a:lnTo>
                  <a:lnTo>
                    <a:pt x="71" y="57"/>
                  </a:lnTo>
                  <a:lnTo>
                    <a:pt x="69" y="57"/>
                  </a:lnTo>
                  <a:lnTo>
                    <a:pt x="67" y="57"/>
                  </a:lnTo>
                  <a:lnTo>
                    <a:pt x="66" y="57"/>
                  </a:lnTo>
                  <a:lnTo>
                    <a:pt x="64" y="59"/>
                  </a:lnTo>
                  <a:lnTo>
                    <a:pt x="62" y="59"/>
                  </a:lnTo>
                  <a:lnTo>
                    <a:pt x="60" y="59"/>
                  </a:lnTo>
                  <a:lnTo>
                    <a:pt x="59" y="61"/>
                  </a:lnTo>
                  <a:lnTo>
                    <a:pt x="57" y="61"/>
                  </a:lnTo>
                  <a:lnTo>
                    <a:pt x="55" y="62"/>
                  </a:lnTo>
                  <a:lnTo>
                    <a:pt x="54" y="62"/>
                  </a:lnTo>
                  <a:lnTo>
                    <a:pt x="52" y="64"/>
                  </a:lnTo>
                  <a:lnTo>
                    <a:pt x="50" y="64"/>
                  </a:lnTo>
                  <a:lnTo>
                    <a:pt x="49" y="66"/>
                  </a:lnTo>
                  <a:lnTo>
                    <a:pt x="47" y="66"/>
                  </a:lnTo>
                  <a:lnTo>
                    <a:pt x="46" y="68"/>
                  </a:lnTo>
                  <a:lnTo>
                    <a:pt x="44" y="68"/>
                  </a:lnTo>
                  <a:lnTo>
                    <a:pt x="42" y="70"/>
                  </a:lnTo>
                  <a:lnTo>
                    <a:pt x="40" y="70"/>
                  </a:lnTo>
                  <a:lnTo>
                    <a:pt x="39" y="72"/>
                  </a:lnTo>
                  <a:lnTo>
                    <a:pt x="38" y="72"/>
                  </a:lnTo>
                  <a:lnTo>
                    <a:pt x="36" y="73"/>
                  </a:lnTo>
                  <a:lnTo>
                    <a:pt x="34" y="74"/>
                  </a:lnTo>
                  <a:lnTo>
                    <a:pt x="34" y="75"/>
                  </a:lnTo>
                  <a:lnTo>
                    <a:pt x="34" y="77"/>
                  </a:lnTo>
                  <a:lnTo>
                    <a:pt x="34" y="78"/>
                  </a:lnTo>
                  <a:lnTo>
                    <a:pt x="34" y="80"/>
                  </a:lnTo>
                  <a:lnTo>
                    <a:pt x="32" y="82"/>
                  </a:lnTo>
                  <a:lnTo>
                    <a:pt x="32" y="83"/>
                  </a:lnTo>
                  <a:lnTo>
                    <a:pt x="32" y="85"/>
                  </a:lnTo>
                  <a:lnTo>
                    <a:pt x="30" y="87"/>
                  </a:lnTo>
                  <a:lnTo>
                    <a:pt x="26" y="89"/>
                  </a:lnTo>
                  <a:lnTo>
                    <a:pt x="24" y="91"/>
                  </a:lnTo>
                  <a:lnTo>
                    <a:pt x="20" y="93"/>
                  </a:lnTo>
                  <a:lnTo>
                    <a:pt x="19" y="93"/>
                  </a:lnTo>
                  <a:lnTo>
                    <a:pt x="17" y="95"/>
                  </a:lnTo>
                  <a:lnTo>
                    <a:pt x="15" y="95"/>
                  </a:lnTo>
                  <a:lnTo>
                    <a:pt x="13" y="95"/>
                  </a:lnTo>
                  <a:lnTo>
                    <a:pt x="12" y="95"/>
                  </a:lnTo>
                  <a:lnTo>
                    <a:pt x="10" y="95"/>
                  </a:lnTo>
                  <a:lnTo>
                    <a:pt x="8" y="95"/>
                  </a:lnTo>
                  <a:lnTo>
                    <a:pt x="6" y="94"/>
                  </a:lnTo>
                  <a:lnTo>
                    <a:pt x="5" y="93"/>
                  </a:lnTo>
                  <a:lnTo>
                    <a:pt x="3" y="91"/>
                  </a:lnTo>
                  <a:lnTo>
                    <a:pt x="2" y="89"/>
                  </a:lnTo>
                  <a:lnTo>
                    <a:pt x="0" y="85"/>
                  </a:lnTo>
                  <a:lnTo>
                    <a:pt x="0" y="82"/>
                  </a:lnTo>
                  <a:lnTo>
                    <a:pt x="1" y="81"/>
                  </a:lnTo>
                  <a:lnTo>
                    <a:pt x="2" y="81"/>
                  </a:lnTo>
                  <a:lnTo>
                    <a:pt x="4" y="79"/>
                  </a:lnTo>
                  <a:lnTo>
                    <a:pt x="6" y="77"/>
                  </a:lnTo>
                  <a:lnTo>
                    <a:pt x="8" y="75"/>
                  </a:lnTo>
                  <a:lnTo>
                    <a:pt x="10" y="74"/>
                  </a:lnTo>
                  <a:lnTo>
                    <a:pt x="13" y="71"/>
                  </a:lnTo>
                  <a:lnTo>
                    <a:pt x="15" y="69"/>
                  </a:lnTo>
                  <a:lnTo>
                    <a:pt x="19" y="67"/>
                  </a:lnTo>
                  <a:lnTo>
                    <a:pt x="20" y="65"/>
                  </a:lnTo>
                  <a:lnTo>
                    <a:pt x="24" y="62"/>
                  </a:lnTo>
                  <a:lnTo>
                    <a:pt x="26" y="62"/>
                  </a:lnTo>
                  <a:lnTo>
                    <a:pt x="28" y="60"/>
                  </a:lnTo>
                  <a:lnTo>
                    <a:pt x="28" y="59"/>
                  </a:lnTo>
                  <a:lnTo>
                    <a:pt x="30" y="57"/>
                  </a:lnTo>
                  <a:lnTo>
                    <a:pt x="32" y="56"/>
                  </a:lnTo>
                  <a:lnTo>
                    <a:pt x="34" y="56"/>
                  </a:lnTo>
                  <a:lnTo>
                    <a:pt x="36" y="54"/>
                  </a:lnTo>
                  <a:lnTo>
                    <a:pt x="37" y="52"/>
                  </a:lnTo>
                  <a:lnTo>
                    <a:pt x="39" y="50"/>
                  </a:lnTo>
                  <a:lnTo>
                    <a:pt x="41" y="48"/>
                  </a:lnTo>
                  <a:lnTo>
                    <a:pt x="45" y="45"/>
                  </a:lnTo>
                  <a:lnTo>
                    <a:pt x="47" y="43"/>
                  </a:lnTo>
                  <a:lnTo>
                    <a:pt x="49" y="41"/>
                  </a:lnTo>
                  <a:lnTo>
                    <a:pt x="50" y="39"/>
                  </a:lnTo>
                  <a:lnTo>
                    <a:pt x="54" y="36"/>
                  </a:lnTo>
                  <a:lnTo>
                    <a:pt x="56" y="36"/>
                  </a:lnTo>
                  <a:lnTo>
                    <a:pt x="57" y="34"/>
                  </a:lnTo>
                  <a:lnTo>
                    <a:pt x="59" y="32"/>
                  </a:lnTo>
                  <a:lnTo>
                    <a:pt x="62" y="30"/>
                  </a:lnTo>
                  <a:lnTo>
                    <a:pt x="64" y="30"/>
                  </a:lnTo>
                  <a:lnTo>
                    <a:pt x="66" y="30"/>
                  </a:lnTo>
                  <a:lnTo>
                    <a:pt x="67" y="30"/>
                  </a:lnTo>
                  <a:lnTo>
                    <a:pt x="68" y="30"/>
                  </a:lnTo>
                  <a:lnTo>
                    <a:pt x="70" y="30"/>
                  </a:lnTo>
                  <a:lnTo>
                    <a:pt x="72" y="30"/>
                  </a:lnTo>
                  <a:lnTo>
                    <a:pt x="74" y="30"/>
                  </a:lnTo>
                  <a:lnTo>
                    <a:pt x="70" y="32"/>
                  </a:lnTo>
                  <a:lnTo>
                    <a:pt x="67" y="34"/>
                  </a:lnTo>
                  <a:lnTo>
                    <a:pt x="64" y="36"/>
                  </a:lnTo>
                  <a:lnTo>
                    <a:pt x="60" y="37"/>
                  </a:lnTo>
                  <a:lnTo>
                    <a:pt x="56" y="39"/>
                  </a:lnTo>
                  <a:lnTo>
                    <a:pt x="52" y="41"/>
                  </a:lnTo>
                  <a:lnTo>
                    <a:pt x="48" y="43"/>
                  </a:lnTo>
                  <a:lnTo>
                    <a:pt x="44" y="45"/>
                  </a:lnTo>
                  <a:lnTo>
                    <a:pt x="39" y="47"/>
                  </a:lnTo>
                  <a:lnTo>
                    <a:pt x="36" y="49"/>
                  </a:lnTo>
                  <a:lnTo>
                    <a:pt x="32" y="51"/>
                  </a:lnTo>
                  <a:lnTo>
                    <a:pt x="29" y="52"/>
                  </a:lnTo>
                  <a:lnTo>
                    <a:pt x="26" y="54"/>
                  </a:lnTo>
                  <a:lnTo>
                    <a:pt x="24" y="55"/>
                  </a:lnTo>
                  <a:lnTo>
                    <a:pt x="23" y="55"/>
                  </a:lnTo>
                  <a:lnTo>
                    <a:pt x="23" y="54"/>
                  </a:lnTo>
                  <a:lnTo>
                    <a:pt x="22" y="54"/>
                  </a:lnTo>
                  <a:lnTo>
                    <a:pt x="21" y="54"/>
                  </a:lnTo>
                  <a:lnTo>
                    <a:pt x="19" y="54"/>
                  </a:lnTo>
                  <a:lnTo>
                    <a:pt x="19" y="53"/>
                  </a:lnTo>
                  <a:lnTo>
                    <a:pt x="17" y="53"/>
                  </a:lnTo>
                  <a:lnTo>
                    <a:pt x="15" y="53"/>
                  </a:lnTo>
                  <a:lnTo>
                    <a:pt x="15" y="52"/>
                  </a:lnTo>
                  <a:lnTo>
                    <a:pt x="15" y="50"/>
                  </a:lnTo>
                  <a:lnTo>
                    <a:pt x="17" y="48"/>
                  </a:lnTo>
                  <a:lnTo>
                    <a:pt x="19" y="47"/>
                  </a:lnTo>
                  <a:lnTo>
                    <a:pt x="21" y="45"/>
                  </a:lnTo>
                  <a:lnTo>
                    <a:pt x="23" y="43"/>
                  </a:lnTo>
                  <a:lnTo>
                    <a:pt x="26" y="40"/>
                  </a:lnTo>
                  <a:lnTo>
                    <a:pt x="28" y="38"/>
                  </a:lnTo>
                  <a:lnTo>
                    <a:pt x="32" y="35"/>
                  </a:lnTo>
                  <a:lnTo>
                    <a:pt x="34" y="33"/>
                  </a:lnTo>
                  <a:lnTo>
                    <a:pt x="37" y="30"/>
                  </a:lnTo>
                  <a:lnTo>
                    <a:pt x="39" y="28"/>
                  </a:lnTo>
                  <a:lnTo>
                    <a:pt x="42" y="24"/>
                  </a:lnTo>
                  <a:lnTo>
                    <a:pt x="44" y="22"/>
                  </a:lnTo>
                  <a:lnTo>
                    <a:pt x="47" y="20"/>
                  </a:lnTo>
                  <a:lnTo>
                    <a:pt x="48" y="19"/>
                  </a:lnTo>
                  <a:lnTo>
                    <a:pt x="50" y="17"/>
                  </a:lnTo>
                  <a:lnTo>
                    <a:pt x="53" y="16"/>
                  </a:lnTo>
                  <a:lnTo>
                    <a:pt x="56" y="16"/>
                  </a:lnTo>
                  <a:lnTo>
                    <a:pt x="61" y="14"/>
                  </a:lnTo>
                  <a:lnTo>
                    <a:pt x="66" y="14"/>
                  </a:lnTo>
                  <a:lnTo>
                    <a:pt x="72" y="12"/>
                  </a:lnTo>
                  <a:lnTo>
                    <a:pt x="77" y="12"/>
                  </a:lnTo>
                  <a:lnTo>
                    <a:pt x="84" y="10"/>
                  </a:lnTo>
                  <a:lnTo>
                    <a:pt x="90" y="10"/>
                  </a:lnTo>
                  <a:lnTo>
                    <a:pt x="96" y="8"/>
                  </a:lnTo>
                  <a:lnTo>
                    <a:pt x="101" y="8"/>
                  </a:lnTo>
                  <a:lnTo>
                    <a:pt x="107" y="6"/>
                  </a:lnTo>
                  <a:lnTo>
                    <a:pt x="111" y="6"/>
                  </a:lnTo>
                  <a:lnTo>
                    <a:pt x="115" y="4"/>
                  </a:lnTo>
                  <a:lnTo>
                    <a:pt x="118" y="4"/>
                  </a:lnTo>
                  <a:lnTo>
                    <a:pt x="121" y="2"/>
                  </a:lnTo>
                  <a:lnTo>
                    <a:pt x="122" y="2"/>
                  </a:lnTo>
                  <a:lnTo>
                    <a:pt x="124" y="2"/>
                  </a:lnTo>
                  <a:lnTo>
                    <a:pt x="127" y="2"/>
                  </a:lnTo>
                  <a:lnTo>
                    <a:pt x="131" y="1"/>
                  </a:lnTo>
                  <a:lnTo>
                    <a:pt x="134" y="1"/>
                  </a:lnTo>
                  <a:lnTo>
                    <a:pt x="139" y="1"/>
                  </a:lnTo>
                  <a:lnTo>
                    <a:pt x="143" y="1"/>
                  </a:lnTo>
                  <a:lnTo>
                    <a:pt x="149" y="0"/>
                  </a:lnTo>
                  <a:lnTo>
                    <a:pt x="153" y="0"/>
                  </a:lnTo>
                  <a:lnTo>
                    <a:pt x="157" y="0"/>
                  </a:lnTo>
                  <a:lnTo>
                    <a:pt x="161" y="0"/>
                  </a:lnTo>
                  <a:lnTo>
                    <a:pt x="166" y="0"/>
                  </a:lnTo>
                  <a:lnTo>
                    <a:pt x="170" y="0"/>
                  </a:lnTo>
                  <a:lnTo>
                    <a:pt x="173" y="0"/>
                  </a:lnTo>
                  <a:lnTo>
                    <a:pt x="175" y="0"/>
                  </a:lnTo>
                  <a:lnTo>
                    <a:pt x="178" y="0"/>
                  </a:lnTo>
                  <a:lnTo>
                    <a:pt x="178" y="1"/>
                  </a:lnTo>
                  <a:lnTo>
                    <a:pt x="180" y="1"/>
                  </a:lnTo>
                  <a:lnTo>
                    <a:pt x="181" y="3"/>
                  </a:lnTo>
                  <a:lnTo>
                    <a:pt x="185" y="4"/>
                  </a:lnTo>
                  <a:lnTo>
                    <a:pt x="188" y="6"/>
                  </a:lnTo>
                  <a:lnTo>
                    <a:pt x="191" y="8"/>
                  </a:lnTo>
                  <a:lnTo>
                    <a:pt x="195" y="10"/>
                  </a:lnTo>
                  <a:lnTo>
                    <a:pt x="199" y="12"/>
                  </a:lnTo>
                  <a:lnTo>
                    <a:pt x="201" y="16"/>
                  </a:lnTo>
                  <a:lnTo>
                    <a:pt x="205" y="17"/>
                  </a:lnTo>
                  <a:lnTo>
                    <a:pt x="208" y="20"/>
                  </a:lnTo>
                  <a:lnTo>
                    <a:pt x="211" y="22"/>
                  </a:lnTo>
                  <a:lnTo>
                    <a:pt x="213" y="25"/>
                  </a:lnTo>
                  <a:lnTo>
                    <a:pt x="215" y="27"/>
                  </a:lnTo>
                  <a:lnTo>
                    <a:pt x="216" y="28"/>
                  </a:lnTo>
                  <a:lnTo>
                    <a:pt x="217" y="30"/>
                  </a:lnTo>
                  <a:lnTo>
                    <a:pt x="216" y="32"/>
                  </a:lnTo>
                  <a:lnTo>
                    <a:pt x="215" y="34"/>
                  </a:lnTo>
                  <a:lnTo>
                    <a:pt x="212" y="37"/>
                  </a:lnTo>
                  <a:lnTo>
                    <a:pt x="210" y="40"/>
                  </a:lnTo>
                  <a:lnTo>
                    <a:pt x="206" y="46"/>
                  </a:lnTo>
                  <a:lnTo>
                    <a:pt x="202" y="50"/>
                  </a:lnTo>
                  <a:lnTo>
                    <a:pt x="197" y="56"/>
                  </a:lnTo>
                  <a:lnTo>
                    <a:pt x="192" y="60"/>
                  </a:lnTo>
                  <a:lnTo>
                    <a:pt x="186" y="68"/>
                  </a:lnTo>
                  <a:lnTo>
                    <a:pt x="180" y="74"/>
                  </a:lnTo>
                  <a:lnTo>
                    <a:pt x="172" y="82"/>
                  </a:lnTo>
                  <a:lnTo>
                    <a:pt x="166" y="88"/>
                  </a:lnTo>
                  <a:lnTo>
                    <a:pt x="157" y="97"/>
                  </a:lnTo>
                  <a:lnTo>
                    <a:pt x="149" y="104"/>
                  </a:lnTo>
                  <a:lnTo>
                    <a:pt x="141" y="112"/>
                  </a:lnTo>
                  <a:lnTo>
                    <a:pt x="134" y="11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3" name="Freeform 144"/>
            <p:cNvSpPr>
              <a:spLocks/>
            </p:cNvSpPr>
            <p:nvPr/>
          </p:nvSpPr>
          <p:spPr bwMode="auto">
            <a:xfrm>
              <a:off x="5562" y="4313"/>
              <a:ext cx="421" cy="343"/>
            </a:xfrm>
            <a:custGeom>
              <a:avLst/>
              <a:gdLst>
                <a:gd name="T0" fmla="*/ 396 w 421"/>
                <a:gd name="T1" fmla="*/ 28 h 343"/>
                <a:gd name="T2" fmla="*/ 399 w 421"/>
                <a:gd name="T3" fmla="*/ 42 h 343"/>
                <a:gd name="T4" fmla="*/ 404 w 421"/>
                <a:gd name="T5" fmla="*/ 66 h 343"/>
                <a:gd name="T6" fmla="*/ 408 w 421"/>
                <a:gd name="T7" fmla="*/ 96 h 343"/>
                <a:gd name="T8" fmla="*/ 409 w 421"/>
                <a:gd name="T9" fmla="*/ 128 h 343"/>
                <a:gd name="T10" fmla="*/ 413 w 421"/>
                <a:gd name="T11" fmla="*/ 160 h 343"/>
                <a:gd name="T12" fmla="*/ 415 w 421"/>
                <a:gd name="T13" fmla="*/ 187 h 343"/>
                <a:gd name="T14" fmla="*/ 418 w 421"/>
                <a:gd name="T15" fmla="*/ 206 h 343"/>
                <a:gd name="T16" fmla="*/ 419 w 421"/>
                <a:gd name="T17" fmla="*/ 216 h 343"/>
                <a:gd name="T18" fmla="*/ 420 w 421"/>
                <a:gd name="T19" fmla="*/ 232 h 343"/>
                <a:gd name="T20" fmla="*/ 418 w 421"/>
                <a:gd name="T21" fmla="*/ 252 h 343"/>
                <a:gd name="T22" fmla="*/ 417 w 421"/>
                <a:gd name="T23" fmla="*/ 274 h 343"/>
                <a:gd name="T24" fmla="*/ 415 w 421"/>
                <a:gd name="T25" fmla="*/ 295 h 343"/>
                <a:gd name="T26" fmla="*/ 413 w 421"/>
                <a:gd name="T27" fmla="*/ 315 h 343"/>
                <a:gd name="T28" fmla="*/ 411 w 421"/>
                <a:gd name="T29" fmla="*/ 331 h 343"/>
                <a:gd name="T30" fmla="*/ 411 w 421"/>
                <a:gd name="T31" fmla="*/ 339 h 343"/>
                <a:gd name="T32" fmla="*/ 407 w 421"/>
                <a:gd name="T33" fmla="*/ 342 h 343"/>
                <a:gd name="T34" fmla="*/ 374 w 421"/>
                <a:gd name="T35" fmla="*/ 342 h 343"/>
                <a:gd name="T36" fmla="*/ 317 w 421"/>
                <a:gd name="T37" fmla="*/ 342 h 343"/>
                <a:gd name="T38" fmla="*/ 246 w 421"/>
                <a:gd name="T39" fmla="*/ 342 h 343"/>
                <a:gd name="T40" fmla="*/ 170 w 421"/>
                <a:gd name="T41" fmla="*/ 340 h 343"/>
                <a:gd name="T42" fmla="*/ 98 w 421"/>
                <a:gd name="T43" fmla="*/ 339 h 343"/>
                <a:gd name="T44" fmla="*/ 40 w 421"/>
                <a:gd name="T45" fmla="*/ 338 h 343"/>
                <a:gd name="T46" fmla="*/ 6 w 421"/>
                <a:gd name="T47" fmla="*/ 337 h 343"/>
                <a:gd name="T48" fmla="*/ 0 w 421"/>
                <a:gd name="T49" fmla="*/ 332 h 343"/>
                <a:gd name="T50" fmla="*/ 3 w 421"/>
                <a:gd name="T51" fmla="*/ 305 h 343"/>
                <a:gd name="T52" fmla="*/ 11 w 421"/>
                <a:gd name="T53" fmla="*/ 259 h 343"/>
                <a:gd name="T54" fmla="*/ 23 w 421"/>
                <a:gd name="T55" fmla="*/ 200 h 343"/>
                <a:gd name="T56" fmla="*/ 36 w 421"/>
                <a:gd name="T57" fmla="*/ 138 h 343"/>
                <a:gd name="T58" fmla="*/ 48 w 421"/>
                <a:gd name="T59" fmla="*/ 79 h 343"/>
                <a:gd name="T60" fmla="*/ 58 w 421"/>
                <a:gd name="T61" fmla="*/ 32 h 343"/>
                <a:gd name="T62" fmla="*/ 65 w 421"/>
                <a:gd name="T63" fmla="*/ 5 h 343"/>
                <a:gd name="T64" fmla="*/ 67 w 421"/>
                <a:gd name="T65" fmla="*/ 1 h 343"/>
                <a:gd name="T66" fmla="*/ 80 w 421"/>
                <a:gd name="T67" fmla="*/ 3 h 343"/>
                <a:gd name="T68" fmla="*/ 105 w 421"/>
                <a:gd name="T69" fmla="*/ 9 h 343"/>
                <a:gd name="T70" fmla="*/ 141 w 421"/>
                <a:gd name="T71" fmla="*/ 16 h 343"/>
                <a:gd name="T72" fmla="*/ 186 w 421"/>
                <a:gd name="T73" fmla="*/ 23 h 343"/>
                <a:gd name="T74" fmla="*/ 237 w 421"/>
                <a:gd name="T75" fmla="*/ 29 h 343"/>
                <a:gd name="T76" fmla="*/ 295 w 421"/>
                <a:gd name="T77" fmla="*/ 32 h 343"/>
                <a:gd name="T78" fmla="*/ 360 w 421"/>
                <a:gd name="T79" fmla="*/ 30 h 343"/>
                <a:gd name="T80" fmla="*/ 394 w 421"/>
                <a:gd name="T81" fmla="*/ 26 h 3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1" h="343">
                  <a:moveTo>
                    <a:pt x="394" y="26"/>
                  </a:moveTo>
                  <a:lnTo>
                    <a:pt x="396" y="28"/>
                  </a:lnTo>
                  <a:lnTo>
                    <a:pt x="398" y="34"/>
                  </a:lnTo>
                  <a:lnTo>
                    <a:pt x="399" y="42"/>
                  </a:lnTo>
                  <a:lnTo>
                    <a:pt x="402" y="52"/>
                  </a:lnTo>
                  <a:lnTo>
                    <a:pt x="404" y="66"/>
                  </a:lnTo>
                  <a:lnTo>
                    <a:pt x="406" y="80"/>
                  </a:lnTo>
                  <a:lnTo>
                    <a:pt x="408" y="96"/>
                  </a:lnTo>
                  <a:lnTo>
                    <a:pt x="409" y="111"/>
                  </a:lnTo>
                  <a:lnTo>
                    <a:pt x="409" y="128"/>
                  </a:lnTo>
                  <a:lnTo>
                    <a:pt x="411" y="144"/>
                  </a:lnTo>
                  <a:lnTo>
                    <a:pt x="413" y="160"/>
                  </a:lnTo>
                  <a:lnTo>
                    <a:pt x="415" y="173"/>
                  </a:lnTo>
                  <a:lnTo>
                    <a:pt x="415" y="187"/>
                  </a:lnTo>
                  <a:lnTo>
                    <a:pt x="417" y="197"/>
                  </a:lnTo>
                  <a:lnTo>
                    <a:pt x="418" y="206"/>
                  </a:lnTo>
                  <a:lnTo>
                    <a:pt x="419" y="210"/>
                  </a:lnTo>
                  <a:lnTo>
                    <a:pt x="419" y="216"/>
                  </a:lnTo>
                  <a:lnTo>
                    <a:pt x="420" y="223"/>
                  </a:lnTo>
                  <a:lnTo>
                    <a:pt x="420" y="232"/>
                  </a:lnTo>
                  <a:lnTo>
                    <a:pt x="420" y="240"/>
                  </a:lnTo>
                  <a:lnTo>
                    <a:pt x="418" y="252"/>
                  </a:lnTo>
                  <a:lnTo>
                    <a:pt x="418" y="263"/>
                  </a:lnTo>
                  <a:lnTo>
                    <a:pt x="417" y="274"/>
                  </a:lnTo>
                  <a:lnTo>
                    <a:pt x="417" y="284"/>
                  </a:lnTo>
                  <a:lnTo>
                    <a:pt x="415" y="295"/>
                  </a:lnTo>
                  <a:lnTo>
                    <a:pt x="415" y="306"/>
                  </a:lnTo>
                  <a:lnTo>
                    <a:pt x="413" y="315"/>
                  </a:lnTo>
                  <a:lnTo>
                    <a:pt x="413" y="323"/>
                  </a:lnTo>
                  <a:lnTo>
                    <a:pt x="411" y="331"/>
                  </a:lnTo>
                  <a:lnTo>
                    <a:pt x="411" y="336"/>
                  </a:lnTo>
                  <a:lnTo>
                    <a:pt x="411" y="339"/>
                  </a:lnTo>
                  <a:lnTo>
                    <a:pt x="411" y="340"/>
                  </a:lnTo>
                  <a:lnTo>
                    <a:pt x="407" y="342"/>
                  </a:lnTo>
                  <a:lnTo>
                    <a:pt x="394" y="342"/>
                  </a:lnTo>
                  <a:lnTo>
                    <a:pt x="374" y="342"/>
                  </a:lnTo>
                  <a:lnTo>
                    <a:pt x="349" y="342"/>
                  </a:lnTo>
                  <a:lnTo>
                    <a:pt x="317" y="342"/>
                  </a:lnTo>
                  <a:lnTo>
                    <a:pt x="283" y="342"/>
                  </a:lnTo>
                  <a:lnTo>
                    <a:pt x="246" y="342"/>
                  </a:lnTo>
                  <a:lnTo>
                    <a:pt x="209" y="340"/>
                  </a:lnTo>
                  <a:lnTo>
                    <a:pt x="170" y="340"/>
                  </a:lnTo>
                  <a:lnTo>
                    <a:pt x="133" y="339"/>
                  </a:lnTo>
                  <a:lnTo>
                    <a:pt x="98" y="339"/>
                  </a:lnTo>
                  <a:lnTo>
                    <a:pt x="67" y="338"/>
                  </a:lnTo>
                  <a:lnTo>
                    <a:pt x="40" y="338"/>
                  </a:lnTo>
                  <a:lnTo>
                    <a:pt x="20" y="337"/>
                  </a:lnTo>
                  <a:lnTo>
                    <a:pt x="6" y="337"/>
                  </a:lnTo>
                  <a:lnTo>
                    <a:pt x="1" y="336"/>
                  </a:lnTo>
                  <a:lnTo>
                    <a:pt x="0" y="332"/>
                  </a:lnTo>
                  <a:lnTo>
                    <a:pt x="1" y="322"/>
                  </a:lnTo>
                  <a:lnTo>
                    <a:pt x="3" y="305"/>
                  </a:lnTo>
                  <a:lnTo>
                    <a:pt x="7" y="284"/>
                  </a:lnTo>
                  <a:lnTo>
                    <a:pt x="11" y="259"/>
                  </a:lnTo>
                  <a:lnTo>
                    <a:pt x="17" y="230"/>
                  </a:lnTo>
                  <a:lnTo>
                    <a:pt x="23" y="200"/>
                  </a:lnTo>
                  <a:lnTo>
                    <a:pt x="30" y="168"/>
                  </a:lnTo>
                  <a:lnTo>
                    <a:pt x="36" y="138"/>
                  </a:lnTo>
                  <a:lnTo>
                    <a:pt x="43" y="107"/>
                  </a:lnTo>
                  <a:lnTo>
                    <a:pt x="48" y="79"/>
                  </a:lnTo>
                  <a:lnTo>
                    <a:pt x="55" y="53"/>
                  </a:lnTo>
                  <a:lnTo>
                    <a:pt x="58" y="32"/>
                  </a:lnTo>
                  <a:lnTo>
                    <a:pt x="63" y="15"/>
                  </a:lnTo>
                  <a:lnTo>
                    <a:pt x="65" y="5"/>
                  </a:lnTo>
                  <a:lnTo>
                    <a:pt x="67" y="0"/>
                  </a:lnTo>
                  <a:lnTo>
                    <a:pt x="67" y="1"/>
                  </a:lnTo>
                  <a:lnTo>
                    <a:pt x="73" y="1"/>
                  </a:lnTo>
                  <a:lnTo>
                    <a:pt x="80" y="3"/>
                  </a:lnTo>
                  <a:lnTo>
                    <a:pt x="92" y="5"/>
                  </a:lnTo>
                  <a:lnTo>
                    <a:pt x="105" y="9"/>
                  </a:lnTo>
                  <a:lnTo>
                    <a:pt x="122" y="12"/>
                  </a:lnTo>
                  <a:lnTo>
                    <a:pt x="141" y="16"/>
                  </a:lnTo>
                  <a:lnTo>
                    <a:pt x="163" y="19"/>
                  </a:lnTo>
                  <a:lnTo>
                    <a:pt x="186" y="23"/>
                  </a:lnTo>
                  <a:lnTo>
                    <a:pt x="210" y="26"/>
                  </a:lnTo>
                  <a:lnTo>
                    <a:pt x="237" y="29"/>
                  </a:lnTo>
                  <a:lnTo>
                    <a:pt x="266" y="30"/>
                  </a:lnTo>
                  <a:lnTo>
                    <a:pt x="295" y="32"/>
                  </a:lnTo>
                  <a:lnTo>
                    <a:pt x="328" y="31"/>
                  </a:lnTo>
                  <a:lnTo>
                    <a:pt x="360" y="30"/>
                  </a:lnTo>
                  <a:lnTo>
                    <a:pt x="394" y="26"/>
                  </a:lnTo>
                </a:path>
              </a:pathLst>
            </a:custGeom>
            <a:solidFill>
              <a:srgbClr val="0040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4" name="Freeform 145"/>
            <p:cNvSpPr>
              <a:spLocks/>
            </p:cNvSpPr>
            <p:nvPr/>
          </p:nvSpPr>
          <p:spPr bwMode="auto">
            <a:xfrm>
              <a:off x="5570" y="3565"/>
              <a:ext cx="232" cy="267"/>
            </a:xfrm>
            <a:custGeom>
              <a:avLst/>
              <a:gdLst>
                <a:gd name="T0" fmla="*/ 4 w 232"/>
                <a:gd name="T1" fmla="*/ 98 h 267"/>
                <a:gd name="T2" fmla="*/ 8 w 232"/>
                <a:gd name="T3" fmla="*/ 114 h 267"/>
                <a:gd name="T4" fmla="*/ 9 w 232"/>
                <a:gd name="T5" fmla="*/ 121 h 267"/>
                <a:gd name="T6" fmla="*/ 8 w 232"/>
                <a:gd name="T7" fmla="*/ 128 h 267"/>
                <a:gd name="T8" fmla="*/ 14 w 232"/>
                <a:gd name="T9" fmla="*/ 137 h 267"/>
                <a:gd name="T10" fmla="*/ 20 w 232"/>
                <a:gd name="T11" fmla="*/ 146 h 267"/>
                <a:gd name="T12" fmla="*/ 25 w 232"/>
                <a:gd name="T13" fmla="*/ 159 h 267"/>
                <a:gd name="T14" fmla="*/ 27 w 232"/>
                <a:gd name="T15" fmla="*/ 177 h 267"/>
                <a:gd name="T16" fmla="*/ 33 w 232"/>
                <a:gd name="T17" fmla="*/ 186 h 267"/>
                <a:gd name="T18" fmla="*/ 40 w 232"/>
                <a:gd name="T19" fmla="*/ 193 h 267"/>
                <a:gd name="T20" fmla="*/ 46 w 232"/>
                <a:gd name="T21" fmla="*/ 203 h 267"/>
                <a:gd name="T22" fmla="*/ 51 w 232"/>
                <a:gd name="T23" fmla="*/ 211 h 267"/>
                <a:gd name="T24" fmla="*/ 55 w 232"/>
                <a:gd name="T25" fmla="*/ 221 h 267"/>
                <a:gd name="T26" fmla="*/ 60 w 232"/>
                <a:gd name="T27" fmla="*/ 230 h 267"/>
                <a:gd name="T28" fmla="*/ 62 w 232"/>
                <a:gd name="T29" fmla="*/ 239 h 267"/>
                <a:gd name="T30" fmla="*/ 68 w 232"/>
                <a:gd name="T31" fmla="*/ 248 h 267"/>
                <a:gd name="T32" fmla="*/ 77 w 232"/>
                <a:gd name="T33" fmla="*/ 254 h 267"/>
                <a:gd name="T34" fmla="*/ 87 w 232"/>
                <a:gd name="T35" fmla="*/ 258 h 267"/>
                <a:gd name="T36" fmla="*/ 101 w 232"/>
                <a:gd name="T37" fmla="*/ 255 h 267"/>
                <a:gd name="T38" fmla="*/ 119 w 232"/>
                <a:gd name="T39" fmla="*/ 246 h 267"/>
                <a:gd name="T40" fmla="*/ 133 w 232"/>
                <a:gd name="T41" fmla="*/ 244 h 267"/>
                <a:gd name="T42" fmla="*/ 146 w 232"/>
                <a:gd name="T43" fmla="*/ 244 h 267"/>
                <a:gd name="T44" fmla="*/ 144 w 232"/>
                <a:gd name="T45" fmla="*/ 254 h 267"/>
                <a:gd name="T46" fmla="*/ 141 w 232"/>
                <a:gd name="T47" fmla="*/ 264 h 267"/>
                <a:gd name="T48" fmla="*/ 186 w 232"/>
                <a:gd name="T49" fmla="*/ 248 h 267"/>
                <a:gd name="T50" fmla="*/ 228 w 232"/>
                <a:gd name="T51" fmla="*/ 195 h 267"/>
                <a:gd name="T52" fmla="*/ 229 w 232"/>
                <a:gd name="T53" fmla="*/ 182 h 267"/>
                <a:gd name="T54" fmla="*/ 227 w 232"/>
                <a:gd name="T55" fmla="*/ 173 h 267"/>
                <a:gd name="T56" fmla="*/ 222 w 232"/>
                <a:gd name="T57" fmla="*/ 170 h 267"/>
                <a:gd name="T58" fmla="*/ 219 w 232"/>
                <a:gd name="T59" fmla="*/ 169 h 267"/>
                <a:gd name="T60" fmla="*/ 218 w 232"/>
                <a:gd name="T61" fmla="*/ 163 h 267"/>
                <a:gd name="T62" fmla="*/ 219 w 232"/>
                <a:gd name="T63" fmla="*/ 156 h 267"/>
                <a:gd name="T64" fmla="*/ 212 w 232"/>
                <a:gd name="T65" fmla="*/ 151 h 267"/>
                <a:gd name="T66" fmla="*/ 205 w 232"/>
                <a:gd name="T67" fmla="*/ 144 h 267"/>
                <a:gd name="T68" fmla="*/ 204 w 232"/>
                <a:gd name="T69" fmla="*/ 131 h 267"/>
                <a:gd name="T70" fmla="*/ 209 w 232"/>
                <a:gd name="T71" fmla="*/ 117 h 267"/>
                <a:gd name="T72" fmla="*/ 211 w 232"/>
                <a:gd name="T73" fmla="*/ 106 h 267"/>
                <a:gd name="T74" fmla="*/ 212 w 232"/>
                <a:gd name="T75" fmla="*/ 94 h 267"/>
                <a:gd name="T76" fmla="*/ 209 w 232"/>
                <a:gd name="T77" fmla="*/ 89 h 267"/>
                <a:gd name="T78" fmla="*/ 205 w 232"/>
                <a:gd name="T79" fmla="*/ 84 h 267"/>
                <a:gd name="T80" fmla="*/ 194 w 232"/>
                <a:gd name="T81" fmla="*/ 81 h 267"/>
                <a:gd name="T82" fmla="*/ 180 w 232"/>
                <a:gd name="T83" fmla="*/ 79 h 267"/>
                <a:gd name="T84" fmla="*/ 186 w 232"/>
                <a:gd name="T85" fmla="*/ 99 h 267"/>
                <a:gd name="T86" fmla="*/ 200 w 232"/>
                <a:gd name="T87" fmla="*/ 127 h 267"/>
                <a:gd name="T88" fmla="*/ 207 w 232"/>
                <a:gd name="T89" fmla="*/ 113 h 267"/>
                <a:gd name="T90" fmla="*/ 217 w 232"/>
                <a:gd name="T91" fmla="*/ 91 h 267"/>
                <a:gd name="T92" fmla="*/ 181 w 232"/>
                <a:gd name="T93" fmla="*/ 60 h 267"/>
                <a:gd name="T94" fmla="*/ 139 w 232"/>
                <a:gd name="T95" fmla="*/ 15 h 267"/>
                <a:gd name="T96" fmla="*/ 120 w 232"/>
                <a:gd name="T97" fmla="*/ 8 h 267"/>
                <a:gd name="T98" fmla="*/ 100 w 232"/>
                <a:gd name="T99" fmla="*/ 4 h 267"/>
                <a:gd name="T100" fmla="*/ 83 w 232"/>
                <a:gd name="T101" fmla="*/ 2 h 267"/>
                <a:gd name="T102" fmla="*/ 63 w 232"/>
                <a:gd name="T103" fmla="*/ 1 h 267"/>
                <a:gd name="T104" fmla="*/ 52 w 232"/>
                <a:gd name="T105" fmla="*/ 0 h 267"/>
                <a:gd name="T106" fmla="*/ 42 w 232"/>
                <a:gd name="T107" fmla="*/ 0 h 267"/>
                <a:gd name="T108" fmla="*/ 19 w 232"/>
                <a:gd name="T109" fmla="*/ 23 h 267"/>
                <a:gd name="T110" fmla="*/ 0 w 232"/>
                <a:gd name="T111" fmla="*/ 78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 h="267">
                  <a:moveTo>
                    <a:pt x="3" y="85"/>
                  </a:moveTo>
                  <a:lnTo>
                    <a:pt x="3" y="87"/>
                  </a:lnTo>
                  <a:lnTo>
                    <a:pt x="3" y="88"/>
                  </a:lnTo>
                  <a:lnTo>
                    <a:pt x="3" y="90"/>
                  </a:lnTo>
                  <a:lnTo>
                    <a:pt x="4" y="91"/>
                  </a:lnTo>
                  <a:lnTo>
                    <a:pt x="4" y="94"/>
                  </a:lnTo>
                  <a:lnTo>
                    <a:pt x="4" y="96"/>
                  </a:lnTo>
                  <a:lnTo>
                    <a:pt x="4" y="98"/>
                  </a:lnTo>
                  <a:lnTo>
                    <a:pt x="6" y="100"/>
                  </a:lnTo>
                  <a:lnTo>
                    <a:pt x="6" y="104"/>
                  </a:lnTo>
                  <a:lnTo>
                    <a:pt x="6" y="106"/>
                  </a:lnTo>
                  <a:lnTo>
                    <a:pt x="6" y="107"/>
                  </a:lnTo>
                  <a:lnTo>
                    <a:pt x="8" y="109"/>
                  </a:lnTo>
                  <a:lnTo>
                    <a:pt x="8" y="111"/>
                  </a:lnTo>
                  <a:lnTo>
                    <a:pt x="8" y="113"/>
                  </a:lnTo>
                  <a:lnTo>
                    <a:pt x="8" y="114"/>
                  </a:lnTo>
                  <a:lnTo>
                    <a:pt x="10" y="114"/>
                  </a:lnTo>
                  <a:lnTo>
                    <a:pt x="9" y="116"/>
                  </a:lnTo>
                  <a:lnTo>
                    <a:pt x="9" y="117"/>
                  </a:lnTo>
                  <a:lnTo>
                    <a:pt x="9" y="119"/>
                  </a:lnTo>
                  <a:lnTo>
                    <a:pt x="9" y="121"/>
                  </a:lnTo>
                  <a:lnTo>
                    <a:pt x="8" y="123"/>
                  </a:lnTo>
                  <a:lnTo>
                    <a:pt x="8" y="124"/>
                  </a:lnTo>
                  <a:lnTo>
                    <a:pt x="8" y="126"/>
                  </a:lnTo>
                  <a:lnTo>
                    <a:pt x="8" y="128"/>
                  </a:lnTo>
                  <a:lnTo>
                    <a:pt x="9" y="128"/>
                  </a:lnTo>
                  <a:lnTo>
                    <a:pt x="9" y="130"/>
                  </a:lnTo>
                  <a:lnTo>
                    <a:pt x="9" y="132"/>
                  </a:lnTo>
                  <a:lnTo>
                    <a:pt x="11" y="132"/>
                  </a:lnTo>
                  <a:lnTo>
                    <a:pt x="11" y="134"/>
                  </a:lnTo>
                  <a:lnTo>
                    <a:pt x="13" y="135"/>
                  </a:lnTo>
                  <a:lnTo>
                    <a:pt x="14" y="137"/>
                  </a:lnTo>
                  <a:lnTo>
                    <a:pt x="16" y="137"/>
                  </a:lnTo>
                  <a:lnTo>
                    <a:pt x="16" y="138"/>
                  </a:lnTo>
                  <a:lnTo>
                    <a:pt x="18" y="140"/>
                  </a:lnTo>
                  <a:lnTo>
                    <a:pt x="18" y="142"/>
                  </a:lnTo>
                  <a:lnTo>
                    <a:pt x="19" y="142"/>
                  </a:lnTo>
                  <a:lnTo>
                    <a:pt x="19" y="145"/>
                  </a:lnTo>
                  <a:lnTo>
                    <a:pt x="20" y="145"/>
                  </a:lnTo>
                  <a:lnTo>
                    <a:pt x="20" y="146"/>
                  </a:lnTo>
                  <a:lnTo>
                    <a:pt x="22" y="146"/>
                  </a:lnTo>
                  <a:lnTo>
                    <a:pt x="22" y="148"/>
                  </a:lnTo>
                  <a:lnTo>
                    <a:pt x="23" y="149"/>
                  </a:lnTo>
                  <a:lnTo>
                    <a:pt x="23" y="151"/>
                  </a:lnTo>
                  <a:lnTo>
                    <a:pt x="25" y="153"/>
                  </a:lnTo>
                  <a:lnTo>
                    <a:pt x="25" y="156"/>
                  </a:lnTo>
                  <a:lnTo>
                    <a:pt x="25" y="157"/>
                  </a:lnTo>
                  <a:lnTo>
                    <a:pt x="25" y="159"/>
                  </a:lnTo>
                  <a:lnTo>
                    <a:pt x="27" y="161"/>
                  </a:lnTo>
                  <a:lnTo>
                    <a:pt x="27" y="165"/>
                  </a:lnTo>
                  <a:lnTo>
                    <a:pt x="27" y="167"/>
                  </a:lnTo>
                  <a:lnTo>
                    <a:pt x="27" y="169"/>
                  </a:lnTo>
                  <a:lnTo>
                    <a:pt x="27" y="171"/>
                  </a:lnTo>
                  <a:lnTo>
                    <a:pt x="27" y="174"/>
                  </a:lnTo>
                  <a:lnTo>
                    <a:pt x="27" y="176"/>
                  </a:lnTo>
                  <a:lnTo>
                    <a:pt x="27" y="177"/>
                  </a:lnTo>
                  <a:lnTo>
                    <a:pt x="29" y="179"/>
                  </a:lnTo>
                  <a:lnTo>
                    <a:pt x="29" y="181"/>
                  </a:lnTo>
                  <a:lnTo>
                    <a:pt x="29" y="183"/>
                  </a:lnTo>
                  <a:lnTo>
                    <a:pt x="30" y="183"/>
                  </a:lnTo>
                  <a:lnTo>
                    <a:pt x="30" y="184"/>
                  </a:lnTo>
                  <a:lnTo>
                    <a:pt x="32" y="184"/>
                  </a:lnTo>
                  <a:lnTo>
                    <a:pt x="33" y="186"/>
                  </a:lnTo>
                  <a:lnTo>
                    <a:pt x="35" y="186"/>
                  </a:lnTo>
                  <a:lnTo>
                    <a:pt x="35" y="188"/>
                  </a:lnTo>
                  <a:lnTo>
                    <a:pt x="37" y="189"/>
                  </a:lnTo>
                  <a:lnTo>
                    <a:pt x="37" y="191"/>
                  </a:lnTo>
                  <a:lnTo>
                    <a:pt x="39" y="191"/>
                  </a:lnTo>
                  <a:lnTo>
                    <a:pt x="39" y="193"/>
                  </a:lnTo>
                  <a:lnTo>
                    <a:pt x="40" y="193"/>
                  </a:lnTo>
                  <a:lnTo>
                    <a:pt x="42" y="193"/>
                  </a:lnTo>
                  <a:lnTo>
                    <a:pt x="42" y="194"/>
                  </a:lnTo>
                  <a:lnTo>
                    <a:pt x="42" y="195"/>
                  </a:lnTo>
                  <a:lnTo>
                    <a:pt x="42" y="197"/>
                  </a:lnTo>
                  <a:lnTo>
                    <a:pt x="44" y="197"/>
                  </a:lnTo>
                  <a:lnTo>
                    <a:pt x="44" y="199"/>
                  </a:lnTo>
                  <a:lnTo>
                    <a:pt x="46" y="201"/>
                  </a:lnTo>
                  <a:lnTo>
                    <a:pt x="46" y="203"/>
                  </a:lnTo>
                  <a:lnTo>
                    <a:pt x="48" y="203"/>
                  </a:lnTo>
                  <a:lnTo>
                    <a:pt x="48" y="204"/>
                  </a:lnTo>
                  <a:lnTo>
                    <a:pt x="49" y="206"/>
                  </a:lnTo>
                  <a:lnTo>
                    <a:pt x="49" y="208"/>
                  </a:lnTo>
                  <a:lnTo>
                    <a:pt x="50" y="208"/>
                  </a:lnTo>
                  <a:lnTo>
                    <a:pt x="50" y="210"/>
                  </a:lnTo>
                  <a:lnTo>
                    <a:pt x="51" y="210"/>
                  </a:lnTo>
                  <a:lnTo>
                    <a:pt x="51" y="211"/>
                  </a:lnTo>
                  <a:lnTo>
                    <a:pt x="53" y="211"/>
                  </a:lnTo>
                  <a:lnTo>
                    <a:pt x="53" y="213"/>
                  </a:lnTo>
                  <a:lnTo>
                    <a:pt x="53" y="215"/>
                  </a:lnTo>
                  <a:lnTo>
                    <a:pt x="54" y="215"/>
                  </a:lnTo>
                  <a:lnTo>
                    <a:pt x="54" y="217"/>
                  </a:lnTo>
                  <a:lnTo>
                    <a:pt x="55" y="219"/>
                  </a:lnTo>
                  <a:lnTo>
                    <a:pt x="55" y="221"/>
                  </a:lnTo>
                  <a:lnTo>
                    <a:pt x="57" y="221"/>
                  </a:lnTo>
                  <a:lnTo>
                    <a:pt x="57" y="223"/>
                  </a:lnTo>
                  <a:lnTo>
                    <a:pt x="58" y="224"/>
                  </a:lnTo>
                  <a:lnTo>
                    <a:pt x="58" y="226"/>
                  </a:lnTo>
                  <a:lnTo>
                    <a:pt x="60" y="228"/>
                  </a:lnTo>
                  <a:lnTo>
                    <a:pt x="60" y="230"/>
                  </a:lnTo>
                  <a:lnTo>
                    <a:pt x="61" y="230"/>
                  </a:lnTo>
                  <a:lnTo>
                    <a:pt x="60" y="232"/>
                  </a:lnTo>
                  <a:lnTo>
                    <a:pt x="60" y="234"/>
                  </a:lnTo>
                  <a:lnTo>
                    <a:pt x="61" y="234"/>
                  </a:lnTo>
                  <a:lnTo>
                    <a:pt x="61" y="236"/>
                  </a:lnTo>
                  <a:lnTo>
                    <a:pt x="62" y="237"/>
                  </a:lnTo>
                  <a:lnTo>
                    <a:pt x="62" y="239"/>
                  </a:lnTo>
                  <a:lnTo>
                    <a:pt x="64" y="239"/>
                  </a:lnTo>
                  <a:lnTo>
                    <a:pt x="64" y="241"/>
                  </a:lnTo>
                  <a:lnTo>
                    <a:pt x="65" y="242"/>
                  </a:lnTo>
                  <a:lnTo>
                    <a:pt x="65" y="244"/>
                  </a:lnTo>
                  <a:lnTo>
                    <a:pt x="67" y="245"/>
                  </a:lnTo>
                  <a:lnTo>
                    <a:pt x="67" y="247"/>
                  </a:lnTo>
                  <a:lnTo>
                    <a:pt x="68" y="247"/>
                  </a:lnTo>
                  <a:lnTo>
                    <a:pt x="68" y="248"/>
                  </a:lnTo>
                  <a:lnTo>
                    <a:pt x="70" y="248"/>
                  </a:lnTo>
                  <a:lnTo>
                    <a:pt x="70" y="250"/>
                  </a:lnTo>
                  <a:lnTo>
                    <a:pt x="71" y="250"/>
                  </a:lnTo>
                  <a:lnTo>
                    <a:pt x="71" y="252"/>
                  </a:lnTo>
                  <a:lnTo>
                    <a:pt x="73" y="252"/>
                  </a:lnTo>
                  <a:lnTo>
                    <a:pt x="73" y="254"/>
                  </a:lnTo>
                  <a:lnTo>
                    <a:pt x="75" y="254"/>
                  </a:lnTo>
                  <a:lnTo>
                    <a:pt x="77" y="254"/>
                  </a:lnTo>
                  <a:lnTo>
                    <a:pt x="78" y="254"/>
                  </a:lnTo>
                  <a:lnTo>
                    <a:pt x="78" y="256"/>
                  </a:lnTo>
                  <a:lnTo>
                    <a:pt x="80" y="256"/>
                  </a:lnTo>
                  <a:lnTo>
                    <a:pt x="82" y="256"/>
                  </a:lnTo>
                  <a:lnTo>
                    <a:pt x="84" y="256"/>
                  </a:lnTo>
                  <a:lnTo>
                    <a:pt x="84" y="258"/>
                  </a:lnTo>
                  <a:lnTo>
                    <a:pt x="86" y="258"/>
                  </a:lnTo>
                  <a:lnTo>
                    <a:pt x="87" y="258"/>
                  </a:lnTo>
                  <a:lnTo>
                    <a:pt x="89" y="258"/>
                  </a:lnTo>
                  <a:lnTo>
                    <a:pt x="90" y="258"/>
                  </a:lnTo>
                  <a:lnTo>
                    <a:pt x="92" y="258"/>
                  </a:lnTo>
                  <a:lnTo>
                    <a:pt x="94" y="258"/>
                  </a:lnTo>
                  <a:lnTo>
                    <a:pt x="96" y="258"/>
                  </a:lnTo>
                  <a:lnTo>
                    <a:pt x="97" y="258"/>
                  </a:lnTo>
                  <a:lnTo>
                    <a:pt x="99" y="256"/>
                  </a:lnTo>
                  <a:lnTo>
                    <a:pt x="101" y="255"/>
                  </a:lnTo>
                  <a:lnTo>
                    <a:pt x="105" y="253"/>
                  </a:lnTo>
                  <a:lnTo>
                    <a:pt x="107" y="253"/>
                  </a:lnTo>
                  <a:lnTo>
                    <a:pt x="109" y="251"/>
                  </a:lnTo>
                  <a:lnTo>
                    <a:pt x="111" y="250"/>
                  </a:lnTo>
                  <a:lnTo>
                    <a:pt x="114" y="248"/>
                  </a:lnTo>
                  <a:lnTo>
                    <a:pt x="115" y="248"/>
                  </a:lnTo>
                  <a:lnTo>
                    <a:pt x="117" y="246"/>
                  </a:lnTo>
                  <a:lnTo>
                    <a:pt x="119" y="246"/>
                  </a:lnTo>
                  <a:lnTo>
                    <a:pt x="122" y="244"/>
                  </a:lnTo>
                  <a:lnTo>
                    <a:pt x="124" y="244"/>
                  </a:lnTo>
                  <a:lnTo>
                    <a:pt x="125" y="244"/>
                  </a:lnTo>
                  <a:lnTo>
                    <a:pt x="127" y="244"/>
                  </a:lnTo>
                  <a:lnTo>
                    <a:pt x="129" y="244"/>
                  </a:lnTo>
                  <a:lnTo>
                    <a:pt x="131" y="244"/>
                  </a:lnTo>
                  <a:lnTo>
                    <a:pt x="133" y="244"/>
                  </a:lnTo>
                  <a:lnTo>
                    <a:pt x="135" y="243"/>
                  </a:lnTo>
                  <a:lnTo>
                    <a:pt x="137" y="243"/>
                  </a:lnTo>
                  <a:lnTo>
                    <a:pt x="139" y="243"/>
                  </a:lnTo>
                  <a:lnTo>
                    <a:pt x="141" y="243"/>
                  </a:lnTo>
                  <a:lnTo>
                    <a:pt x="143" y="243"/>
                  </a:lnTo>
                  <a:lnTo>
                    <a:pt x="143" y="244"/>
                  </a:lnTo>
                  <a:lnTo>
                    <a:pt x="145" y="244"/>
                  </a:lnTo>
                  <a:lnTo>
                    <a:pt x="146" y="244"/>
                  </a:lnTo>
                  <a:lnTo>
                    <a:pt x="148" y="244"/>
                  </a:lnTo>
                  <a:lnTo>
                    <a:pt x="147" y="246"/>
                  </a:lnTo>
                  <a:lnTo>
                    <a:pt x="147" y="248"/>
                  </a:lnTo>
                  <a:lnTo>
                    <a:pt x="145" y="250"/>
                  </a:lnTo>
                  <a:lnTo>
                    <a:pt x="145" y="252"/>
                  </a:lnTo>
                  <a:lnTo>
                    <a:pt x="144" y="254"/>
                  </a:lnTo>
                  <a:lnTo>
                    <a:pt x="144" y="255"/>
                  </a:lnTo>
                  <a:lnTo>
                    <a:pt x="143" y="257"/>
                  </a:lnTo>
                  <a:lnTo>
                    <a:pt x="143" y="259"/>
                  </a:lnTo>
                  <a:lnTo>
                    <a:pt x="141" y="261"/>
                  </a:lnTo>
                  <a:lnTo>
                    <a:pt x="141" y="262"/>
                  </a:lnTo>
                  <a:lnTo>
                    <a:pt x="141" y="264"/>
                  </a:lnTo>
                  <a:lnTo>
                    <a:pt x="142" y="264"/>
                  </a:lnTo>
                  <a:lnTo>
                    <a:pt x="145" y="266"/>
                  </a:lnTo>
                  <a:lnTo>
                    <a:pt x="151" y="266"/>
                  </a:lnTo>
                  <a:lnTo>
                    <a:pt x="157" y="264"/>
                  </a:lnTo>
                  <a:lnTo>
                    <a:pt x="164" y="261"/>
                  </a:lnTo>
                  <a:lnTo>
                    <a:pt x="171" y="258"/>
                  </a:lnTo>
                  <a:lnTo>
                    <a:pt x="178" y="253"/>
                  </a:lnTo>
                  <a:lnTo>
                    <a:pt x="186" y="248"/>
                  </a:lnTo>
                  <a:lnTo>
                    <a:pt x="193" y="241"/>
                  </a:lnTo>
                  <a:lnTo>
                    <a:pt x="199" y="235"/>
                  </a:lnTo>
                  <a:lnTo>
                    <a:pt x="206" y="228"/>
                  </a:lnTo>
                  <a:lnTo>
                    <a:pt x="212" y="221"/>
                  </a:lnTo>
                  <a:lnTo>
                    <a:pt x="218" y="214"/>
                  </a:lnTo>
                  <a:lnTo>
                    <a:pt x="221" y="208"/>
                  </a:lnTo>
                  <a:lnTo>
                    <a:pt x="226" y="201"/>
                  </a:lnTo>
                  <a:lnTo>
                    <a:pt x="228" y="195"/>
                  </a:lnTo>
                  <a:lnTo>
                    <a:pt x="231" y="189"/>
                  </a:lnTo>
                  <a:lnTo>
                    <a:pt x="230" y="189"/>
                  </a:lnTo>
                  <a:lnTo>
                    <a:pt x="230" y="187"/>
                  </a:lnTo>
                  <a:lnTo>
                    <a:pt x="230" y="185"/>
                  </a:lnTo>
                  <a:lnTo>
                    <a:pt x="229" y="185"/>
                  </a:lnTo>
                  <a:lnTo>
                    <a:pt x="229" y="184"/>
                  </a:lnTo>
                  <a:lnTo>
                    <a:pt x="229" y="182"/>
                  </a:lnTo>
                  <a:lnTo>
                    <a:pt x="229" y="180"/>
                  </a:lnTo>
                  <a:lnTo>
                    <a:pt x="227" y="180"/>
                  </a:lnTo>
                  <a:lnTo>
                    <a:pt x="227" y="178"/>
                  </a:lnTo>
                  <a:lnTo>
                    <a:pt x="227" y="176"/>
                  </a:lnTo>
                  <a:lnTo>
                    <a:pt x="227" y="174"/>
                  </a:lnTo>
                  <a:lnTo>
                    <a:pt x="227" y="173"/>
                  </a:lnTo>
                  <a:lnTo>
                    <a:pt x="227" y="171"/>
                  </a:lnTo>
                  <a:lnTo>
                    <a:pt x="225" y="171"/>
                  </a:lnTo>
                  <a:lnTo>
                    <a:pt x="224" y="171"/>
                  </a:lnTo>
                  <a:lnTo>
                    <a:pt x="224" y="170"/>
                  </a:lnTo>
                  <a:lnTo>
                    <a:pt x="222" y="170"/>
                  </a:lnTo>
                  <a:lnTo>
                    <a:pt x="222" y="169"/>
                  </a:lnTo>
                  <a:lnTo>
                    <a:pt x="220" y="169"/>
                  </a:lnTo>
                  <a:lnTo>
                    <a:pt x="219" y="169"/>
                  </a:lnTo>
                  <a:lnTo>
                    <a:pt x="219" y="167"/>
                  </a:lnTo>
                  <a:lnTo>
                    <a:pt x="218" y="167"/>
                  </a:lnTo>
                  <a:lnTo>
                    <a:pt x="218" y="165"/>
                  </a:lnTo>
                  <a:lnTo>
                    <a:pt x="218" y="163"/>
                  </a:lnTo>
                  <a:lnTo>
                    <a:pt x="219" y="161"/>
                  </a:lnTo>
                  <a:lnTo>
                    <a:pt x="219" y="159"/>
                  </a:lnTo>
                  <a:lnTo>
                    <a:pt x="219" y="157"/>
                  </a:lnTo>
                  <a:lnTo>
                    <a:pt x="219" y="156"/>
                  </a:lnTo>
                  <a:lnTo>
                    <a:pt x="219" y="154"/>
                  </a:lnTo>
                  <a:lnTo>
                    <a:pt x="218" y="154"/>
                  </a:lnTo>
                  <a:lnTo>
                    <a:pt x="216" y="154"/>
                  </a:lnTo>
                  <a:lnTo>
                    <a:pt x="216" y="152"/>
                  </a:lnTo>
                  <a:lnTo>
                    <a:pt x="214" y="152"/>
                  </a:lnTo>
                  <a:lnTo>
                    <a:pt x="214" y="151"/>
                  </a:lnTo>
                  <a:lnTo>
                    <a:pt x="212" y="151"/>
                  </a:lnTo>
                  <a:lnTo>
                    <a:pt x="212" y="149"/>
                  </a:lnTo>
                  <a:lnTo>
                    <a:pt x="210" y="149"/>
                  </a:lnTo>
                  <a:lnTo>
                    <a:pt x="209" y="147"/>
                  </a:lnTo>
                  <a:lnTo>
                    <a:pt x="207" y="147"/>
                  </a:lnTo>
                  <a:lnTo>
                    <a:pt x="207" y="146"/>
                  </a:lnTo>
                  <a:lnTo>
                    <a:pt x="205" y="146"/>
                  </a:lnTo>
                  <a:lnTo>
                    <a:pt x="205" y="144"/>
                  </a:lnTo>
                  <a:lnTo>
                    <a:pt x="205" y="142"/>
                  </a:lnTo>
                  <a:lnTo>
                    <a:pt x="204" y="142"/>
                  </a:lnTo>
                  <a:lnTo>
                    <a:pt x="204" y="140"/>
                  </a:lnTo>
                  <a:lnTo>
                    <a:pt x="204" y="138"/>
                  </a:lnTo>
                  <a:lnTo>
                    <a:pt x="204" y="137"/>
                  </a:lnTo>
                  <a:lnTo>
                    <a:pt x="204" y="135"/>
                  </a:lnTo>
                  <a:lnTo>
                    <a:pt x="204" y="133"/>
                  </a:lnTo>
                  <a:lnTo>
                    <a:pt x="204" y="131"/>
                  </a:lnTo>
                  <a:lnTo>
                    <a:pt x="206" y="129"/>
                  </a:lnTo>
                  <a:lnTo>
                    <a:pt x="206" y="127"/>
                  </a:lnTo>
                  <a:lnTo>
                    <a:pt x="207" y="126"/>
                  </a:lnTo>
                  <a:lnTo>
                    <a:pt x="207" y="124"/>
                  </a:lnTo>
                  <a:lnTo>
                    <a:pt x="209" y="122"/>
                  </a:lnTo>
                  <a:lnTo>
                    <a:pt x="209" y="120"/>
                  </a:lnTo>
                  <a:lnTo>
                    <a:pt x="209" y="119"/>
                  </a:lnTo>
                  <a:lnTo>
                    <a:pt x="209" y="117"/>
                  </a:lnTo>
                  <a:lnTo>
                    <a:pt x="211" y="115"/>
                  </a:lnTo>
                  <a:lnTo>
                    <a:pt x="211" y="113"/>
                  </a:lnTo>
                  <a:lnTo>
                    <a:pt x="211" y="112"/>
                  </a:lnTo>
                  <a:lnTo>
                    <a:pt x="211" y="110"/>
                  </a:lnTo>
                  <a:lnTo>
                    <a:pt x="211" y="109"/>
                  </a:lnTo>
                  <a:lnTo>
                    <a:pt x="211" y="107"/>
                  </a:lnTo>
                  <a:lnTo>
                    <a:pt x="211" y="106"/>
                  </a:lnTo>
                  <a:lnTo>
                    <a:pt x="212" y="104"/>
                  </a:lnTo>
                  <a:lnTo>
                    <a:pt x="212" y="102"/>
                  </a:lnTo>
                  <a:lnTo>
                    <a:pt x="212" y="100"/>
                  </a:lnTo>
                  <a:lnTo>
                    <a:pt x="212" y="98"/>
                  </a:lnTo>
                  <a:lnTo>
                    <a:pt x="212" y="96"/>
                  </a:lnTo>
                  <a:lnTo>
                    <a:pt x="212" y="94"/>
                  </a:lnTo>
                  <a:lnTo>
                    <a:pt x="212" y="92"/>
                  </a:lnTo>
                  <a:lnTo>
                    <a:pt x="211" y="92"/>
                  </a:lnTo>
                  <a:lnTo>
                    <a:pt x="211" y="90"/>
                  </a:lnTo>
                  <a:lnTo>
                    <a:pt x="209" y="90"/>
                  </a:lnTo>
                  <a:lnTo>
                    <a:pt x="209" y="89"/>
                  </a:lnTo>
                  <a:lnTo>
                    <a:pt x="209" y="87"/>
                  </a:lnTo>
                  <a:lnTo>
                    <a:pt x="207" y="87"/>
                  </a:lnTo>
                  <a:lnTo>
                    <a:pt x="207" y="86"/>
                  </a:lnTo>
                  <a:lnTo>
                    <a:pt x="206" y="86"/>
                  </a:lnTo>
                  <a:lnTo>
                    <a:pt x="206" y="84"/>
                  </a:lnTo>
                  <a:lnTo>
                    <a:pt x="205" y="84"/>
                  </a:lnTo>
                  <a:lnTo>
                    <a:pt x="205" y="82"/>
                  </a:lnTo>
                  <a:lnTo>
                    <a:pt x="203" y="82"/>
                  </a:lnTo>
                  <a:lnTo>
                    <a:pt x="202" y="82"/>
                  </a:lnTo>
                  <a:lnTo>
                    <a:pt x="201" y="82"/>
                  </a:lnTo>
                  <a:lnTo>
                    <a:pt x="200" y="81"/>
                  </a:lnTo>
                  <a:lnTo>
                    <a:pt x="198" y="81"/>
                  </a:lnTo>
                  <a:lnTo>
                    <a:pt x="196" y="81"/>
                  </a:lnTo>
                  <a:lnTo>
                    <a:pt x="194" y="81"/>
                  </a:lnTo>
                  <a:lnTo>
                    <a:pt x="192" y="79"/>
                  </a:lnTo>
                  <a:lnTo>
                    <a:pt x="190" y="79"/>
                  </a:lnTo>
                  <a:lnTo>
                    <a:pt x="188" y="79"/>
                  </a:lnTo>
                  <a:lnTo>
                    <a:pt x="186" y="79"/>
                  </a:lnTo>
                  <a:lnTo>
                    <a:pt x="184" y="79"/>
                  </a:lnTo>
                  <a:lnTo>
                    <a:pt x="182" y="79"/>
                  </a:lnTo>
                  <a:lnTo>
                    <a:pt x="181" y="79"/>
                  </a:lnTo>
                  <a:lnTo>
                    <a:pt x="180" y="79"/>
                  </a:lnTo>
                  <a:lnTo>
                    <a:pt x="179" y="80"/>
                  </a:lnTo>
                  <a:lnTo>
                    <a:pt x="179" y="82"/>
                  </a:lnTo>
                  <a:lnTo>
                    <a:pt x="180" y="85"/>
                  </a:lnTo>
                  <a:lnTo>
                    <a:pt x="181" y="88"/>
                  </a:lnTo>
                  <a:lnTo>
                    <a:pt x="182" y="92"/>
                  </a:lnTo>
                  <a:lnTo>
                    <a:pt x="184" y="96"/>
                  </a:lnTo>
                  <a:lnTo>
                    <a:pt x="186" y="99"/>
                  </a:lnTo>
                  <a:lnTo>
                    <a:pt x="188" y="103"/>
                  </a:lnTo>
                  <a:lnTo>
                    <a:pt x="190" y="108"/>
                  </a:lnTo>
                  <a:lnTo>
                    <a:pt x="192" y="112"/>
                  </a:lnTo>
                  <a:lnTo>
                    <a:pt x="194" y="116"/>
                  </a:lnTo>
                  <a:lnTo>
                    <a:pt x="196" y="119"/>
                  </a:lnTo>
                  <a:lnTo>
                    <a:pt x="197" y="122"/>
                  </a:lnTo>
                  <a:lnTo>
                    <a:pt x="199" y="125"/>
                  </a:lnTo>
                  <a:lnTo>
                    <a:pt x="200" y="127"/>
                  </a:lnTo>
                  <a:lnTo>
                    <a:pt x="201" y="127"/>
                  </a:lnTo>
                  <a:lnTo>
                    <a:pt x="201" y="125"/>
                  </a:lnTo>
                  <a:lnTo>
                    <a:pt x="202" y="122"/>
                  </a:lnTo>
                  <a:lnTo>
                    <a:pt x="203" y="120"/>
                  </a:lnTo>
                  <a:lnTo>
                    <a:pt x="205" y="117"/>
                  </a:lnTo>
                  <a:lnTo>
                    <a:pt x="207" y="113"/>
                  </a:lnTo>
                  <a:lnTo>
                    <a:pt x="209" y="109"/>
                  </a:lnTo>
                  <a:lnTo>
                    <a:pt x="210" y="107"/>
                  </a:lnTo>
                  <a:lnTo>
                    <a:pt x="212" y="103"/>
                  </a:lnTo>
                  <a:lnTo>
                    <a:pt x="213" y="100"/>
                  </a:lnTo>
                  <a:lnTo>
                    <a:pt x="215" y="96"/>
                  </a:lnTo>
                  <a:lnTo>
                    <a:pt x="215" y="94"/>
                  </a:lnTo>
                  <a:lnTo>
                    <a:pt x="217" y="92"/>
                  </a:lnTo>
                  <a:lnTo>
                    <a:pt x="217" y="91"/>
                  </a:lnTo>
                  <a:lnTo>
                    <a:pt x="218" y="89"/>
                  </a:lnTo>
                  <a:lnTo>
                    <a:pt x="212" y="88"/>
                  </a:lnTo>
                  <a:lnTo>
                    <a:pt x="209" y="86"/>
                  </a:lnTo>
                  <a:lnTo>
                    <a:pt x="203" y="82"/>
                  </a:lnTo>
                  <a:lnTo>
                    <a:pt x="199" y="77"/>
                  </a:lnTo>
                  <a:lnTo>
                    <a:pt x="192" y="72"/>
                  </a:lnTo>
                  <a:lnTo>
                    <a:pt x="187" y="65"/>
                  </a:lnTo>
                  <a:lnTo>
                    <a:pt x="181" y="60"/>
                  </a:lnTo>
                  <a:lnTo>
                    <a:pt x="176" y="52"/>
                  </a:lnTo>
                  <a:lnTo>
                    <a:pt x="169" y="47"/>
                  </a:lnTo>
                  <a:lnTo>
                    <a:pt x="163" y="40"/>
                  </a:lnTo>
                  <a:lnTo>
                    <a:pt x="158" y="34"/>
                  </a:lnTo>
                  <a:lnTo>
                    <a:pt x="153" y="28"/>
                  </a:lnTo>
                  <a:lnTo>
                    <a:pt x="147" y="23"/>
                  </a:lnTo>
                  <a:lnTo>
                    <a:pt x="143" y="19"/>
                  </a:lnTo>
                  <a:lnTo>
                    <a:pt x="139" y="15"/>
                  </a:lnTo>
                  <a:lnTo>
                    <a:pt x="136" y="11"/>
                  </a:lnTo>
                  <a:lnTo>
                    <a:pt x="134" y="11"/>
                  </a:lnTo>
                  <a:lnTo>
                    <a:pt x="133" y="11"/>
                  </a:lnTo>
                  <a:lnTo>
                    <a:pt x="131" y="11"/>
                  </a:lnTo>
                  <a:lnTo>
                    <a:pt x="129" y="9"/>
                  </a:lnTo>
                  <a:lnTo>
                    <a:pt x="125" y="9"/>
                  </a:lnTo>
                  <a:lnTo>
                    <a:pt x="123" y="8"/>
                  </a:lnTo>
                  <a:lnTo>
                    <a:pt x="120" y="8"/>
                  </a:lnTo>
                  <a:lnTo>
                    <a:pt x="118" y="6"/>
                  </a:lnTo>
                  <a:lnTo>
                    <a:pt x="114" y="6"/>
                  </a:lnTo>
                  <a:lnTo>
                    <a:pt x="111" y="6"/>
                  </a:lnTo>
                  <a:lnTo>
                    <a:pt x="108" y="6"/>
                  </a:lnTo>
                  <a:lnTo>
                    <a:pt x="106" y="4"/>
                  </a:lnTo>
                  <a:lnTo>
                    <a:pt x="104" y="4"/>
                  </a:lnTo>
                  <a:lnTo>
                    <a:pt x="102" y="4"/>
                  </a:lnTo>
                  <a:lnTo>
                    <a:pt x="100" y="4"/>
                  </a:lnTo>
                  <a:lnTo>
                    <a:pt x="100" y="2"/>
                  </a:lnTo>
                  <a:lnTo>
                    <a:pt x="97" y="2"/>
                  </a:lnTo>
                  <a:lnTo>
                    <a:pt x="96" y="2"/>
                  </a:lnTo>
                  <a:lnTo>
                    <a:pt x="93" y="2"/>
                  </a:lnTo>
                  <a:lnTo>
                    <a:pt x="91" y="2"/>
                  </a:lnTo>
                  <a:lnTo>
                    <a:pt x="87" y="2"/>
                  </a:lnTo>
                  <a:lnTo>
                    <a:pt x="86" y="2"/>
                  </a:lnTo>
                  <a:lnTo>
                    <a:pt x="83" y="2"/>
                  </a:lnTo>
                  <a:lnTo>
                    <a:pt x="80" y="1"/>
                  </a:lnTo>
                  <a:lnTo>
                    <a:pt x="77" y="1"/>
                  </a:lnTo>
                  <a:lnTo>
                    <a:pt x="75" y="1"/>
                  </a:lnTo>
                  <a:lnTo>
                    <a:pt x="71" y="1"/>
                  </a:lnTo>
                  <a:lnTo>
                    <a:pt x="69" y="1"/>
                  </a:lnTo>
                  <a:lnTo>
                    <a:pt x="67" y="1"/>
                  </a:lnTo>
                  <a:lnTo>
                    <a:pt x="65" y="1"/>
                  </a:lnTo>
                  <a:lnTo>
                    <a:pt x="63" y="1"/>
                  </a:lnTo>
                  <a:lnTo>
                    <a:pt x="62" y="0"/>
                  </a:lnTo>
                  <a:lnTo>
                    <a:pt x="60" y="0"/>
                  </a:lnTo>
                  <a:lnTo>
                    <a:pt x="59" y="0"/>
                  </a:lnTo>
                  <a:lnTo>
                    <a:pt x="57" y="0"/>
                  </a:lnTo>
                  <a:lnTo>
                    <a:pt x="55" y="0"/>
                  </a:lnTo>
                  <a:lnTo>
                    <a:pt x="54" y="0"/>
                  </a:lnTo>
                  <a:lnTo>
                    <a:pt x="52" y="0"/>
                  </a:lnTo>
                  <a:lnTo>
                    <a:pt x="50" y="0"/>
                  </a:lnTo>
                  <a:lnTo>
                    <a:pt x="48" y="0"/>
                  </a:lnTo>
                  <a:lnTo>
                    <a:pt x="46" y="0"/>
                  </a:lnTo>
                  <a:lnTo>
                    <a:pt x="44" y="0"/>
                  </a:lnTo>
                  <a:lnTo>
                    <a:pt x="42" y="0"/>
                  </a:lnTo>
                  <a:lnTo>
                    <a:pt x="39" y="2"/>
                  </a:lnTo>
                  <a:lnTo>
                    <a:pt x="37" y="3"/>
                  </a:lnTo>
                  <a:lnTo>
                    <a:pt x="34" y="6"/>
                  </a:lnTo>
                  <a:lnTo>
                    <a:pt x="31" y="9"/>
                  </a:lnTo>
                  <a:lnTo>
                    <a:pt x="27" y="13"/>
                  </a:lnTo>
                  <a:lnTo>
                    <a:pt x="23" y="17"/>
                  </a:lnTo>
                  <a:lnTo>
                    <a:pt x="19" y="23"/>
                  </a:lnTo>
                  <a:lnTo>
                    <a:pt x="16" y="28"/>
                  </a:lnTo>
                  <a:lnTo>
                    <a:pt x="12" y="35"/>
                  </a:lnTo>
                  <a:lnTo>
                    <a:pt x="8" y="42"/>
                  </a:lnTo>
                  <a:lnTo>
                    <a:pt x="5" y="49"/>
                  </a:lnTo>
                  <a:lnTo>
                    <a:pt x="3" y="55"/>
                  </a:lnTo>
                  <a:lnTo>
                    <a:pt x="1" y="63"/>
                  </a:lnTo>
                  <a:lnTo>
                    <a:pt x="0" y="70"/>
                  </a:lnTo>
                  <a:lnTo>
                    <a:pt x="0" y="78"/>
                  </a:lnTo>
                  <a:lnTo>
                    <a:pt x="3" y="8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5" name="Freeform 146"/>
            <p:cNvSpPr>
              <a:spLocks/>
            </p:cNvSpPr>
            <p:nvPr/>
          </p:nvSpPr>
          <p:spPr bwMode="auto">
            <a:xfrm>
              <a:off x="5733" y="3576"/>
              <a:ext cx="65" cy="256"/>
            </a:xfrm>
            <a:custGeom>
              <a:avLst/>
              <a:gdLst>
                <a:gd name="T0" fmla="*/ 4 w 65"/>
                <a:gd name="T1" fmla="*/ 78 h 256"/>
                <a:gd name="T2" fmla="*/ 1 w 65"/>
                <a:gd name="T3" fmla="*/ 105 h 256"/>
                <a:gd name="T4" fmla="*/ 1 w 65"/>
                <a:gd name="T5" fmla="*/ 138 h 256"/>
                <a:gd name="T6" fmla="*/ 0 w 65"/>
                <a:gd name="T7" fmla="*/ 171 h 256"/>
                <a:gd name="T8" fmla="*/ 0 w 65"/>
                <a:gd name="T9" fmla="*/ 193 h 256"/>
                <a:gd name="T10" fmla="*/ 0 w 65"/>
                <a:gd name="T11" fmla="*/ 199 h 256"/>
                <a:gd name="T12" fmla="*/ 3 w 65"/>
                <a:gd name="T13" fmla="*/ 207 h 256"/>
                <a:gd name="T14" fmla="*/ 8 w 65"/>
                <a:gd name="T15" fmla="*/ 223 h 256"/>
                <a:gd name="T16" fmla="*/ 13 w 65"/>
                <a:gd name="T17" fmla="*/ 239 h 256"/>
                <a:gd name="T18" fmla="*/ 17 w 65"/>
                <a:gd name="T19" fmla="*/ 251 h 256"/>
                <a:gd name="T20" fmla="*/ 21 w 65"/>
                <a:gd name="T21" fmla="*/ 255 h 256"/>
                <a:gd name="T22" fmla="*/ 27 w 65"/>
                <a:gd name="T23" fmla="*/ 249 h 256"/>
                <a:gd name="T24" fmla="*/ 37 w 65"/>
                <a:gd name="T25" fmla="*/ 237 h 256"/>
                <a:gd name="T26" fmla="*/ 46 w 65"/>
                <a:gd name="T27" fmla="*/ 223 h 256"/>
                <a:gd name="T28" fmla="*/ 56 w 65"/>
                <a:gd name="T29" fmla="*/ 207 h 256"/>
                <a:gd name="T30" fmla="*/ 62 w 65"/>
                <a:gd name="T31" fmla="*/ 193 h 256"/>
                <a:gd name="T32" fmla="*/ 63 w 65"/>
                <a:gd name="T33" fmla="*/ 185 h 256"/>
                <a:gd name="T34" fmla="*/ 59 w 65"/>
                <a:gd name="T35" fmla="*/ 183 h 256"/>
                <a:gd name="T36" fmla="*/ 56 w 65"/>
                <a:gd name="T37" fmla="*/ 178 h 256"/>
                <a:gd name="T38" fmla="*/ 51 w 65"/>
                <a:gd name="T39" fmla="*/ 175 h 256"/>
                <a:gd name="T40" fmla="*/ 49 w 65"/>
                <a:gd name="T41" fmla="*/ 172 h 256"/>
                <a:gd name="T42" fmla="*/ 48 w 65"/>
                <a:gd name="T43" fmla="*/ 168 h 256"/>
                <a:gd name="T44" fmla="*/ 48 w 65"/>
                <a:gd name="T45" fmla="*/ 165 h 256"/>
                <a:gd name="T46" fmla="*/ 48 w 65"/>
                <a:gd name="T47" fmla="*/ 160 h 256"/>
                <a:gd name="T48" fmla="*/ 48 w 65"/>
                <a:gd name="T49" fmla="*/ 155 h 256"/>
                <a:gd name="T50" fmla="*/ 48 w 65"/>
                <a:gd name="T51" fmla="*/ 152 h 256"/>
                <a:gd name="T52" fmla="*/ 48 w 65"/>
                <a:gd name="T53" fmla="*/ 147 h 256"/>
                <a:gd name="T54" fmla="*/ 48 w 65"/>
                <a:gd name="T55" fmla="*/ 142 h 256"/>
                <a:gd name="T56" fmla="*/ 53 w 65"/>
                <a:gd name="T57" fmla="*/ 131 h 256"/>
                <a:gd name="T58" fmla="*/ 56 w 65"/>
                <a:gd name="T59" fmla="*/ 121 h 256"/>
                <a:gd name="T60" fmla="*/ 57 w 65"/>
                <a:gd name="T61" fmla="*/ 112 h 256"/>
                <a:gd name="T62" fmla="*/ 50 w 65"/>
                <a:gd name="T63" fmla="*/ 111 h 256"/>
                <a:gd name="T64" fmla="*/ 46 w 65"/>
                <a:gd name="T65" fmla="*/ 110 h 256"/>
                <a:gd name="T66" fmla="*/ 42 w 65"/>
                <a:gd name="T67" fmla="*/ 101 h 256"/>
                <a:gd name="T68" fmla="*/ 38 w 65"/>
                <a:gd name="T69" fmla="*/ 88 h 256"/>
                <a:gd name="T70" fmla="*/ 33 w 65"/>
                <a:gd name="T71" fmla="*/ 76 h 256"/>
                <a:gd name="T72" fmla="*/ 31 w 65"/>
                <a:gd name="T73" fmla="*/ 66 h 256"/>
                <a:gd name="T74" fmla="*/ 29 w 65"/>
                <a:gd name="T75" fmla="*/ 63 h 256"/>
                <a:gd name="T76" fmla="*/ 28 w 65"/>
                <a:gd name="T77" fmla="*/ 63 h 256"/>
                <a:gd name="T78" fmla="*/ 22 w 65"/>
                <a:gd name="T79" fmla="*/ 61 h 256"/>
                <a:gd name="T80" fmla="*/ 18 w 65"/>
                <a:gd name="T81" fmla="*/ 58 h 256"/>
                <a:gd name="T82" fmla="*/ 13 w 65"/>
                <a:gd name="T83" fmla="*/ 56 h 256"/>
                <a:gd name="T84" fmla="*/ 11 w 65"/>
                <a:gd name="T85" fmla="*/ 54 h 256"/>
                <a:gd name="T86" fmla="*/ 13 w 65"/>
                <a:gd name="T87" fmla="*/ 44 h 256"/>
                <a:gd name="T88" fmla="*/ 23 w 65"/>
                <a:gd name="T89" fmla="*/ 21 h 256"/>
                <a:gd name="T90" fmla="*/ 31 w 65"/>
                <a:gd name="T91" fmla="*/ 2 h 256"/>
                <a:gd name="T92" fmla="*/ 32 w 65"/>
                <a:gd name="T93" fmla="*/ 4 h 256"/>
                <a:gd name="T94" fmla="*/ 16 w 65"/>
                <a:gd name="T95" fmla="*/ 43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 h="256">
                  <a:moveTo>
                    <a:pt x="7" y="67"/>
                  </a:moveTo>
                  <a:lnTo>
                    <a:pt x="5" y="71"/>
                  </a:lnTo>
                  <a:lnTo>
                    <a:pt x="4" y="78"/>
                  </a:lnTo>
                  <a:lnTo>
                    <a:pt x="3" y="86"/>
                  </a:lnTo>
                  <a:lnTo>
                    <a:pt x="3" y="94"/>
                  </a:lnTo>
                  <a:lnTo>
                    <a:pt x="1" y="105"/>
                  </a:lnTo>
                  <a:lnTo>
                    <a:pt x="1" y="115"/>
                  </a:lnTo>
                  <a:lnTo>
                    <a:pt x="1" y="126"/>
                  </a:lnTo>
                  <a:lnTo>
                    <a:pt x="1" y="138"/>
                  </a:lnTo>
                  <a:lnTo>
                    <a:pt x="0" y="150"/>
                  </a:lnTo>
                  <a:lnTo>
                    <a:pt x="0" y="161"/>
                  </a:lnTo>
                  <a:lnTo>
                    <a:pt x="0" y="171"/>
                  </a:lnTo>
                  <a:lnTo>
                    <a:pt x="0" y="180"/>
                  </a:lnTo>
                  <a:lnTo>
                    <a:pt x="0" y="188"/>
                  </a:lnTo>
                  <a:lnTo>
                    <a:pt x="0" y="193"/>
                  </a:lnTo>
                  <a:lnTo>
                    <a:pt x="0" y="196"/>
                  </a:lnTo>
                  <a:lnTo>
                    <a:pt x="0" y="197"/>
                  </a:lnTo>
                  <a:lnTo>
                    <a:pt x="0" y="199"/>
                  </a:lnTo>
                  <a:lnTo>
                    <a:pt x="0" y="201"/>
                  </a:lnTo>
                  <a:lnTo>
                    <a:pt x="1" y="204"/>
                  </a:lnTo>
                  <a:lnTo>
                    <a:pt x="3" y="207"/>
                  </a:lnTo>
                  <a:lnTo>
                    <a:pt x="4" y="213"/>
                  </a:lnTo>
                  <a:lnTo>
                    <a:pt x="6" y="217"/>
                  </a:lnTo>
                  <a:lnTo>
                    <a:pt x="8" y="223"/>
                  </a:lnTo>
                  <a:lnTo>
                    <a:pt x="9" y="227"/>
                  </a:lnTo>
                  <a:lnTo>
                    <a:pt x="11" y="233"/>
                  </a:lnTo>
                  <a:lnTo>
                    <a:pt x="13" y="239"/>
                  </a:lnTo>
                  <a:lnTo>
                    <a:pt x="15" y="243"/>
                  </a:lnTo>
                  <a:lnTo>
                    <a:pt x="17" y="247"/>
                  </a:lnTo>
                  <a:lnTo>
                    <a:pt x="17" y="251"/>
                  </a:lnTo>
                  <a:lnTo>
                    <a:pt x="18" y="253"/>
                  </a:lnTo>
                  <a:lnTo>
                    <a:pt x="19" y="255"/>
                  </a:lnTo>
                  <a:lnTo>
                    <a:pt x="21" y="255"/>
                  </a:lnTo>
                  <a:lnTo>
                    <a:pt x="23" y="253"/>
                  </a:lnTo>
                  <a:lnTo>
                    <a:pt x="25" y="251"/>
                  </a:lnTo>
                  <a:lnTo>
                    <a:pt x="27" y="249"/>
                  </a:lnTo>
                  <a:lnTo>
                    <a:pt x="31" y="245"/>
                  </a:lnTo>
                  <a:lnTo>
                    <a:pt x="33" y="241"/>
                  </a:lnTo>
                  <a:lnTo>
                    <a:pt x="37" y="237"/>
                  </a:lnTo>
                  <a:lnTo>
                    <a:pt x="41" y="233"/>
                  </a:lnTo>
                  <a:lnTo>
                    <a:pt x="45" y="227"/>
                  </a:lnTo>
                  <a:lnTo>
                    <a:pt x="46" y="223"/>
                  </a:lnTo>
                  <a:lnTo>
                    <a:pt x="50" y="218"/>
                  </a:lnTo>
                  <a:lnTo>
                    <a:pt x="53" y="213"/>
                  </a:lnTo>
                  <a:lnTo>
                    <a:pt x="56" y="207"/>
                  </a:lnTo>
                  <a:lnTo>
                    <a:pt x="58" y="203"/>
                  </a:lnTo>
                  <a:lnTo>
                    <a:pt x="61" y="198"/>
                  </a:lnTo>
                  <a:lnTo>
                    <a:pt x="62" y="193"/>
                  </a:lnTo>
                  <a:lnTo>
                    <a:pt x="64" y="187"/>
                  </a:lnTo>
                  <a:lnTo>
                    <a:pt x="63" y="187"/>
                  </a:lnTo>
                  <a:lnTo>
                    <a:pt x="63" y="185"/>
                  </a:lnTo>
                  <a:lnTo>
                    <a:pt x="61" y="185"/>
                  </a:lnTo>
                  <a:lnTo>
                    <a:pt x="61" y="183"/>
                  </a:lnTo>
                  <a:lnTo>
                    <a:pt x="59" y="183"/>
                  </a:lnTo>
                  <a:lnTo>
                    <a:pt x="58" y="182"/>
                  </a:lnTo>
                  <a:lnTo>
                    <a:pt x="56" y="180"/>
                  </a:lnTo>
                  <a:lnTo>
                    <a:pt x="56" y="178"/>
                  </a:lnTo>
                  <a:lnTo>
                    <a:pt x="55" y="178"/>
                  </a:lnTo>
                  <a:lnTo>
                    <a:pt x="53" y="176"/>
                  </a:lnTo>
                  <a:lnTo>
                    <a:pt x="51" y="175"/>
                  </a:lnTo>
                  <a:lnTo>
                    <a:pt x="51" y="173"/>
                  </a:lnTo>
                  <a:lnTo>
                    <a:pt x="49" y="173"/>
                  </a:lnTo>
                  <a:lnTo>
                    <a:pt x="49" y="172"/>
                  </a:lnTo>
                  <a:lnTo>
                    <a:pt x="49" y="170"/>
                  </a:lnTo>
                  <a:lnTo>
                    <a:pt x="49" y="168"/>
                  </a:lnTo>
                  <a:lnTo>
                    <a:pt x="48" y="168"/>
                  </a:lnTo>
                  <a:lnTo>
                    <a:pt x="48" y="167"/>
                  </a:lnTo>
                  <a:lnTo>
                    <a:pt x="48" y="165"/>
                  </a:lnTo>
                  <a:lnTo>
                    <a:pt x="48" y="164"/>
                  </a:lnTo>
                  <a:lnTo>
                    <a:pt x="48" y="162"/>
                  </a:lnTo>
                  <a:lnTo>
                    <a:pt x="48" y="160"/>
                  </a:lnTo>
                  <a:lnTo>
                    <a:pt x="48" y="158"/>
                  </a:lnTo>
                  <a:lnTo>
                    <a:pt x="48" y="157"/>
                  </a:lnTo>
                  <a:lnTo>
                    <a:pt x="48" y="155"/>
                  </a:lnTo>
                  <a:lnTo>
                    <a:pt x="48" y="153"/>
                  </a:lnTo>
                  <a:lnTo>
                    <a:pt x="48" y="152"/>
                  </a:lnTo>
                  <a:lnTo>
                    <a:pt x="48" y="150"/>
                  </a:lnTo>
                  <a:lnTo>
                    <a:pt x="48" y="149"/>
                  </a:lnTo>
                  <a:lnTo>
                    <a:pt x="48" y="147"/>
                  </a:lnTo>
                  <a:lnTo>
                    <a:pt x="48" y="146"/>
                  </a:lnTo>
                  <a:lnTo>
                    <a:pt x="48" y="145"/>
                  </a:lnTo>
                  <a:lnTo>
                    <a:pt x="48" y="142"/>
                  </a:lnTo>
                  <a:lnTo>
                    <a:pt x="50" y="138"/>
                  </a:lnTo>
                  <a:lnTo>
                    <a:pt x="51" y="135"/>
                  </a:lnTo>
                  <a:lnTo>
                    <a:pt x="53" y="131"/>
                  </a:lnTo>
                  <a:lnTo>
                    <a:pt x="55" y="127"/>
                  </a:lnTo>
                  <a:lnTo>
                    <a:pt x="56" y="124"/>
                  </a:lnTo>
                  <a:lnTo>
                    <a:pt x="56" y="121"/>
                  </a:lnTo>
                  <a:lnTo>
                    <a:pt x="57" y="118"/>
                  </a:lnTo>
                  <a:lnTo>
                    <a:pt x="57" y="115"/>
                  </a:lnTo>
                  <a:lnTo>
                    <a:pt x="57" y="112"/>
                  </a:lnTo>
                  <a:lnTo>
                    <a:pt x="55" y="111"/>
                  </a:lnTo>
                  <a:lnTo>
                    <a:pt x="53" y="110"/>
                  </a:lnTo>
                  <a:lnTo>
                    <a:pt x="50" y="111"/>
                  </a:lnTo>
                  <a:lnTo>
                    <a:pt x="47" y="111"/>
                  </a:lnTo>
                  <a:lnTo>
                    <a:pt x="46" y="111"/>
                  </a:lnTo>
                  <a:lnTo>
                    <a:pt x="46" y="110"/>
                  </a:lnTo>
                  <a:lnTo>
                    <a:pt x="44" y="108"/>
                  </a:lnTo>
                  <a:lnTo>
                    <a:pt x="44" y="105"/>
                  </a:lnTo>
                  <a:lnTo>
                    <a:pt x="42" y="101"/>
                  </a:lnTo>
                  <a:lnTo>
                    <a:pt x="40" y="97"/>
                  </a:lnTo>
                  <a:lnTo>
                    <a:pt x="38" y="93"/>
                  </a:lnTo>
                  <a:lnTo>
                    <a:pt x="38" y="88"/>
                  </a:lnTo>
                  <a:lnTo>
                    <a:pt x="37" y="84"/>
                  </a:lnTo>
                  <a:lnTo>
                    <a:pt x="35" y="79"/>
                  </a:lnTo>
                  <a:lnTo>
                    <a:pt x="33" y="76"/>
                  </a:lnTo>
                  <a:lnTo>
                    <a:pt x="33" y="71"/>
                  </a:lnTo>
                  <a:lnTo>
                    <a:pt x="31" y="69"/>
                  </a:lnTo>
                  <a:lnTo>
                    <a:pt x="31" y="66"/>
                  </a:lnTo>
                  <a:lnTo>
                    <a:pt x="31" y="65"/>
                  </a:lnTo>
                  <a:lnTo>
                    <a:pt x="31" y="63"/>
                  </a:lnTo>
                  <a:lnTo>
                    <a:pt x="29" y="63"/>
                  </a:lnTo>
                  <a:lnTo>
                    <a:pt x="28" y="63"/>
                  </a:lnTo>
                  <a:lnTo>
                    <a:pt x="26" y="63"/>
                  </a:lnTo>
                  <a:lnTo>
                    <a:pt x="24" y="61"/>
                  </a:lnTo>
                  <a:lnTo>
                    <a:pt x="22" y="61"/>
                  </a:lnTo>
                  <a:lnTo>
                    <a:pt x="22" y="59"/>
                  </a:lnTo>
                  <a:lnTo>
                    <a:pt x="20" y="59"/>
                  </a:lnTo>
                  <a:lnTo>
                    <a:pt x="18" y="58"/>
                  </a:lnTo>
                  <a:lnTo>
                    <a:pt x="17" y="58"/>
                  </a:lnTo>
                  <a:lnTo>
                    <a:pt x="15" y="56"/>
                  </a:lnTo>
                  <a:lnTo>
                    <a:pt x="13" y="56"/>
                  </a:lnTo>
                  <a:lnTo>
                    <a:pt x="11" y="56"/>
                  </a:lnTo>
                  <a:lnTo>
                    <a:pt x="11" y="54"/>
                  </a:lnTo>
                  <a:lnTo>
                    <a:pt x="11" y="50"/>
                  </a:lnTo>
                  <a:lnTo>
                    <a:pt x="13" y="44"/>
                  </a:lnTo>
                  <a:lnTo>
                    <a:pt x="17" y="37"/>
                  </a:lnTo>
                  <a:lnTo>
                    <a:pt x="19" y="30"/>
                  </a:lnTo>
                  <a:lnTo>
                    <a:pt x="23" y="21"/>
                  </a:lnTo>
                  <a:lnTo>
                    <a:pt x="26" y="13"/>
                  </a:lnTo>
                  <a:lnTo>
                    <a:pt x="29" y="6"/>
                  </a:lnTo>
                  <a:lnTo>
                    <a:pt x="31" y="2"/>
                  </a:lnTo>
                  <a:lnTo>
                    <a:pt x="33" y="0"/>
                  </a:lnTo>
                  <a:lnTo>
                    <a:pt x="32" y="4"/>
                  </a:lnTo>
                  <a:lnTo>
                    <a:pt x="28" y="13"/>
                  </a:lnTo>
                  <a:lnTo>
                    <a:pt x="23" y="25"/>
                  </a:lnTo>
                  <a:lnTo>
                    <a:pt x="16" y="43"/>
                  </a:lnTo>
                  <a:lnTo>
                    <a:pt x="7" y="6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6" name="Freeform 147"/>
            <p:cNvSpPr>
              <a:spLocks/>
            </p:cNvSpPr>
            <p:nvPr/>
          </p:nvSpPr>
          <p:spPr bwMode="auto">
            <a:xfrm>
              <a:off x="4904" y="4059"/>
              <a:ext cx="931" cy="381"/>
            </a:xfrm>
            <a:custGeom>
              <a:avLst/>
              <a:gdLst>
                <a:gd name="T0" fmla="*/ 0 w 931"/>
                <a:gd name="T1" fmla="*/ 42 h 381"/>
                <a:gd name="T2" fmla="*/ 118 w 931"/>
                <a:gd name="T3" fmla="*/ 7 h 381"/>
                <a:gd name="T4" fmla="*/ 279 w 931"/>
                <a:gd name="T5" fmla="*/ 116 h 381"/>
                <a:gd name="T6" fmla="*/ 523 w 931"/>
                <a:gd name="T7" fmla="*/ 0 h 381"/>
                <a:gd name="T8" fmla="*/ 652 w 931"/>
                <a:gd name="T9" fmla="*/ 145 h 381"/>
                <a:gd name="T10" fmla="*/ 930 w 931"/>
                <a:gd name="T11" fmla="*/ 336 h 381"/>
                <a:gd name="T12" fmla="*/ 927 w 931"/>
                <a:gd name="T13" fmla="*/ 364 h 381"/>
                <a:gd name="T14" fmla="*/ 903 w 931"/>
                <a:gd name="T15" fmla="*/ 376 h 381"/>
                <a:gd name="T16" fmla="*/ 867 w 931"/>
                <a:gd name="T17" fmla="*/ 380 h 381"/>
                <a:gd name="T18" fmla="*/ 366 w 931"/>
                <a:gd name="T19" fmla="*/ 118 h 381"/>
                <a:gd name="T20" fmla="*/ 774 w 931"/>
                <a:gd name="T21" fmla="*/ 349 h 381"/>
                <a:gd name="T22" fmla="*/ 149 w 931"/>
                <a:gd name="T23" fmla="*/ 162 h 381"/>
                <a:gd name="T24" fmla="*/ 27 w 931"/>
                <a:gd name="T25" fmla="*/ 40 h 381"/>
                <a:gd name="T26" fmla="*/ 0 w 931"/>
                <a:gd name="T27" fmla="*/ 42 h 381"/>
                <a:gd name="T28" fmla="*/ 0 w 931"/>
                <a:gd name="T29" fmla="*/ 42 h 3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1" h="381">
                  <a:moveTo>
                    <a:pt x="0" y="42"/>
                  </a:moveTo>
                  <a:lnTo>
                    <a:pt x="118" y="7"/>
                  </a:lnTo>
                  <a:lnTo>
                    <a:pt x="279" y="116"/>
                  </a:lnTo>
                  <a:lnTo>
                    <a:pt x="523" y="0"/>
                  </a:lnTo>
                  <a:lnTo>
                    <a:pt x="652" y="145"/>
                  </a:lnTo>
                  <a:lnTo>
                    <a:pt x="930" y="336"/>
                  </a:lnTo>
                  <a:lnTo>
                    <a:pt x="927" y="364"/>
                  </a:lnTo>
                  <a:lnTo>
                    <a:pt x="903" y="376"/>
                  </a:lnTo>
                  <a:lnTo>
                    <a:pt x="867" y="380"/>
                  </a:lnTo>
                  <a:lnTo>
                    <a:pt x="366" y="118"/>
                  </a:lnTo>
                  <a:lnTo>
                    <a:pt x="774" y="349"/>
                  </a:lnTo>
                  <a:lnTo>
                    <a:pt x="149" y="162"/>
                  </a:lnTo>
                  <a:lnTo>
                    <a:pt x="27" y="40"/>
                  </a:lnTo>
                  <a:lnTo>
                    <a:pt x="0" y="42"/>
                  </a:lnTo>
                </a:path>
              </a:pathLst>
            </a:custGeom>
            <a:solidFill>
              <a:srgbClr val="FFEFCE"/>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7" name="Freeform 148"/>
            <p:cNvSpPr>
              <a:spLocks/>
            </p:cNvSpPr>
            <p:nvPr/>
          </p:nvSpPr>
          <p:spPr bwMode="auto">
            <a:xfrm>
              <a:off x="4945" y="4063"/>
              <a:ext cx="804" cy="463"/>
            </a:xfrm>
            <a:custGeom>
              <a:avLst/>
              <a:gdLst>
                <a:gd name="T0" fmla="*/ 28 w 804"/>
                <a:gd name="T1" fmla="*/ 22 h 463"/>
                <a:gd name="T2" fmla="*/ 38 w 804"/>
                <a:gd name="T3" fmla="*/ 20 h 463"/>
                <a:gd name="T4" fmla="*/ 48 w 804"/>
                <a:gd name="T5" fmla="*/ 24 h 463"/>
                <a:gd name="T6" fmla="*/ 56 w 804"/>
                <a:gd name="T7" fmla="*/ 33 h 463"/>
                <a:gd name="T8" fmla="*/ 63 w 804"/>
                <a:gd name="T9" fmla="*/ 49 h 463"/>
                <a:gd name="T10" fmla="*/ 74 w 804"/>
                <a:gd name="T11" fmla="*/ 77 h 463"/>
                <a:gd name="T12" fmla="*/ 87 w 804"/>
                <a:gd name="T13" fmla="*/ 103 h 463"/>
                <a:gd name="T14" fmla="*/ 98 w 804"/>
                <a:gd name="T15" fmla="*/ 117 h 463"/>
                <a:gd name="T16" fmla="*/ 116 w 804"/>
                <a:gd name="T17" fmla="*/ 114 h 463"/>
                <a:gd name="T18" fmla="*/ 167 w 804"/>
                <a:gd name="T19" fmla="*/ 105 h 463"/>
                <a:gd name="T20" fmla="*/ 241 w 804"/>
                <a:gd name="T21" fmla="*/ 88 h 463"/>
                <a:gd name="T22" fmla="*/ 324 w 804"/>
                <a:gd name="T23" fmla="*/ 64 h 463"/>
                <a:gd name="T24" fmla="*/ 382 w 804"/>
                <a:gd name="T25" fmla="*/ 40 h 463"/>
                <a:gd name="T26" fmla="*/ 415 w 804"/>
                <a:gd name="T27" fmla="*/ 21 h 463"/>
                <a:gd name="T28" fmla="*/ 435 w 804"/>
                <a:gd name="T29" fmla="*/ 7 h 463"/>
                <a:gd name="T30" fmla="*/ 451 w 804"/>
                <a:gd name="T31" fmla="*/ 0 h 463"/>
                <a:gd name="T32" fmla="*/ 460 w 804"/>
                <a:gd name="T33" fmla="*/ 1 h 463"/>
                <a:gd name="T34" fmla="*/ 468 w 804"/>
                <a:gd name="T35" fmla="*/ 1 h 463"/>
                <a:gd name="T36" fmla="*/ 475 w 804"/>
                <a:gd name="T37" fmla="*/ 1 h 463"/>
                <a:gd name="T38" fmla="*/ 483 w 804"/>
                <a:gd name="T39" fmla="*/ 5 h 463"/>
                <a:gd name="T40" fmla="*/ 488 w 804"/>
                <a:gd name="T41" fmla="*/ 16 h 463"/>
                <a:gd name="T42" fmla="*/ 489 w 804"/>
                <a:gd name="T43" fmla="*/ 36 h 463"/>
                <a:gd name="T44" fmla="*/ 486 w 804"/>
                <a:gd name="T45" fmla="*/ 57 h 463"/>
                <a:gd name="T46" fmla="*/ 484 w 804"/>
                <a:gd name="T47" fmla="*/ 76 h 463"/>
                <a:gd name="T48" fmla="*/ 478 w 804"/>
                <a:gd name="T49" fmla="*/ 84 h 463"/>
                <a:gd name="T50" fmla="*/ 460 w 804"/>
                <a:gd name="T51" fmla="*/ 83 h 463"/>
                <a:gd name="T52" fmla="*/ 442 w 804"/>
                <a:gd name="T53" fmla="*/ 80 h 463"/>
                <a:gd name="T54" fmla="*/ 432 w 804"/>
                <a:gd name="T55" fmla="*/ 81 h 463"/>
                <a:gd name="T56" fmla="*/ 444 w 804"/>
                <a:gd name="T57" fmla="*/ 99 h 463"/>
                <a:gd name="T58" fmla="*/ 483 w 804"/>
                <a:gd name="T59" fmla="*/ 138 h 463"/>
                <a:gd name="T60" fmla="*/ 529 w 804"/>
                <a:gd name="T61" fmla="*/ 179 h 463"/>
                <a:gd name="T62" fmla="*/ 560 w 804"/>
                <a:gd name="T63" fmla="*/ 206 h 463"/>
                <a:gd name="T64" fmla="*/ 590 w 804"/>
                <a:gd name="T65" fmla="*/ 229 h 463"/>
                <a:gd name="T66" fmla="*/ 638 w 804"/>
                <a:gd name="T67" fmla="*/ 262 h 463"/>
                <a:gd name="T68" fmla="*/ 687 w 804"/>
                <a:gd name="T69" fmla="*/ 295 h 463"/>
                <a:gd name="T70" fmla="*/ 729 w 804"/>
                <a:gd name="T71" fmla="*/ 320 h 463"/>
                <a:gd name="T72" fmla="*/ 758 w 804"/>
                <a:gd name="T73" fmla="*/ 337 h 463"/>
                <a:gd name="T74" fmla="*/ 781 w 804"/>
                <a:gd name="T75" fmla="*/ 350 h 463"/>
                <a:gd name="T76" fmla="*/ 795 w 804"/>
                <a:gd name="T77" fmla="*/ 358 h 463"/>
                <a:gd name="T78" fmla="*/ 802 w 804"/>
                <a:gd name="T79" fmla="*/ 360 h 463"/>
                <a:gd name="T80" fmla="*/ 791 w 804"/>
                <a:gd name="T81" fmla="*/ 363 h 463"/>
                <a:gd name="T82" fmla="*/ 742 w 804"/>
                <a:gd name="T83" fmla="*/ 369 h 463"/>
                <a:gd name="T84" fmla="*/ 672 w 804"/>
                <a:gd name="T85" fmla="*/ 381 h 463"/>
                <a:gd name="T86" fmla="*/ 598 w 804"/>
                <a:gd name="T87" fmla="*/ 400 h 463"/>
                <a:gd name="T88" fmla="*/ 549 w 804"/>
                <a:gd name="T89" fmla="*/ 418 h 463"/>
                <a:gd name="T90" fmla="*/ 513 w 804"/>
                <a:gd name="T91" fmla="*/ 437 h 463"/>
                <a:gd name="T92" fmla="*/ 488 w 804"/>
                <a:gd name="T93" fmla="*/ 454 h 463"/>
                <a:gd name="T94" fmla="*/ 476 w 804"/>
                <a:gd name="T95" fmla="*/ 462 h 463"/>
                <a:gd name="T96" fmla="*/ 417 w 804"/>
                <a:gd name="T97" fmla="*/ 406 h 463"/>
                <a:gd name="T98" fmla="*/ 269 w 804"/>
                <a:gd name="T99" fmla="*/ 286 h 463"/>
                <a:gd name="T100" fmla="*/ 107 w 804"/>
                <a:gd name="T101" fmla="*/ 163 h 463"/>
                <a:gd name="T102" fmla="*/ 13 w 804"/>
                <a:gd name="T103" fmla="*/ 91 h 463"/>
                <a:gd name="T104" fmla="*/ 5 w 804"/>
                <a:gd name="T105" fmla="*/ 83 h 463"/>
                <a:gd name="T106" fmla="*/ 1 w 804"/>
                <a:gd name="T107" fmla="*/ 63 h 463"/>
                <a:gd name="T108" fmla="*/ 0 w 804"/>
                <a:gd name="T109" fmla="*/ 42 h 463"/>
                <a:gd name="T110" fmla="*/ 12 w 804"/>
                <a:gd name="T111" fmla="*/ 25 h 4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4" h="463">
                  <a:moveTo>
                    <a:pt x="18" y="22"/>
                  </a:moveTo>
                  <a:lnTo>
                    <a:pt x="22" y="22"/>
                  </a:lnTo>
                  <a:lnTo>
                    <a:pt x="25" y="22"/>
                  </a:lnTo>
                  <a:lnTo>
                    <a:pt x="28" y="22"/>
                  </a:lnTo>
                  <a:lnTo>
                    <a:pt x="32" y="20"/>
                  </a:lnTo>
                  <a:lnTo>
                    <a:pt x="34" y="20"/>
                  </a:lnTo>
                  <a:lnTo>
                    <a:pt x="36" y="20"/>
                  </a:lnTo>
                  <a:lnTo>
                    <a:pt x="38" y="20"/>
                  </a:lnTo>
                  <a:lnTo>
                    <a:pt x="42" y="19"/>
                  </a:lnTo>
                  <a:lnTo>
                    <a:pt x="44" y="21"/>
                  </a:lnTo>
                  <a:lnTo>
                    <a:pt x="46" y="22"/>
                  </a:lnTo>
                  <a:lnTo>
                    <a:pt x="48" y="24"/>
                  </a:lnTo>
                  <a:lnTo>
                    <a:pt x="50" y="24"/>
                  </a:lnTo>
                  <a:lnTo>
                    <a:pt x="52" y="28"/>
                  </a:lnTo>
                  <a:lnTo>
                    <a:pt x="54" y="29"/>
                  </a:lnTo>
                  <a:lnTo>
                    <a:pt x="56" y="33"/>
                  </a:lnTo>
                  <a:lnTo>
                    <a:pt x="58" y="36"/>
                  </a:lnTo>
                  <a:lnTo>
                    <a:pt x="59" y="40"/>
                  </a:lnTo>
                  <a:lnTo>
                    <a:pt x="61" y="44"/>
                  </a:lnTo>
                  <a:lnTo>
                    <a:pt x="63" y="49"/>
                  </a:lnTo>
                  <a:lnTo>
                    <a:pt x="65" y="55"/>
                  </a:lnTo>
                  <a:lnTo>
                    <a:pt x="67" y="62"/>
                  </a:lnTo>
                  <a:lnTo>
                    <a:pt x="71" y="69"/>
                  </a:lnTo>
                  <a:lnTo>
                    <a:pt x="74" y="77"/>
                  </a:lnTo>
                  <a:lnTo>
                    <a:pt x="78" y="83"/>
                  </a:lnTo>
                  <a:lnTo>
                    <a:pt x="80" y="91"/>
                  </a:lnTo>
                  <a:lnTo>
                    <a:pt x="83" y="97"/>
                  </a:lnTo>
                  <a:lnTo>
                    <a:pt x="87" y="103"/>
                  </a:lnTo>
                  <a:lnTo>
                    <a:pt x="91" y="108"/>
                  </a:lnTo>
                  <a:lnTo>
                    <a:pt x="92" y="113"/>
                  </a:lnTo>
                  <a:lnTo>
                    <a:pt x="96" y="116"/>
                  </a:lnTo>
                  <a:lnTo>
                    <a:pt x="98" y="117"/>
                  </a:lnTo>
                  <a:lnTo>
                    <a:pt x="102" y="117"/>
                  </a:lnTo>
                  <a:lnTo>
                    <a:pt x="103" y="117"/>
                  </a:lnTo>
                  <a:lnTo>
                    <a:pt x="109" y="116"/>
                  </a:lnTo>
                  <a:lnTo>
                    <a:pt x="116" y="114"/>
                  </a:lnTo>
                  <a:lnTo>
                    <a:pt x="127" y="113"/>
                  </a:lnTo>
                  <a:lnTo>
                    <a:pt x="138" y="111"/>
                  </a:lnTo>
                  <a:lnTo>
                    <a:pt x="152" y="108"/>
                  </a:lnTo>
                  <a:lnTo>
                    <a:pt x="167" y="105"/>
                  </a:lnTo>
                  <a:lnTo>
                    <a:pt x="184" y="101"/>
                  </a:lnTo>
                  <a:lnTo>
                    <a:pt x="202" y="97"/>
                  </a:lnTo>
                  <a:lnTo>
                    <a:pt x="221" y="93"/>
                  </a:lnTo>
                  <a:lnTo>
                    <a:pt x="241" y="88"/>
                  </a:lnTo>
                  <a:lnTo>
                    <a:pt x="261" y="83"/>
                  </a:lnTo>
                  <a:lnTo>
                    <a:pt x="282" y="77"/>
                  </a:lnTo>
                  <a:lnTo>
                    <a:pt x="303" y="70"/>
                  </a:lnTo>
                  <a:lnTo>
                    <a:pt x="324" y="64"/>
                  </a:lnTo>
                  <a:lnTo>
                    <a:pt x="346" y="56"/>
                  </a:lnTo>
                  <a:lnTo>
                    <a:pt x="359" y="51"/>
                  </a:lnTo>
                  <a:lnTo>
                    <a:pt x="372" y="46"/>
                  </a:lnTo>
                  <a:lnTo>
                    <a:pt x="382" y="40"/>
                  </a:lnTo>
                  <a:lnTo>
                    <a:pt x="393" y="34"/>
                  </a:lnTo>
                  <a:lnTo>
                    <a:pt x="401" y="30"/>
                  </a:lnTo>
                  <a:lnTo>
                    <a:pt x="409" y="25"/>
                  </a:lnTo>
                  <a:lnTo>
                    <a:pt x="415" y="21"/>
                  </a:lnTo>
                  <a:lnTo>
                    <a:pt x="422" y="16"/>
                  </a:lnTo>
                  <a:lnTo>
                    <a:pt x="426" y="13"/>
                  </a:lnTo>
                  <a:lnTo>
                    <a:pt x="432" y="9"/>
                  </a:lnTo>
                  <a:lnTo>
                    <a:pt x="435" y="7"/>
                  </a:lnTo>
                  <a:lnTo>
                    <a:pt x="440" y="3"/>
                  </a:lnTo>
                  <a:lnTo>
                    <a:pt x="443" y="2"/>
                  </a:lnTo>
                  <a:lnTo>
                    <a:pt x="447" y="0"/>
                  </a:lnTo>
                  <a:lnTo>
                    <a:pt x="451" y="0"/>
                  </a:lnTo>
                  <a:lnTo>
                    <a:pt x="455" y="0"/>
                  </a:lnTo>
                  <a:lnTo>
                    <a:pt x="456" y="1"/>
                  </a:lnTo>
                  <a:lnTo>
                    <a:pt x="458" y="1"/>
                  </a:lnTo>
                  <a:lnTo>
                    <a:pt x="460" y="1"/>
                  </a:lnTo>
                  <a:lnTo>
                    <a:pt x="462" y="1"/>
                  </a:lnTo>
                  <a:lnTo>
                    <a:pt x="464" y="1"/>
                  </a:lnTo>
                  <a:lnTo>
                    <a:pt x="466" y="1"/>
                  </a:lnTo>
                  <a:lnTo>
                    <a:pt x="468" y="1"/>
                  </a:lnTo>
                  <a:lnTo>
                    <a:pt x="470" y="0"/>
                  </a:lnTo>
                  <a:lnTo>
                    <a:pt x="472" y="1"/>
                  </a:lnTo>
                  <a:lnTo>
                    <a:pt x="473" y="1"/>
                  </a:lnTo>
                  <a:lnTo>
                    <a:pt x="475" y="1"/>
                  </a:lnTo>
                  <a:lnTo>
                    <a:pt x="477" y="1"/>
                  </a:lnTo>
                  <a:lnTo>
                    <a:pt x="479" y="3"/>
                  </a:lnTo>
                  <a:lnTo>
                    <a:pt x="481" y="3"/>
                  </a:lnTo>
                  <a:lnTo>
                    <a:pt x="483" y="5"/>
                  </a:lnTo>
                  <a:lnTo>
                    <a:pt x="484" y="5"/>
                  </a:lnTo>
                  <a:lnTo>
                    <a:pt x="486" y="9"/>
                  </a:lnTo>
                  <a:lnTo>
                    <a:pt x="488" y="12"/>
                  </a:lnTo>
                  <a:lnTo>
                    <a:pt x="488" y="16"/>
                  </a:lnTo>
                  <a:lnTo>
                    <a:pt x="490" y="20"/>
                  </a:lnTo>
                  <a:lnTo>
                    <a:pt x="489" y="26"/>
                  </a:lnTo>
                  <a:lnTo>
                    <a:pt x="489" y="30"/>
                  </a:lnTo>
                  <a:lnTo>
                    <a:pt x="489" y="36"/>
                  </a:lnTo>
                  <a:lnTo>
                    <a:pt x="489" y="40"/>
                  </a:lnTo>
                  <a:lnTo>
                    <a:pt x="487" y="46"/>
                  </a:lnTo>
                  <a:lnTo>
                    <a:pt x="487" y="52"/>
                  </a:lnTo>
                  <a:lnTo>
                    <a:pt x="486" y="57"/>
                  </a:lnTo>
                  <a:lnTo>
                    <a:pt x="486" y="62"/>
                  </a:lnTo>
                  <a:lnTo>
                    <a:pt x="484" y="68"/>
                  </a:lnTo>
                  <a:lnTo>
                    <a:pt x="484" y="72"/>
                  </a:lnTo>
                  <a:lnTo>
                    <a:pt x="484" y="76"/>
                  </a:lnTo>
                  <a:lnTo>
                    <a:pt x="484" y="79"/>
                  </a:lnTo>
                  <a:lnTo>
                    <a:pt x="483" y="82"/>
                  </a:lnTo>
                  <a:lnTo>
                    <a:pt x="482" y="83"/>
                  </a:lnTo>
                  <a:lnTo>
                    <a:pt x="478" y="84"/>
                  </a:lnTo>
                  <a:lnTo>
                    <a:pt x="475" y="84"/>
                  </a:lnTo>
                  <a:lnTo>
                    <a:pt x="470" y="84"/>
                  </a:lnTo>
                  <a:lnTo>
                    <a:pt x="466" y="83"/>
                  </a:lnTo>
                  <a:lnTo>
                    <a:pt x="460" y="83"/>
                  </a:lnTo>
                  <a:lnTo>
                    <a:pt x="456" y="81"/>
                  </a:lnTo>
                  <a:lnTo>
                    <a:pt x="451" y="81"/>
                  </a:lnTo>
                  <a:lnTo>
                    <a:pt x="446" y="80"/>
                  </a:lnTo>
                  <a:lnTo>
                    <a:pt x="442" y="80"/>
                  </a:lnTo>
                  <a:lnTo>
                    <a:pt x="438" y="79"/>
                  </a:lnTo>
                  <a:lnTo>
                    <a:pt x="434" y="80"/>
                  </a:lnTo>
                  <a:lnTo>
                    <a:pt x="432" y="80"/>
                  </a:lnTo>
                  <a:lnTo>
                    <a:pt x="432" y="81"/>
                  </a:lnTo>
                  <a:lnTo>
                    <a:pt x="432" y="82"/>
                  </a:lnTo>
                  <a:lnTo>
                    <a:pt x="433" y="86"/>
                  </a:lnTo>
                  <a:lnTo>
                    <a:pt x="438" y="92"/>
                  </a:lnTo>
                  <a:lnTo>
                    <a:pt x="444" y="99"/>
                  </a:lnTo>
                  <a:lnTo>
                    <a:pt x="452" y="107"/>
                  </a:lnTo>
                  <a:lnTo>
                    <a:pt x="461" y="117"/>
                  </a:lnTo>
                  <a:lnTo>
                    <a:pt x="472" y="127"/>
                  </a:lnTo>
                  <a:lnTo>
                    <a:pt x="483" y="138"/>
                  </a:lnTo>
                  <a:lnTo>
                    <a:pt x="495" y="147"/>
                  </a:lnTo>
                  <a:lnTo>
                    <a:pt x="507" y="159"/>
                  </a:lnTo>
                  <a:lnTo>
                    <a:pt x="518" y="170"/>
                  </a:lnTo>
                  <a:lnTo>
                    <a:pt x="529" y="179"/>
                  </a:lnTo>
                  <a:lnTo>
                    <a:pt x="539" y="188"/>
                  </a:lnTo>
                  <a:lnTo>
                    <a:pt x="547" y="196"/>
                  </a:lnTo>
                  <a:lnTo>
                    <a:pt x="555" y="202"/>
                  </a:lnTo>
                  <a:lnTo>
                    <a:pt x="560" y="206"/>
                  </a:lnTo>
                  <a:lnTo>
                    <a:pt x="564" y="208"/>
                  </a:lnTo>
                  <a:lnTo>
                    <a:pt x="571" y="215"/>
                  </a:lnTo>
                  <a:lnTo>
                    <a:pt x="580" y="221"/>
                  </a:lnTo>
                  <a:lnTo>
                    <a:pt x="590" y="229"/>
                  </a:lnTo>
                  <a:lnTo>
                    <a:pt x="601" y="237"/>
                  </a:lnTo>
                  <a:lnTo>
                    <a:pt x="612" y="246"/>
                  </a:lnTo>
                  <a:lnTo>
                    <a:pt x="625" y="253"/>
                  </a:lnTo>
                  <a:lnTo>
                    <a:pt x="638" y="262"/>
                  </a:lnTo>
                  <a:lnTo>
                    <a:pt x="651" y="269"/>
                  </a:lnTo>
                  <a:lnTo>
                    <a:pt x="662" y="279"/>
                  </a:lnTo>
                  <a:lnTo>
                    <a:pt x="675" y="286"/>
                  </a:lnTo>
                  <a:lnTo>
                    <a:pt x="687" y="295"/>
                  </a:lnTo>
                  <a:lnTo>
                    <a:pt x="700" y="302"/>
                  </a:lnTo>
                  <a:lnTo>
                    <a:pt x="710" y="309"/>
                  </a:lnTo>
                  <a:lnTo>
                    <a:pt x="721" y="315"/>
                  </a:lnTo>
                  <a:lnTo>
                    <a:pt x="729" y="320"/>
                  </a:lnTo>
                  <a:lnTo>
                    <a:pt x="737" y="323"/>
                  </a:lnTo>
                  <a:lnTo>
                    <a:pt x="744" y="328"/>
                  </a:lnTo>
                  <a:lnTo>
                    <a:pt x="751" y="333"/>
                  </a:lnTo>
                  <a:lnTo>
                    <a:pt x="758" y="337"/>
                  </a:lnTo>
                  <a:lnTo>
                    <a:pt x="765" y="341"/>
                  </a:lnTo>
                  <a:lnTo>
                    <a:pt x="770" y="344"/>
                  </a:lnTo>
                  <a:lnTo>
                    <a:pt x="776" y="347"/>
                  </a:lnTo>
                  <a:lnTo>
                    <a:pt x="781" y="350"/>
                  </a:lnTo>
                  <a:lnTo>
                    <a:pt x="786" y="352"/>
                  </a:lnTo>
                  <a:lnTo>
                    <a:pt x="789" y="354"/>
                  </a:lnTo>
                  <a:lnTo>
                    <a:pt x="793" y="356"/>
                  </a:lnTo>
                  <a:lnTo>
                    <a:pt x="795" y="358"/>
                  </a:lnTo>
                  <a:lnTo>
                    <a:pt x="798" y="358"/>
                  </a:lnTo>
                  <a:lnTo>
                    <a:pt x="799" y="360"/>
                  </a:lnTo>
                  <a:lnTo>
                    <a:pt x="801" y="360"/>
                  </a:lnTo>
                  <a:lnTo>
                    <a:pt x="802" y="360"/>
                  </a:lnTo>
                  <a:lnTo>
                    <a:pt x="803" y="360"/>
                  </a:lnTo>
                  <a:lnTo>
                    <a:pt x="801" y="361"/>
                  </a:lnTo>
                  <a:lnTo>
                    <a:pt x="797" y="361"/>
                  </a:lnTo>
                  <a:lnTo>
                    <a:pt x="791" y="363"/>
                  </a:lnTo>
                  <a:lnTo>
                    <a:pt x="782" y="363"/>
                  </a:lnTo>
                  <a:lnTo>
                    <a:pt x="770" y="364"/>
                  </a:lnTo>
                  <a:lnTo>
                    <a:pt x="757" y="366"/>
                  </a:lnTo>
                  <a:lnTo>
                    <a:pt x="742" y="369"/>
                  </a:lnTo>
                  <a:lnTo>
                    <a:pt x="727" y="370"/>
                  </a:lnTo>
                  <a:lnTo>
                    <a:pt x="709" y="374"/>
                  </a:lnTo>
                  <a:lnTo>
                    <a:pt x="691" y="377"/>
                  </a:lnTo>
                  <a:lnTo>
                    <a:pt x="672" y="381"/>
                  </a:lnTo>
                  <a:lnTo>
                    <a:pt x="654" y="385"/>
                  </a:lnTo>
                  <a:lnTo>
                    <a:pt x="635" y="390"/>
                  </a:lnTo>
                  <a:lnTo>
                    <a:pt x="616" y="395"/>
                  </a:lnTo>
                  <a:lnTo>
                    <a:pt x="598" y="400"/>
                  </a:lnTo>
                  <a:lnTo>
                    <a:pt x="581" y="405"/>
                  </a:lnTo>
                  <a:lnTo>
                    <a:pt x="570" y="409"/>
                  </a:lnTo>
                  <a:lnTo>
                    <a:pt x="559" y="413"/>
                  </a:lnTo>
                  <a:lnTo>
                    <a:pt x="549" y="418"/>
                  </a:lnTo>
                  <a:lnTo>
                    <a:pt x="539" y="421"/>
                  </a:lnTo>
                  <a:lnTo>
                    <a:pt x="530" y="427"/>
                  </a:lnTo>
                  <a:lnTo>
                    <a:pt x="521" y="431"/>
                  </a:lnTo>
                  <a:lnTo>
                    <a:pt x="513" y="437"/>
                  </a:lnTo>
                  <a:lnTo>
                    <a:pt x="507" y="441"/>
                  </a:lnTo>
                  <a:lnTo>
                    <a:pt x="499" y="447"/>
                  </a:lnTo>
                  <a:lnTo>
                    <a:pt x="493" y="450"/>
                  </a:lnTo>
                  <a:lnTo>
                    <a:pt x="488" y="454"/>
                  </a:lnTo>
                  <a:lnTo>
                    <a:pt x="484" y="457"/>
                  </a:lnTo>
                  <a:lnTo>
                    <a:pt x="481" y="460"/>
                  </a:lnTo>
                  <a:lnTo>
                    <a:pt x="478" y="462"/>
                  </a:lnTo>
                  <a:lnTo>
                    <a:pt x="476" y="462"/>
                  </a:lnTo>
                  <a:lnTo>
                    <a:pt x="463" y="448"/>
                  </a:lnTo>
                  <a:lnTo>
                    <a:pt x="444" y="429"/>
                  </a:lnTo>
                  <a:lnTo>
                    <a:pt x="417" y="406"/>
                  </a:lnTo>
                  <a:lnTo>
                    <a:pt x="386" y="379"/>
                  </a:lnTo>
                  <a:lnTo>
                    <a:pt x="349" y="350"/>
                  </a:lnTo>
                  <a:lnTo>
                    <a:pt x="310" y="318"/>
                  </a:lnTo>
                  <a:lnTo>
                    <a:pt x="269" y="286"/>
                  </a:lnTo>
                  <a:lnTo>
                    <a:pt x="227" y="253"/>
                  </a:lnTo>
                  <a:lnTo>
                    <a:pt x="185" y="221"/>
                  </a:lnTo>
                  <a:lnTo>
                    <a:pt x="145" y="191"/>
                  </a:lnTo>
                  <a:lnTo>
                    <a:pt x="107" y="163"/>
                  </a:lnTo>
                  <a:lnTo>
                    <a:pt x="75" y="138"/>
                  </a:lnTo>
                  <a:lnTo>
                    <a:pt x="46" y="118"/>
                  </a:lnTo>
                  <a:lnTo>
                    <a:pt x="26" y="102"/>
                  </a:lnTo>
                  <a:lnTo>
                    <a:pt x="13" y="91"/>
                  </a:lnTo>
                  <a:lnTo>
                    <a:pt x="8" y="87"/>
                  </a:lnTo>
                  <a:lnTo>
                    <a:pt x="7" y="87"/>
                  </a:lnTo>
                  <a:lnTo>
                    <a:pt x="7" y="86"/>
                  </a:lnTo>
                  <a:lnTo>
                    <a:pt x="5" y="83"/>
                  </a:lnTo>
                  <a:lnTo>
                    <a:pt x="5" y="78"/>
                  </a:lnTo>
                  <a:lnTo>
                    <a:pt x="4" y="74"/>
                  </a:lnTo>
                  <a:lnTo>
                    <a:pt x="2" y="69"/>
                  </a:lnTo>
                  <a:lnTo>
                    <a:pt x="1" y="63"/>
                  </a:lnTo>
                  <a:lnTo>
                    <a:pt x="1" y="57"/>
                  </a:lnTo>
                  <a:lnTo>
                    <a:pt x="0" y="52"/>
                  </a:lnTo>
                  <a:lnTo>
                    <a:pt x="0" y="47"/>
                  </a:lnTo>
                  <a:lnTo>
                    <a:pt x="0" y="42"/>
                  </a:lnTo>
                  <a:lnTo>
                    <a:pt x="2" y="36"/>
                  </a:lnTo>
                  <a:lnTo>
                    <a:pt x="4" y="32"/>
                  </a:lnTo>
                  <a:lnTo>
                    <a:pt x="8" y="28"/>
                  </a:lnTo>
                  <a:lnTo>
                    <a:pt x="12" y="25"/>
                  </a:lnTo>
                  <a:lnTo>
                    <a:pt x="18" y="22"/>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8" name="Freeform 149"/>
            <p:cNvSpPr>
              <a:spLocks/>
            </p:cNvSpPr>
            <p:nvPr/>
          </p:nvSpPr>
          <p:spPr bwMode="auto">
            <a:xfrm>
              <a:off x="4890" y="4061"/>
              <a:ext cx="329" cy="291"/>
            </a:xfrm>
            <a:custGeom>
              <a:avLst/>
              <a:gdLst>
                <a:gd name="T0" fmla="*/ 133 w 329"/>
                <a:gd name="T1" fmla="*/ 7 h 291"/>
                <a:gd name="T2" fmla="*/ 138 w 329"/>
                <a:gd name="T3" fmla="*/ 16 h 291"/>
                <a:gd name="T4" fmla="*/ 140 w 329"/>
                <a:gd name="T5" fmla="*/ 28 h 291"/>
                <a:gd name="T6" fmla="*/ 141 w 329"/>
                <a:gd name="T7" fmla="*/ 42 h 291"/>
                <a:gd name="T8" fmla="*/ 142 w 329"/>
                <a:gd name="T9" fmla="*/ 59 h 291"/>
                <a:gd name="T10" fmla="*/ 142 w 329"/>
                <a:gd name="T11" fmla="*/ 74 h 291"/>
                <a:gd name="T12" fmla="*/ 142 w 329"/>
                <a:gd name="T13" fmla="*/ 89 h 291"/>
                <a:gd name="T14" fmla="*/ 143 w 329"/>
                <a:gd name="T15" fmla="*/ 101 h 291"/>
                <a:gd name="T16" fmla="*/ 148 w 329"/>
                <a:gd name="T17" fmla="*/ 119 h 291"/>
                <a:gd name="T18" fmla="*/ 166 w 329"/>
                <a:gd name="T19" fmla="*/ 147 h 291"/>
                <a:gd name="T20" fmla="*/ 192 w 329"/>
                <a:gd name="T21" fmla="*/ 175 h 291"/>
                <a:gd name="T22" fmla="*/ 222 w 329"/>
                <a:gd name="T23" fmla="*/ 202 h 291"/>
                <a:gd name="T24" fmla="*/ 254 w 329"/>
                <a:gd name="T25" fmla="*/ 229 h 291"/>
                <a:gd name="T26" fmla="*/ 283 w 329"/>
                <a:gd name="T27" fmla="*/ 252 h 291"/>
                <a:gd name="T28" fmla="*/ 308 w 329"/>
                <a:gd name="T29" fmla="*/ 271 h 291"/>
                <a:gd name="T30" fmla="*/ 324 w 329"/>
                <a:gd name="T31" fmla="*/ 285 h 291"/>
                <a:gd name="T32" fmla="*/ 326 w 329"/>
                <a:gd name="T33" fmla="*/ 290 h 291"/>
                <a:gd name="T34" fmla="*/ 301 w 329"/>
                <a:gd name="T35" fmla="*/ 275 h 291"/>
                <a:gd name="T36" fmla="*/ 257 w 329"/>
                <a:gd name="T37" fmla="*/ 243 h 291"/>
                <a:gd name="T38" fmla="*/ 199 w 329"/>
                <a:gd name="T39" fmla="*/ 198 h 291"/>
                <a:gd name="T40" fmla="*/ 137 w 329"/>
                <a:gd name="T41" fmla="*/ 149 h 291"/>
                <a:gd name="T42" fmla="*/ 77 w 329"/>
                <a:gd name="T43" fmla="*/ 103 h 291"/>
                <a:gd name="T44" fmla="*/ 31 w 329"/>
                <a:gd name="T45" fmla="*/ 66 h 291"/>
                <a:gd name="T46" fmla="*/ 4 w 329"/>
                <a:gd name="T47" fmla="*/ 44 h 291"/>
                <a:gd name="T48" fmla="*/ 1 w 329"/>
                <a:gd name="T49" fmla="*/ 39 h 291"/>
                <a:gd name="T50" fmla="*/ 8 w 329"/>
                <a:gd name="T51" fmla="*/ 32 h 291"/>
                <a:gd name="T52" fmla="*/ 21 w 329"/>
                <a:gd name="T53" fmla="*/ 25 h 291"/>
                <a:gd name="T54" fmla="*/ 38 w 329"/>
                <a:gd name="T55" fmla="*/ 18 h 291"/>
                <a:gd name="T56" fmla="*/ 58 w 329"/>
                <a:gd name="T57" fmla="*/ 10 h 291"/>
                <a:gd name="T58" fmla="*/ 80 w 329"/>
                <a:gd name="T59" fmla="*/ 4 h 291"/>
                <a:gd name="T60" fmla="*/ 100 w 329"/>
                <a:gd name="T61" fmla="*/ 0 h 291"/>
                <a:gd name="T62" fmla="*/ 121 w 329"/>
                <a:gd name="T63" fmla="*/ 1 h 291"/>
                <a:gd name="T64" fmla="*/ 130 w 329"/>
                <a:gd name="T65" fmla="*/ 4 h 2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9" h="291">
                  <a:moveTo>
                    <a:pt x="130" y="4"/>
                  </a:moveTo>
                  <a:lnTo>
                    <a:pt x="133" y="7"/>
                  </a:lnTo>
                  <a:lnTo>
                    <a:pt x="136" y="11"/>
                  </a:lnTo>
                  <a:lnTo>
                    <a:pt x="138" y="16"/>
                  </a:lnTo>
                  <a:lnTo>
                    <a:pt x="140" y="21"/>
                  </a:lnTo>
                  <a:lnTo>
                    <a:pt x="140" y="28"/>
                  </a:lnTo>
                  <a:lnTo>
                    <a:pt x="141" y="34"/>
                  </a:lnTo>
                  <a:lnTo>
                    <a:pt x="141" y="42"/>
                  </a:lnTo>
                  <a:lnTo>
                    <a:pt x="142" y="49"/>
                  </a:lnTo>
                  <a:lnTo>
                    <a:pt x="142" y="59"/>
                  </a:lnTo>
                  <a:lnTo>
                    <a:pt x="142" y="66"/>
                  </a:lnTo>
                  <a:lnTo>
                    <a:pt x="142" y="74"/>
                  </a:lnTo>
                  <a:lnTo>
                    <a:pt x="142" y="81"/>
                  </a:lnTo>
                  <a:lnTo>
                    <a:pt x="142" y="89"/>
                  </a:lnTo>
                  <a:lnTo>
                    <a:pt x="142" y="96"/>
                  </a:lnTo>
                  <a:lnTo>
                    <a:pt x="143" y="101"/>
                  </a:lnTo>
                  <a:lnTo>
                    <a:pt x="145" y="106"/>
                  </a:lnTo>
                  <a:lnTo>
                    <a:pt x="148" y="119"/>
                  </a:lnTo>
                  <a:lnTo>
                    <a:pt x="157" y="133"/>
                  </a:lnTo>
                  <a:lnTo>
                    <a:pt x="166" y="147"/>
                  </a:lnTo>
                  <a:lnTo>
                    <a:pt x="178" y="160"/>
                  </a:lnTo>
                  <a:lnTo>
                    <a:pt x="192" y="175"/>
                  </a:lnTo>
                  <a:lnTo>
                    <a:pt x="207" y="188"/>
                  </a:lnTo>
                  <a:lnTo>
                    <a:pt x="222" y="202"/>
                  </a:lnTo>
                  <a:lnTo>
                    <a:pt x="239" y="215"/>
                  </a:lnTo>
                  <a:lnTo>
                    <a:pt x="254" y="229"/>
                  </a:lnTo>
                  <a:lnTo>
                    <a:pt x="270" y="241"/>
                  </a:lnTo>
                  <a:lnTo>
                    <a:pt x="283" y="252"/>
                  </a:lnTo>
                  <a:lnTo>
                    <a:pt x="297" y="261"/>
                  </a:lnTo>
                  <a:lnTo>
                    <a:pt x="308" y="271"/>
                  </a:lnTo>
                  <a:lnTo>
                    <a:pt x="317" y="278"/>
                  </a:lnTo>
                  <a:lnTo>
                    <a:pt x="324" y="285"/>
                  </a:lnTo>
                  <a:lnTo>
                    <a:pt x="328" y="288"/>
                  </a:lnTo>
                  <a:lnTo>
                    <a:pt x="326" y="290"/>
                  </a:lnTo>
                  <a:lnTo>
                    <a:pt x="317" y="285"/>
                  </a:lnTo>
                  <a:lnTo>
                    <a:pt x="301" y="275"/>
                  </a:lnTo>
                  <a:lnTo>
                    <a:pt x="282" y="260"/>
                  </a:lnTo>
                  <a:lnTo>
                    <a:pt x="257" y="243"/>
                  </a:lnTo>
                  <a:lnTo>
                    <a:pt x="229" y="221"/>
                  </a:lnTo>
                  <a:lnTo>
                    <a:pt x="199" y="198"/>
                  </a:lnTo>
                  <a:lnTo>
                    <a:pt x="168" y="173"/>
                  </a:lnTo>
                  <a:lnTo>
                    <a:pt x="137" y="149"/>
                  </a:lnTo>
                  <a:lnTo>
                    <a:pt x="106" y="126"/>
                  </a:lnTo>
                  <a:lnTo>
                    <a:pt x="77" y="103"/>
                  </a:lnTo>
                  <a:lnTo>
                    <a:pt x="53" y="83"/>
                  </a:lnTo>
                  <a:lnTo>
                    <a:pt x="31" y="66"/>
                  </a:lnTo>
                  <a:lnTo>
                    <a:pt x="15" y="52"/>
                  </a:lnTo>
                  <a:lnTo>
                    <a:pt x="4" y="44"/>
                  </a:lnTo>
                  <a:lnTo>
                    <a:pt x="0" y="40"/>
                  </a:lnTo>
                  <a:lnTo>
                    <a:pt x="1" y="39"/>
                  </a:lnTo>
                  <a:lnTo>
                    <a:pt x="4" y="36"/>
                  </a:lnTo>
                  <a:lnTo>
                    <a:pt x="8" y="32"/>
                  </a:lnTo>
                  <a:lnTo>
                    <a:pt x="14" y="29"/>
                  </a:lnTo>
                  <a:lnTo>
                    <a:pt x="21" y="25"/>
                  </a:lnTo>
                  <a:lnTo>
                    <a:pt x="29" y="21"/>
                  </a:lnTo>
                  <a:lnTo>
                    <a:pt x="38" y="18"/>
                  </a:lnTo>
                  <a:lnTo>
                    <a:pt x="49" y="12"/>
                  </a:lnTo>
                  <a:lnTo>
                    <a:pt x="58" y="10"/>
                  </a:lnTo>
                  <a:lnTo>
                    <a:pt x="69" y="5"/>
                  </a:lnTo>
                  <a:lnTo>
                    <a:pt x="80" y="4"/>
                  </a:lnTo>
                  <a:lnTo>
                    <a:pt x="91" y="1"/>
                  </a:lnTo>
                  <a:lnTo>
                    <a:pt x="100" y="0"/>
                  </a:lnTo>
                  <a:lnTo>
                    <a:pt x="111" y="0"/>
                  </a:lnTo>
                  <a:lnTo>
                    <a:pt x="121" y="1"/>
                  </a:lnTo>
                  <a:lnTo>
                    <a:pt x="130" y="4"/>
                  </a:lnTo>
                </a:path>
              </a:pathLst>
            </a:custGeom>
            <a:solidFill>
              <a:srgbClr val="C0C27C"/>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29" name="Freeform 150"/>
            <p:cNvSpPr>
              <a:spLocks/>
            </p:cNvSpPr>
            <p:nvPr/>
          </p:nvSpPr>
          <p:spPr bwMode="auto">
            <a:xfrm>
              <a:off x="5499" y="4167"/>
              <a:ext cx="412" cy="152"/>
            </a:xfrm>
            <a:custGeom>
              <a:avLst/>
              <a:gdLst>
                <a:gd name="T0" fmla="*/ 195 w 412"/>
                <a:gd name="T1" fmla="*/ 40 h 152"/>
                <a:gd name="T2" fmla="*/ 181 w 412"/>
                <a:gd name="T3" fmla="*/ 40 h 152"/>
                <a:gd name="T4" fmla="*/ 219 w 412"/>
                <a:gd name="T5" fmla="*/ 31 h 152"/>
                <a:gd name="T6" fmla="*/ 312 w 412"/>
                <a:gd name="T7" fmla="*/ 11 h 152"/>
                <a:gd name="T8" fmla="*/ 346 w 412"/>
                <a:gd name="T9" fmla="*/ 1 h 152"/>
                <a:gd name="T10" fmla="*/ 354 w 412"/>
                <a:gd name="T11" fmla="*/ 11 h 152"/>
                <a:gd name="T12" fmla="*/ 383 w 412"/>
                <a:gd name="T13" fmla="*/ 40 h 152"/>
                <a:gd name="T14" fmla="*/ 397 w 412"/>
                <a:gd name="T15" fmla="*/ 52 h 152"/>
                <a:gd name="T16" fmla="*/ 411 w 412"/>
                <a:gd name="T17" fmla="*/ 62 h 152"/>
                <a:gd name="T18" fmla="*/ 359 w 412"/>
                <a:gd name="T19" fmla="*/ 90 h 152"/>
                <a:gd name="T20" fmla="*/ 260 w 412"/>
                <a:gd name="T21" fmla="*/ 105 h 152"/>
                <a:gd name="T22" fmla="*/ 239 w 412"/>
                <a:gd name="T23" fmla="*/ 106 h 152"/>
                <a:gd name="T24" fmla="*/ 218 w 412"/>
                <a:gd name="T25" fmla="*/ 103 h 152"/>
                <a:gd name="T26" fmla="*/ 202 w 412"/>
                <a:gd name="T27" fmla="*/ 98 h 152"/>
                <a:gd name="T28" fmla="*/ 183 w 412"/>
                <a:gd name="T29" fmla="*/ 110 h 152"/>
                <a:gd name="T30" fmla="*/ 160 w 412"/>
                <a:gd name="T31" fmla="*/ 124 h 152"/>
                <a:gd name="T32" fmla="*/ 139 w 412"/>
                <a:gd name="T33" fmla="*/ 133 h 152"/>
                <a:gd name="T34" fmla="*/ 110 w 412"/>
                <a:gd name="T35" fmla="*/ 147 h 152"/>
                <a:gd name="T36" fmla="*/ 91 w 412"/>
                <a:gd name="T37" fmla="*/ 150 h 152"/>
                <a:gd name="T38" fmla="*/ 65 w 412"/>
                <a:gd name="T39" fmla="*/ 149 h 152"/>
                <a:gd name="T40" fmla="*/ 49 w 412"/>
                <a:gd name="T41" fmla="*/ 148 h 152"/>
                <a:gd name="T42" fmla="*/ 36 w 412"/>
                <a:gd name="T43" fmla="*/ 141 h 152"/>
                <a:gd name="T44" fmla="*/ 23 w 412"/>
                <a:gd name="T45" fmla="*/ 135 h 152"/>
                <a:gd name="T46" fmla="*/ 13 w 412"/>
                <a:gd name="T47" fmla="*/ 123 h 152"/>
                <a:gd name="T48" fmla="*/ 3 w 412"/>
                <a:gd name="T49" fmla="*/ 122 h 152"/>
                <a:gd name="T50" fmla="*/ 1 w 412"/>
                <a:gd name="T51" fmla="*/ 112 h 152"/>
                <a:gd name="T52" fmla="*/ 12 w 412"/>
                <a:gd name="T53" fmla="*/ 106 h 152"/>
                <a:gd name="T54" fmla="*/ 27 w 412"/>
                <a:gd name="T55" fmla="*/ 100 h 152"/>
                <a:gd name="T56" fmla="*/ 43 w 412"/>
                <a:gd name="T57" fmla="*/ 94 h 152"/>
                <a:gd name="T58" fmla="*/ 53 w 412"/>
                <a:gd name="T59" fmla="*/ 86 h 152"/>
                <a:gd name="T60" fmla="*/ 36 w 412"/>
                <a:gd name="T61" fmla="*/ 90 h 152"/>
                <a:gd name="T62" fmla="*/ 18 w 412"/>
                <a:gd name="T63" fmla="*/ 95 h 152"/>
                <a:gd name="T64" fmla="*/ 11 w 412"/>
                <a:gd name="T65" fmla="*/ 96 h 152"/>
                <a:gd name="T66" fmla="*/ 6 w 412"/>
                <a:gd name="T67" fmla="*/ 94 h 152"/>
                <a:gd name="T68" fmla="*/ 3 w 412"/>
                <a:gd name="T69" fmla="*/ 92 h 152"/>
                <a:gd name="T70" fmla="*/ 5 w 412"/>
                <a:gd name="T71" fmla="*/ 83 h 152"/>
                <a:gd name="T72" fmla="*/ 10 w 412"/>
                <a:gd name="T73" fmla="*/ 77 h 152"/>
                <a:gd name="T74" fmla="*/ 21 w 412"/>
                <a:gd name="T75" fmla="*/ 73 h 152"/>
                <a:gd name="T76" fmla="*/ 33 w 412"/>
                <a:gd name="T77" fmla="*/ 71 h 152"/>
                <a:gd name="T78" fmla="*/ 51 w 412"/>
                <a:gd name="T79" fmla="*/ 64 h 152"/>
                <a:gd name="T80" fmla="*/ 76 w 412"/>
                <a:gd name="T81" fmla="*/ 54 h 152"/>
                <a:gd name="T82" fmla="*/ 78 w 412"/>
                <a:gd name="T83" fmla="*/ 50 h 152"/>
                <a:gd name="T84" fmla="*/ 68 w 412"/>
                <a:gd name="T85" fmla="*/ 50 h 152"/>
                <a:gd name="T86" fmla="*/ 60 w 412"/>
                <a:gd name="T87" fmla="*/ 50 h 152"/>
                <a:gd name="T88" fmla="*/ 46 w 412"/>
                <a:gd name="T89" fmla="*/ 41 h 152"/>
                <a:gd name="T90" fmla="*/ 44 w 412"/>
                <a:gd name="T91" fmla="*/ 31 h 152"/>
                <a:gd name="T92" fmla="*/ 54 w 412"/>
                <a:gd name="T93" fmla="*/ 32 h 152"/>
                <a:gd name="T94" fmla="*/ 64 w 412"/>
                <a:gd name="T95" fmla="*/ 32 h 152"/>
                <a:gd name="T96" fmla="*/ 70 w 412"/>
                <a:gd name="T97" fmla="*/ 31 h 152"/>
                <a:gd name="T98" fmla="*/ 80 w 412"/>
                <a:gd name="T99" fmla="*/ 28 h 152"/>
                <a:gd name="T100" fmla="*/ 83 w 412"/>
                <a:gd name="T101" fmla="*/ 27 h 152"/>
                <a:gd name="T102" fmla="*/ 93 w 412"/>
                <a:gd name="T103" fmla="*/ 28 h 152"/>
                <a:gd name="T104" fmla="*/ 100 w 412"/>
                <a:gd name="T105" fmla="*/ 29 h 152"/>
                <a:gd name="T106" fmla="*/ 105 w 412"/>
                <a:gd name="T107" fmla="*/ 29 h 152"/>
                <a:gd name="T108" fmla="*/ 114 w 412"/>
                <a:gd name="T109" fmla="*/ 29 h 152"/>
                <a:gd name="T110" fmla="*/ 121 w 412"/>
                <a:gd name="T111" fmla="*/ 30 h 152"/>
                <a:gd name="T112" fmla="*/ 131 w 412"/>
                <a:gd name="T113" fmla="*/ 31 h 152"/>
                <a:gd name="T114" fmla="*/ 151 w 412"/>
                <a:gd name="T115" fmla="*/ 34 h 152"/>
                <a:gd name="T116" fmla="*/ 182 w 412"/>
                <a:gd name="T117" fmla="*/ 40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 h="152">
                  <a:moveTo>
                    <a:pt x="204" y="40"/>
                  </a:moveTo>
                  <a:lnTo>
                    <a:pt x="203" y="40"/>
                  </a:lnTo>
                  <a:lnTo>
                    <a:pt x="202" y="40"/>
                  </a:lnTo>
                  <a:lnTo>
                    <a:pt x="200" y="40"/>
                  </a:lnTo>
                  <a:lnTo>
                    <a:pt x="197" y="40"/>
                  </a:lnTo>
                  <a:lnTo>
                    <a:pt x="195" y="40"/>
                  </a:lnTo>
                  <a:lnTo>
                    <a:pt x="194" y="40"/>
                  </a:lnTo>
                  <a:lnTo>
                    <a:pt x="192" y="40"/>
                  </a:lnTo>
                  <a:lnTo>
                    <a:pt x="188" y="40"/>
                  </a:lnTo>
                  <a:lnTo>
                    <a:pt x="186" y="40"/>
                  </a:lnTo>
                  <a:lnTo>
                    <a:pt x="185" y="40"/>
                  </a:lnTo>
                  <a:lnTo>
                    <a:pt x="183" y="40"/>
                  </a:lnTo>
                  <a:lnTo>
                    <a:pt x="181" y="40"/>
                  </a:lnTo>
                  <a:lnTo>
                    <a:pt x="180" y="40"/>
                  </a:lnTo>
                  <a:lnTo>
                    <a:pt x="179" y="40"/>
                  </a:lnTo>
                  <a:lnTo>
                    <a:pt x="186" y="39"/>
                  </a:lnTo>
                  <a:lnTo>
                    <a:pt x="195" y="37"/>
                  </a:lnTo>
                  <a:lnTo>
                    <a:pt x="206" y="35"/>
                  </a:lnTo>
                  <a:lnTo>
                    <a:pt x="219" y="31"/>
                  </a:lnTo>
                  <a:lnTo>
                    <a:pt x="232" y="29"/>
                  </a:lnTo>
                  <a:lnTo>
                    <a:pt x="246" y="25"/>
                  </a:lnTo>
                  <a:lnTo>
                    <a:pt x="260" y="22"/>
                  </a:lnTo>
                  <a:lnTo>
                    <a:pt x="275" y="19"/>
                  </a:lnTo>
                  <a:lnTo>
                    <a:pt x="287" y="17"/>
                  </a:lnTo>
                  <a:lnTo>
                    <a:pt x="300" y="13"/>
                  </a:lnTo>
                  <a:lnTo>
                    <a:pt x="312" y="11"/>
                  </a:lnTo>
                  <a:lnTo>
                    <a:pt x="323" y="7"/>
                  </a:lnTo>
                  <a:lnTo>
                    <a:pt x="331" y="5"/>
                  </a:lnTo>
                  <a:lnTo>
                    <a:pt x="339" y="3"/>
                  </a:lnTo>
                  <a:lnTo>
                    <a:pt x="343" y="2"/>
                  </a:lnTo>
                  <a:lnTo>
                    <a:pt x="346" y="0"/>
                  </a:lnTo>
                  <a:lnTo>
                    <a:pt x="346" y="1"/>
                  </a:lnTo>
                  <a:lnTo>
                    <a:pt x="346" y="2"/>
                  </a:lnTo>
                  <a:lnTo>
                    <a:pt x="346" y="3"/>
                  </a:lnTo>
                  <a:lnTo>
                    <a:pt x="348" y="4"/>
                  </a:lnTo>
                  <a:lnTo>
                    <a:pt x="350" y="6"/>
                  </a:lnTo>
                  <a:lnTo>
                    <a:pt x="352" y="7"/>
                  </a:lnTo>
                  <a:lnTo>
                    <a:pt x="354" y="11"/>
                  </a:lnTo>
                  <a:lnTo>
                    <a:pt x="356" y="13"/>
                  </a:lnTo>
                  <a:lnTo>
                    <a:pt x="358" y="17"/>
                  </a:lnTo>
                  <a:lnTo>
                    <a:pt x="362" y="20"/>
                  </a:lnTo>
                  <a:lnTo>
                    <a:pt x="366" y="26"/>
                  </a:lnTo>
                  <a:lnTo>
                    <a:pt x="371" y="30"/>
                  </a:lnTo>
                  <a:lnTo>
                    <a:pt x="376" y="35"/>
                  </a:lnTo>
                  <a:lnTo>
                    <a:pt x="383" y="40"/>
                  </a:lnTo>
                  <a:lnTo>
                    <a:pt x="383" y="42"/>
                  </a:lnTo>
                  <a:lnTo>
                    <a:pt x="385" y="44"/>
                  </a:lnTo>
                  <a:lnTo>
                    <a:pt x="387" y="46"/>
                  </a:lnTo>
                  <a:lnTo>
                    <a:pt x="389" y="47"/>
                  </a:lnTo>
                  <a:lnTo>
                    <a:pt x="391" y="49"/>
                  </a:lnTo>
                  <a:lnTo>
                    <a:pt x="395" y="50"/>
                  </a:lnTo>
                  <a:lnTo>
                    <a:pt x="397" y="52"/>
                  </a:lnTo>
                  <a:lnTo>
                    <a:pt x="401" y="52"/>
                  </a:lnTo>
                  <a:lnTo>
                    <a:pt x="403" y="54"/>
                  </a:lnTo>
                  <a:lnTo>
                    <a:pt x="405" y="56"/>
                  </a:lnTo>
                  <a:lnTo>
                    <a:pt x="407" y="58"/>
                  </a:lnTo>
                  <a:lnTo>
                    <a:pt x="409" y="59"/>
                  </a:lnTo>
                  <a:lnTo>
                    <a:pt x="409" y="60"/>
                  </a:lnTo>
                  <a:lnTo>
                    <a:pt x="411" y="62"/>
                  </a:lnTo>
                  <a:lnTo>
                    <a:pt x="411" y="64"/>
                  </a:lnTo>
                  <a:lnTo>
                    <a:pt x="405" y="71"/>
                  </a:lnTo>
                  <a:lnTo>
                    <a:pt x="396" y="77"/>
                  </a:lnTo>
                  <a:lnTo>
                    <a:pt x="386" y="82"/>
                  </a:lnTo>
                  <a:lnTo>
                    <a:pt x="374" y="86"/>
                  </a:lnTo>
                  <a:lnTo>
                    <a:pt x="359" y="90"/>
                  </a:lnTo>
                  <a:lnTo>
                    <a:pt x="345" y="94"/>
                  </a:lnTo>
                  <a:lnTo>
                    <a:pt x="329" y="97"/>
                  </a:lnTo>
                  <a:lnTo>
                    <a:pt x="314" y="98"/>
                  </a:lnTo>
                  <a:lnTo>
                    <a:pt x="299" y="101"/>
                  </a:lnTo>
                  <a:lnTo>
                    <a:pt x="284" y="103"/>
                  </a:lnTo>
                  <a:lnTo>
                    <a:pt x="271" y="105"/>
                  </a:lnTo>
                  <a:lnTo>
                    <a:pt x="260" y="105"/>
                  </a:lnTo>
                  <a:lnTo>
                    <a:pt x="249" y="106"/>
                  </a:lnTo>
                  <a:lnTo>
                    <a:pt x="242" y="106"/>
                  </a:lnTo>
                  <a:lnTo>
                    <a:pt x="237" y="106"/>
                  </a:lnTo>
                  <a:lnTo>
                    <a:pt x="236" y="106"/>
                  </a:lnTo>
                  <a:lnTo>
                    <a:pt x="242" y="104"/>
                  </a:lnTo>
                  <a:lnTo>
                    <a:pt x="240" y="106"/>
                  </a:lnTo>
                  <a:lnTo>
                    <a:pt x="239" y="106"/>
                  </a:lnTo>
                  <a:lnTo>
                    <a:pt x="237" y="106"/>
                  </a:lnTo>
                  <a:lnTo>
                    <a:pt x="235" y="106"/>
                  </a:lnTo>
                  <a:lnTo>
                    <a:pt x="231" y="106"/>
                  </a:lnTo>
                  <a:lnTo>
                    <a:pt x="228" y="105"/>
                  </a:lnTo>
                  <a:lnTo>
                    <a:pt x="224" y="105"/>
                  </a:lnTo>
                  <a:lnTo>
                    <a:pt x="222" y="103"/>
                  </a:lnTo>
                  <a:lnTo>
                    <a:pt x="218" y="103"/>
                  </a:lnTo>
                  <a:lnTo>
                    <a:pt x="215" y="102"/>
                  </a:lnTo>
                  <a:lnTo>
                    <a:pt x="211" y="102"/>
                  </a:lnTo>
                  <a:lnTo>
                    <a:pt x="209" y="100"/>
                  </a:lnTo>
                  <a:lnTo>
                    <a:pt x="206" y="100"/>
                  </a:lnTo>
                  <a:lnTo>
                    <a:pt x="204" y="99"/>
                  </a:lnTo>
                  <a:lnTo>
                    <a:pt x="202" y="99"/>
                  </a:lnTo>
                  <a:lnTo>
                    <a:pt x="202" y="98"/>
                  </a:lnTo>
                  <a:lnTo>
                    <a:pt x="200" y="100"/>
                  </a:lnTo>
                  <a:lnTo>
                    <a:pt x="198" y="101"/>
                  </a:lnTo>
                  <a:lnTo>
                    <a:pt x="195" y="103"/>
                  </a:lnTo>
                  <a:lnTo>
                    <a:pt x="194" y="104"/>
                  </a:lnTo>
                  <a:lnTo>
                    <a:pt x="190" y="107"/>
                  </a:lnTo>
                  <a:lnTo>
                    <a:pt x="186" y="108"/>
                  </a:lnTo>
                  <a:lnTo>
                    <a:pt x="183" y="110"/>
                  </a:lnTo>
                  <a:lnTo>
                    <a:pt x="180" y="112"/>
                  </a:lnTo>
                  <a:lnTo>
                    <a:pt x="176" y="115"/>
                  </a:lnTo>
                  <a:lnTo>
                    <a:pt x="172" y="117"/>
                  </a:lnTo>
                  <a:lnTo>
                    <a:pt x="168" y="119"/>
                  </a:lnTo>
                  <a:lnTo>
                    <a:pt x="165" y="121"/>
                  </a:lnTo>
                  <a:lnTo>
                    <a:pt x="162" y="123"/>
                  </a:lnTo>
                  <a:lnTo>
                    <a:pt x="160" y="124"/>
                  </a:lnTo>
                  <a:lnTo>
                    <a:pt x="158" y="124"/>
                  </a:lnTo>
                  <a:lnTo>
                    <a:pt x="157" y="124"/>
                  </a:lnTo>
                  <a:lnTo>
                    <a:pt x="154" y="125"/>
                  </a:lnTo>
                  <a:lnTo>
                    <a:pt x="152" y="126"/>
                  </a:lnTo>
                  <a:lnTo>
                    <a:pt x="148" y="128"/>
                  </a:lnTo>
                  <a:lnTo>
                    <a:pt x="145" y="129"/>
                  </a:lnTo>
                  <a:lnTo>
                    <a:pt x="139" y="133"/>
                  </a:lnTo>
                  <a:lnTo>
                    <a:pt x="136" y="134"/>
                  </a:lnTo>
                  <a:lnTo>
                    <a:pt x="131" y="136"/>
                  </a:lnTo>
                  <a:lnTo>
                    <a:pt x="127" y="138"/>
                  </a:lnTo>
                  <a:lnTo>
                    <a:pt x="121" y="141"/>
                  </a:lnTo>
                  <a:lnTo>
                    <a:pt x="118" y="143"/>
                  </a:lnTo>
                  <a:lnTo>
                    <a:pt x="113" y="145"/>
                  </a:lnTo>
                  <a:lnTo>
                    <a:pt x="110" y="147"/>
                  </a:lnTo>
                  <a:lnTo>
                    <a:pt x="106" y="149"/>
                  </a:lnTo>
                  <a:lnTo>
                    <a:pt x="103" y="150"/>
                  </a:lnTo>
                  <a:lnTo>
                    <a:pt x="101" y="151"/>
                  </a:lnTo>
                  <a:lnTo>
                    <a:pt x="100" y="150"/>
                  </a:lnTo>
                  <a:lnTo>
                    <a:pt x="97" y="150"/>
                  </a:lnTo>
                  <a:lnTo>
                    <a:pt x="95" y="150"/>
                  </a:lnTo>
                  <a:lnTo>
                    <a:pt x="91" y="150"/>
                  </a:lnTo>
                  <a:lnTo>
                    <a:pt x="90" y="150"/>
                  </a:lnTo>
                  <a:lnTo>
                    <a:pt x="85" y="150"/>
                  </a:lnTo>
                  <a:lnTo>
                    <a:pt x="81" y="150"/>
                  </a:lnTo>
                  <a:lnTo>
                    <a:pt x="78" y="150"/>
                  </a:lnTo>
                  <a:lnTo>
                    <a:pt x="74" y="149"/>
                  </a:lnTo>
                  <a:lnTo>
                    <a:pt x="69" y="149"/>
                  </a:lnTo>
                  <a:lnTo>
                    <a:pt x="65" y="149"/>
                  </a:lnTo>
                  <a:lnTo>
                    <a:pt x="61" y="149"/>
                  </a:lnTo>
                  <a:lnTo>
                    <a:pt x="58" y="149"/>
                  </a:lnTo>
                  <a:lnTo>
                    <a:pt x="54" y="149"/>
                  </a:lnTo>
                  <a:lnTo>
                    <a:pt x="53" y="149"/>
                  </a:lnTo>
                  <a:lnTo>
                    <a:pt x="51" y="149"/>
                  </a:lnTo>
                  <a:lnTo>
                    <a:pt x="50" y="148"/>
                  </a:lnTo>
                  <a:lnTo>
                    <a:pt x="49" y="148"/>
                  </a:lnTo>
                  <a:lnTo>
                    <a:pt x="48" y="147"/>
                  </a:lnTo>
                  <a:lnTo>
                    <a:pt x="46" y="147"/>
                  </a:lnTo>
                  <a:lnTo>
                    <a:pt x="45" y="145"/>
                  </a:lnTo>
                  <a:lnTo>
                    <a:pt x="42" y="145"/>
                  </a:lnTo>
                  <a:lnTo>
                    <a:pt x="40" y="144"/>
                  </a:lnTo>
                  <a:lnTo>
                    <a:pt x="38" y="143"/>
                  </a:lnTo>
                  <a:lnTo>
                    <a:pt x="36" y="141"/>
                  </a:lnTo>
                  <a:lnTo>
                    <a:pt x="33" y="141"/>
                  </a:lnTo>
                  <a:lnTo>
                    <a:pt x="31" y="139"/>
                  </a:lnTo>
                  <a:lnTo>
                    <a:pt x="29" y="138"/>
                  </a:lnTo>
                  <a:lnTo>
                    <a:pt x="27" y="136"/>
                  </a:lnTo>
                  <a:lnTo>
                    <a:pt x="25" y="136"/>
                  </a:lnTo>
                  <a:lnTo>
                    <a:pt x="24" y="135"/>
                  </a:lnTo>
                  <a:lnTo>
                    <a:pt x="23" y="135"/>
                  </a:lnTo>
                  <a:lnTo>
                    <a:pt x="23" y="134"/>
                  </a:lnTo>
                  <a:lnTo>
                    <a:pt x="22" y="132"/>
                  </a:lnTo>
                  <a:lnTo>
                    <a:pt x="20" y="129"/>
                  </a:lnTo>
                  <a:lnTo>
                    <a:pt x="18" y="127"/>
                  </a:lnTo>
                  <a:lnTo>
                    <a:pt x="16" y="124"/>
                  </a:lnTo>
                  <a:lnTo>
                    <a:pt x="14" y="124"/>
                  </a:lnTo>
                  <a:lnTo>
                    <a:pt x="13" y="123"/>
                  </a:lnTo>
                  <a:lnTo>
                    <a:pt x="11" y="123"/>
                  </a:lnTo>
                  <a:lnTo>
                    <a:pt x="10" y="122"/>
                  </a:lnTo>
                  <a:lnTo>
                    <a:pt x="8" y="122"/>
                  </a:lnTo>
                  <a:lnTo>
                    <a:pt x="6" y="122"/>
                  </a:lnTo>
                  <a:lnTo>
                    <a:pt x="5" y="122"/>
                  </a:lnTo>
                  <a:lnTo>
                    <a:pt x="3" y="122"/>
                  </a:lnTo>
                  <a:lnTo>
                    <a:pt x="3" y="121"/>
                  </a:lnTo>
                  <a:lnTo>
                    <a:pt x="1" y="119"/>
                  </a:lnTo>
                  <a:lnTo>
                    <a:pt x="0" y="116"/>
                  </a:lnTo>
                  <a:lnTo>
                    <a:pt x="0" y="114"/>
                  </a:lnTo>
                  <a:lnTo>
                    <a:pt x="1" y="112"/>
                  </a:lnTo>
                  <a:lnTo>
                    <a:pt x="1" y="111"/>
                  </a:lnTo>
                  <a:lnTo>
                    <a:pt x="2" y="109"/>
                  </a:lnTo>
                  <a:lnTo>
                    <a:pt x="4" y="108"/>
                  </a:lnTo>
                  <a:lnTo>
                    <a:pt x="6" y="106"/>
                  </a:lnTo>
                  <a:lnTo>
                    <a:pt x="7" y="106"/>
                  </a:lnTo>
                  <a:lnTo>
                    <a:pt x="10" y="106"/>
                  </a:lnTo>
                  <a:lnTo>
                    <a:pt x="12" y="106"/>
                  </a:lnTo>
                  <a:lnTo>
                    <a:pt x="14" y="104"/>
                  </a:lnTo>
                  <a:lnTo>
                    <a:pt x="16" y="104"/>
                  </a:lnTo>
                  <a:lnTo>
                    <a:pt x="20" y="103"/>
                  </a:lnTo>
                  <a:lnTo>
                    <a:pt x="22" y="103"/>
                  </a:lnTo>
                  <a:lnTo>
                    <a:pt x="26" y="101"/>
                  </a:lnTo>
                  <a:lnTo>
                    <a:pt x="27" y="100"/>
                  </a:lnTo>
                  <a:lnTo>
                    <a:pt x="29" y="100"/>
                  </a:lnTo>
                  <a:lnTo>
                    <a:pt x="31" y="98"/>
                  </a:lnTo>
                  <a:lnTo>
                    <a:pt x="33" y="98"/>
                  </a:lnTo>
                  <a:lnTo>
                    <a:pt x="36" y="97"/>
                  </a:lnTo>
                  <a:lnTo>
                    <a:pt x="38" y="96"/>
                  </a:lnTo>
                  <a:lnTo>
                    <a:pt x="42" y="94"/>
                  </a:lnTo>
                  <a:lnTo>
                    <a:pt x="43" y="94"/>
                  </a:lnTo>
                  <a:lnTo>
                    <a:pt x="45" y="92"/>
                  </a:lnTo>
                  <a:lnTo>
                    <a:pt x="47" y="90"/>
                  </a:lnTo>
                  <a:lnTo>
                    <a:pt x="50" y="88"/>
                  </a:lnTo>
                  <a:lnTo>
                    <a:pt x="51" y="88"/>
                  </a:lnTo>
                  <a:lnTo>
                    <a:pt x="53" y="87"/>
                  </a:lnTo>
                  <a:lnTo>
                    <a:pt x="53" y="86"/>
                  </a:lnTo>
                  <a:lnTo>
                    <a:pt x="51" y="88"/>
                  </a:lnTo>
                  <a:lnTo>
                    <a:pt x="49" y="88"/>
                  </a:lnTo>
                  <a:lnTo>
                    <a:pt x="46" y="88"/>
                  </a:lnTo>
                  <a:lnTo>
                    <a:pt x="44" y="88"/>
                  </a:lnTo>
                  <a:lnTo>
                    <a:pt x="41" y="90"/>
                  </a:lnTo>
                  <a:lnTo>
                    <a:pt x="39" y="90"/>
                  </a:lnTo>
                  <a:lnTo>
                    <a:pt x="36" y="90"/>
                  </a:lnTo>
                  <a:lnTo>
                    <a:pt x="34" y="90"/>
                  </a:lnTo>
                  <a:lnTo>
                    <a:pt x="30" y="92"/>
                  </a:lnTo>
                  <a:lnTo>
                    <a:pt x="28" y="92"/>
                  </a:lnTo>
                  <a:lnTo>
                    <a:pt x="24" y="93"/>
                  </a:lnTo>
                  <a:lnTo>
                    <a:pt x="23" y="93"/>
                  </a:lnTo>
                  <a:lnTo>
                    <a:pt x="20" y="95"/>
                  </a:lnTo>
                  <a:lnTo>
                    <a:pt x="18" y="95"/>
                  </a:lnTo>
                  <a:lnTo>
                    <a:pt x="16" y="95"/>
                  </a:lnTo>
                  <a:lnTo>
                    <a:pt x="14" y="96"/>
                  </a:lnTo>
                  <a:lnTo>
                    <a:pt x="13" y="96"/>
                  </a:lnTo>
                  <a:lnTo>
                    <a:pt x="11" y="96"/>
                  </a:lnTo>
                  <a:lnTo>
                    <a:pt x="10" y="96"/>
                  </a:lnTo>
                  <a:lnTo>
                    <a:pt x="10" y="95"/>
                  </a:lnTo>
                  <a:lnTo>
                    <a:pt x="7" y="95"/>
                  </a:lnTo>
                  <a:lnTo>
                    <a:pt x="6" y="95"/>
                  </a:lnTo>
                  <a:lnTo>
                    <a:pt x="6" y="94"/>
                  </a:lnTo>
                  <a:lnTo>
                    <a:pt x="4" y="94"/>
                  </a:lnTo>
                  <a:lnTo>
                    <a:pt x="4" y="92"/>
                  </a:lnTo>
                  <a:lnTo>
                    <a:pt x="3" y="92"/>
                  </a:lnTo>
                  <a:lnTo>
                    <a:pt x="3" y="90"/>
                  </a:lnTo>
                  <a:lnTo>
                    <a:pt x="3" y="88"/>
                  </a:lnTo>
                  <a:lnTo>
                    <a:pt x="3" y="87"/>
                  </a:lnTo>
                  <a:lnTo>
                    <a:pt x="5" y="85"/>
                  </a:lnTo>
                  <a:lnTo>
                    <a:pt x="5" y="83"/>
                  </a:lnTo>
                  <a:lnTo>
                    <a:pt x="7" y="81"/>
                  </a:lnTo>
                  <a:lnTo>
                    <a:pt x="7" y="79"/>
                  </a:lnTo>
                  <a:lnTo>
                    <a:pt x="10" y="77"/>
                  </a:lnTo>
                  <a:lnTo>
                    <a:pt x="11" y="77"/>
                  </a:lnTo>
                  <a:lnTo>
                    <a:pt x="13" y="76"/>
                  </a:lnTo>
                  <a:lnTo>
                    <a:pt x="14" y="76"/>
                  </a:lnTo>
                  <a:lnTo>
                    <a:pt x="16" y="75"/>
                  </a:lnTo>
                  <a:lnTo>
                    <a:pt x="18" y="75"/>
                  </a:lnTo>
                  <a:lnTo>
                    <a:pt x="21" y="73"/>
                  </a:lnTo>
                  <a:lnTo>
                    <a:pt x="23" y="73"/>
                  </a:lnTo>
                  <a:lnTo>
                    <a:pt x="24" y="73"/>
                  </a:lnTo>
                  <a:lnTo>
                    <a:pt x="26" y="73"/>
                  </a:lnTo>
                  <a:lnTo>
                    <a:pt x="30" y="71"/>
                  </a:lnTo>
                  <a:lnTo>
                    <a:pt x="32" y="71"/>
                  </a:lnTo>
                  <a:lnTo>
                    <a:pt x="33" y="71"/>
                  </a:lnTo>
                  <a:lnTo>
                    <a:pt x="35" y="69"/>
                  </a:lnTo>
                  <a:lnTo>
                    <a:pt x="36" y="69"/>
                  </a:lnTo>
                  <a:lnTo>
                    <a:pt x="38" y="68"/>
                  </a:lnTo>
                  <a:lnTo>
                    <a:pt x="40" y="68"/>
                  </a:lnTo>
                  <a:lnTo>
                    <a:pt x="44" y="67"/>
                  </a:lnTo>
                  <a:lnTo>
                    <a:pt x="47" y="66"/>
                  </a:lnTo>
                  <a:lnTo>
                    <a:pt x="51" y="64"/>
                  </a:lnTo>
                  <a:lnTo>
                    <a:pt x="54" y="62"/>
                  </a:lnTo>
                  <a:lnTo>
                    <a:pt x="60" y="60"/>
                  </a:lnTo>
                  <a:lnTo>
                    <a:pt x="63" y="59"/>
                  </a:lnTo>
                  <a:lnTo>
                    <a:pt x="67" y="57"/>
                  </a:lnTo>
                  <a:lnTo>
                    <a:pt x="70" y="56"/>
                  </a:lnTo>
                  <a:lnTo>
                    <a:pt x="74" y="54"/>
                  </a:lnTo>
                  <a:lnTo>
                    <a:pt x="76" y="54"/>
                  </a:lnTo>
                  <a:lnTo>
                    <a:pt x="79" y="52"/>
                  </a:lnTo>
                  <a:lnTo>
                    <a:pt x="80" y="52"/>
                  </a:lnTo>
                  <a:lnTo>
                    <a:pt x="81" y="50"/>
                  </a:lnTo>
                  <a:lnTo>
                    <a:pt x="80" y="50"/>
                  </a:lnTo>
                  <a:lnTo>
                    <a:pt x="78" y="50"/>
                  </a:lnTo>
                  <a:lnTo>
                    <a:pt x="76" y="50"/>
                  </a:lnTo>
                  <a:lnTo>
                    <a:pt x="75" y="50"/>
                  </a:lnTo>
                  <a:lnTo>
                    <a:pt x="73" y="50"/>
                  </a:lnTo>
                  <a:lnTo>
                    <a:pt x="71" y="50"/>
                  </a:lnTo>
                  <a:lnTo>
                    <a:pt x="70" y="50"/>
                  </a:lnTo>
                  <a:lnTo>
                    <a:pt x="68" y="50"/>
                  </a:lnTo>
                  <a:lnTo>
                    <a:pt x="67" y="50"/>
                  </a:lnTo>
                  <a:lnTo>
                    <a:pt x="65" y="50"/>
                  </a:lnTo>
                  <a:lnTo>
                    <a:pt x="64" y="50"/>
                  </a:lnTo>
                  <a:lnTo>
                    <a:pt x="63" y="50"/>
                  </a:lnTo>
                  <a:lnTo>
                    <a:pt x="61" y="50"/>
                  </a:lnTo>
                  <a:lnTo>
                    <a:pt x="60" y="50"/>
                  </a:lnTo>
                  <a:lnTo>
                    <a:pt x="58" y="50"/>
                  </a:lnTo>
                  <a:lnTo>
                    <a:pt x="56" y="49"/>
                  </a:lnTo>
                  <a:lnTo>
                    <a:pt x="54" y="48"/>
                  </a:lnTo>
                  <a:lnTo>
                    <a:pt x="52" y="46"/>
                  </a:lnTo>
                  <a:lnTo>
                    <a:pt x="50" y="44"/>
                  </a:lnTo>
                  <a:lnTo>
                    <a:pt x="48" y="42"/>
                  </a:lnTo>
                  <a:lnTo>
                    <a:pt x="46" y="41"/>
                  </a:lnTo>
                  <a:lnTo>
                    <a:pt x="44" y="39"/>
                  </a:lnTo>
                  <a:lnTo>
                    <a:pt x="43" y="37"/>
                  </a:lnTo>
                  <a:lnTo>
                    <a:pt x="43" y="35"/>
                  </a:lnTo>
                  <a:lnTo>
                    <a:pt x="43" y="33"/>
                  </a:lnTo>
                  <a:lnTo>
                    <a:pt x="44" y="31"/>
                  </a:lnTo>
                  <a:lnTo>
                    <a:pt x="44" y="32"/>
                  </a:lnTo>
                  <a:lnTo>
                    <a:pt x="46" y="32"/>
                  </a:lnTo>
                  <a:lnTo>
                    <a:pt x="47" y="32"/>
                  </a:lnTo>
                  <a:lnTo>
                    <a:pt x="49" y="32"/>
                  </a:lnTo>
                  <a:lnTo>
                    <a:pt x="50" y="32"/>
                  </a:lnTo>
                  <a:lnTo>
                    <a:pt x="52" y="32"/>
                  </a:lnTo>
                  <a:lnTo>
                    <a:pt x="54" y="32"/>
                  </a:lnTo>
                  <a:lnTo>
                    <a:pt x="56" y="32"/>
                  </a:lnTo>
                  <a:lnTo>
                    <a:pt x="58" y="32"/>
                  </a:lnTo>
                  <a:lnTo>
                    <a:pt x="60" y="32"/>
                  </a:lnTo>
                  <a:lnTo>
                    <a:pt x="62" y="32"/>
                  </a:lnTo>
                  <a:lnTo>
                    <a:pt x="64" y="32"/>
                  </a:lnTo>
                  <a:lnTo>
                    <a:pt x="65" y="32"/>
                  </a:lnTo>
                  <a:lnTo>
                    <a:pt x="67" y="31"/>
                  </a:lnTo>
                  <a:lnTo>
                    <a:pt x="68" y="31"/>
                  </a:lnTo>
                  <a:lnTo>
                    <a:pt x="70" y="31"/>
                  </a:lnTo>
                  <a:lnTo>
                    <a:pt x="72" y="31"/>
                  </a:lnTo>
                  <a:lnTo>
                    <a:pt x="74" y="31"/>
                  </a:lnTo>
                  <a:lnTo>
                    <a:pt x="76" y="29"/>
                  </a:lnTo>
                  <a:lnTo>
                    <a:pt x="78" y="29"/>
                  </a:lnTo>
                  <a:lnTo>
                    <a:pt x="80" y="28"/>
                  </a:lnTo>
                  <a:lnTo>
                    <a:pt x="81" y="28"/>
                  </a:lnTo>
                  <a:lnTo>
                    <a:pt x="83" y="26"/>
                  </a:lnTo>
                  <a:lnTo>
                    <a:pt x="83" y="27"/>
                  </a:lnTo>
                  <a:lnTo>
                    <a:pt x="85" y="27"/>
                  </a:lnTo>
                  <a:lnTo>
                    <a:pt x="86" y="27"/>
                  </a:lnTo>
                  <a:lnTo>
                    <a:pt x="88" y="27"/>
                  </a:lnTo>
                  <a:lnTo>
                    <a:pt x="90" y="27"/>
                  </a:lnTo>
                  <a:lnTo>
                    <a:pt x="91" y="27"/>
                  </a:lnTo>
                  <a:lnTo>
                    <a:pt x="91" y="28"/>
                  </a:lnTo>
                  <a:lnTo>
                    <a:pt x="93" y="28"/>
                  </a:lnTo>
                  <a:lnTo>
                    <a:pt x="95" y="28"/>
                  </a:lnTo>
                  <a:lnTo>
                    <a:pt x="97" y="28"/>
                  </a:lnTo>
                  <a:lnTo>
                    <a:pt x="99" y="28"/>
                  </a:lnTo>
                  <a:lnTo>
                    <a:pt x="100" y="28"/>
                  </a:lnTo>
                  <a:lnTo>
                    <a:pt x="100" y="29"/>
                  </a:lnTo>
                  <a:lnTo>
                    <a:pt x="101" y="29"/>
                  </a:lnTo>
                  <a:lnTo>
                    <a:pt x="103" y="29"/>
                  </a:lnTo>
                  <a:lnTo>
                    <a:pt x="105" y="29"/>
                  </a:lnTo>
                  <a:lnTo>
                    <a:pt x="107" y="29"/>
                  </a:lnTo>
                  <a:lnTo>
                    <a:pt x="108" y="29"/>
                  </a:lnTo>
                  <a:lnTo>
                    <a:pt x="110" y="29"/>
                  </a:lnTo>
                  <a:lnTo>
                    <a:pt x="112" y="29"/>
                  </a:lnTo>
                  <a:lnTo>
                    <a:pt x="114" y="29"/>
                  </a:lnTo>
                  <a:lnTo>
                    <a:pt x="116" y="28"/>
                  </a:lnTo>
                  <a:lnTo>
                    <a:pt x="116" y="30"/>
                  </a:lnTo>
                  <a:lnTo>
                    <a:pt x="118" y="30"/>
                  </a:lnTo>
                  <a:lnTo>
                    <a:pt x="120" y="30"/>
                  </a:lnTo>
                  <a:lnTo>
                    <a:pt x="121" y="30"/>
                  </a:lnTo>
                  <a:lnTo>
                    <a:pt x="123" y="30"/>
                  </a:lnTo>
                  <a:lnTo>
                    <a:pt x="125" y="30"/>
                  </a:lnTo>
                  <a:lnTo>
                    <a:pt x="125" y="31"/>
                  </a:lnTo>
                  <a:lnTo>
                    <a:pt x="127" y="31"/>
                  </a:lnTo>
                  <a:lnTo>
                    <a:pt x="129" y="31"/>
                  </a:lnTo>
                  <a:lnTo>
                    <a:pt x="131" y="31"/>
                  </a:lnTo>
                  <a:lnTo>
                    <a:pt x="133" y="31"/>
                  </a:lnTo>
                  <a:lnTo>
                    <a:pt x="135" y="31"/>
                  </a:lnTo>
                  <a:lnTo>
                    <a:pt x="137" y="31"/>
                  </a:lnTo>
                  <a:lnTo>
                    <a:pt x="139" y="33"/>
                  </a:lnTo>
                  <a:lnTo>
                    <a:pt x="143" y="33"/>
                  </a:lnTo>
                  <a:lnTo>
                    <a:pt x="147" y="34"/>
                  </a:lnTo>
                  <a:lnTo>
                    <a:pt x="151" y="34"/>
                  </a:lnTo>
                  <a:lnTo>
                    <a:pt x="155" y="36"/>
                  </a:lnTo>
                  <a:lnTo>
                    <a:pt x="160" y="36"/>
                  </a:lnTo>
                  <a:lnTo>
                    <a:pt x="164" y="37"/>
                  </a:lnTo>
                  <a:lnTo>
                    <a:pt x="170" y="37"/>
                  </a:lnTo>
                  <a:lnTo>
                    <a:pt x="174" y="39"/>
                  </a:lnTo>
                  <a:lnTo>
                    <a:pt x="178" y="39"/>
                  </a:lnTo>
                  <a:lnTo>
                    <a:pt x="182" y="40"/>
                  </a:lnTo>
                  <a:lnTo>
                    <a:pt x="188" y="40"/>
                  </a:lnTo>
                  <a:lnTo>
                    <a:pt x="192" y="40"/>
                  </a:lnTo>
                  <a:lnTo>
                    <a:pt x="196" y="40"/>
                  </a:lnTo>
                  <a:lnTo>
                    <a:pt x="200" y="40"/>
                  </a:lnTo>
                  <a:lnTo>
                    <a:pt x="204" y="4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0" name="Freeform 151"/>
            <p:cNvSpPr>
              <a:spLocks/>
            </p:cNvSpPr>
            <p:nvPr/>
          </p:nvSpPr>
          <p:spPr bwMode="auto">
            <a:xfrm>
              <a:off x="5674" y="4213"/>
              <a:ext cx="243" cy="72"/>
            </a:xfrm>
            <a:custGeom>
              <a:avLst/>
              <a:gdLst>
                <a:gd name="T0" fmla="*/ 208 w 243"/>
                <a:gd name="T1" fmla="*/ 3 h 72"/>
                <a:gd name="T2" fmla="*/ 199 w 243"/>
                <a:gd name="T3" fmla="*/ 8 h 72"/>
                <a:gd name="T4" fmla="*/ 188 w 243"/>
                <a:gd name="T5" fmla="*/ 13 h 72"/>
                <a:gd name="T6" fmla="*/ 179 w 243"/>
                <a:gd name="T7" fmla="*/ 15 h 72"/>
                <a:gd name="T8" fmla="*/ 167 w 243"/>
                <a:gd name="T9" fmla="*/ 20 h 72"/>
                <a:gd name="T10" fmla="*/ 149 w 243"/>
                <a:gd name="T11" fmla="*/ 22 h 72"/>
                <a:gd name="T12" fmla="*/ 131 w 243"/>
                <a:gd name="T13" fmla="*/ 26 h 72"/>
                <a:gd name="T14" fmla="*/ 115 w 243"/>
                <a:gd name="T15" fmla="*/ 28 h 72"/>
                <a:gd name="T16" fmla="*/ 103 w 243"/>
                <a:gd name="T17" fmla="*/ 31 h 72"/>
                <a:gd name="T18" fmla="*/ 90 w 243"/>
                <a:gd name="T19" fmla="*/ 34 h 72"/>
                <a:gd name="T20" fmla="*/ 76 w 243"/>
                <a:gd name="T21" fmla="*/ 38 h 72"/>
                <a:gd name="T22" fmla="*/ 62 w 243"/>
                <a:gd name="T23" fmla="*/ 40 h 72"/>
                <a:gd name="T24" fmla="*/ 54 w 243"/>
                <a:gd name="T25" fmla="*/ 42 h 72"/>
                <a:gd name="T26" fmla="*/ 43 w 243"/>
                <a:gd name="T27" fmla="*/ 44 h 72"/>
                <a:gd name="T28" fmla="*/ 31 w 243"/>
                <a:gd name="T29" fmla="*/ 46 h 72"/>
                <a:gd name="T30" fmla="*/ 23 w 243"/>
                <a:gd name="T31" fmla="*/ 48 h 72"/>
                <a:gd name="T32" fmla="*/ 17 w 243"/>
                <a:gd name="T33" fmla="*/ 51 h 72"/>
                <a:gd name="T34" fmla="*/ 13 w 243"/>
                <a:gd name="T35" fmla="*/ 53 h 72"/>
                <a:gd name="T36" fmla="*/ 10 w 243"/>
                <a:gd name="T37" fmla="*/ 56 h 72"/>
                <a:gd name="T38" fmla="*/ 9 w 243"/>
                <a:gd name="T39" fmla="*/ 57 h 72"/>
                <a:gd name="T40" fmla="*/ 22 w 243"/>
                <a:gd name="T41" fmla="*/ 62 h 72"/>
                <a:gd name="T42" fmla="*/ 21 w 243"/>
                <a:gd name="T43" fmla="*/ 66 h 72"/>
                <a:gd name="T44" fmla="*/ 9 w 243"/>
                <a:gd name="T45" fmla="*/ 69 h 72"/>
                <a:gd name="T46" fmla="*/ 0 w 243"/>
                <a:gd name="T47" fmla="*/ 70 h 72"/>
                <a:gd name="T48" fmla="*/ 3 w 243"/>
                <a:gd name="T49" fmla="*/ 71 h 72"/>
                <a:gd name="T50" fmla="*/ 11 w 243"/>
                <a:gd name="T51" fmla="*/ 68 h 72"/>
                <a:gd name="T52" fmla="*/ 22 w 243"/>
                <a:gd name="T53" fmla="*/ 62 h 72"/>
                <a:gd name="T54" fmla="*/ 31 w 243"/>
                <a:gd name="T55" fmla="*/ 60 h 72"/>
                <a:gd name="T56" fmla="*/ 37 w 243"/>
                <a:gd name="T57" fmla="*/ 60 h 72"/>
                <a:gd name="T58" fmla="*/ 44 w 243"/>
                <a:gd name="T59" fmla="*/ 60 h 72"/>
                <a:gd name="T60" fmla="*/ 53 w 243"/>
                <a:gd name="T61" fmla="*/ 60 h 72"/>
                <a:gd name="T62" fmla="*/ 62 w 243"/>
                <a:gd name="T63" fmla="*/ 60 h 72"/>
                <a:gd name="T64" fmla="*/ 76 w 243"/>
                <a:gd name="T65" fmla="*/ 60 h 72"/>
                <a:gd name="T66" fmla="*/ 98 w 243"/>
                <a:gd name="T67" fmla="*/ 58 h 72"/>
                <a:gd name="T68" fmla="*/ 122 w 243"/>
                <a:gd name="T69" fmla="*/ 55 h 72"/>
                <a:gd name="T70" fmla="*/ 142 w 243"/>
                <a:gd name="T71" fmla="*/ 52 h 72"/>
                <a:gd name="T72" fmla="*/ 152 w 243"/>
                <a:gd name="T73" fmla="*/ 51 h 72"/>
                <a:gd name="T74" fmla="*/ 165 w 243"/>
                <a:gd name="T75" fmla="*/ 50 h 72"/>
                <a:gd name="T76" fmla="*/ 179 w 243"/>
                <a:gd name="T77" fmla="*/ 48 h 72"/>
                <a:gd name="T78" fmla="*/ 191 w 243"/>
                <a:gd name="T79" fmla="*/ 44 h 72"/>
                <a:gd name="T80" fmla="*/ 200 w 243"/>
                <a:gd name="T81" fmla="*/ 42 h 72"/>
                <a:gd name="T82" fmla="*/ 208 w 243"/>
                <a:gd name="T83" fmla="*/ 41 h 72"/>
                <a:gd name="T84" fmla="*/ 215 w 243"/>
                <a:gd name="T85" fmla="*/ 39 h 72"/>
                <a:gd name="T86" fmla="*/ 222 w 243"/>
                <a:gd name="T87" fmla="*/ 35 h 72"/>
                <a:gd name="T88" fmla="*/ 226 w 243"/>
                <a:gd name="T89" fmla="*/ 33 h 72"/>
                <a:gd name="T90" fmla="*/ 232 w 243"/>
                <a:gd name="T91" fmla="*/ 33 h 72"/>
                <a:gd name="T92" fmla="*/ 238 w 243"/>
                <a:gd name="T93" fmla="*/ 32 h 72"/>
                <a:gd name="T94" fmla="*/ 240 w 243"/>
                <a:gd name="T95" fmla="*/ 31 h 72"/>
                <a:gd name="T96" fmla="*/ 240 w 243"/>
                <a:gd name="T97" fmla="*/ 30 h 72"/>
                <a:gd name="T98" fmla="*/ 238 w 243"/>
                <a:gd name="T99" fmla="*/ 28 h 72"/>
                <a:gd name="T100" fmla="*/ 235 w 243"/>
                <a:gd name="T101" fmla="*/ 26 h 72"/>
                <a:gd name="T102" fmla="*/ 234 w 243"/>
                <a:gd name="T103" fmla="*/ 24 h 72"/>
                <a:gd name="T104" fmla="*/ 230 w 243"/>
                <a:gd name="T105" fmla="*/ 21 h 72"/>
                <a:gd name="T106" fmla="*/ 228 w 243"/>
                <a:gd name="T107" fmla="*/ 16 h 72"/>
                <a:gd name="T108" fmla="*/ 226 w 243"/>
                <a:gd name="T109" fmla="*/ 12 h 72"/>
                <a:gd name="T110" fmla="*/ 226 w 243"/>
                <a:gd name="T111" fmla="*/ 9 h 72"/>
                <a:gd name="T112" fmla="*/ 222 w 243"/>
                <a:gd name="T113" fmla="*/ 8 h 72"/>
                <a:gd name="T114" fmla="*/ 219 w 243"/>
                <a:gd name="T115" fmla="*/ 6 h 72"/>
                <a:gd name="T116" fmla="*/ 214 w 243"/>
                <a:gd name="T117" fmla="*/ 4 h 72"/>
                <a:gd name="T118" fmla="*/ 211 w 243"/>
                <a:gd name="T119" fmla="*/ 1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3" h="72">
                  <a:moveTo>
                    <a:pt x="211" y="0"/>
                  </a:moveTo>
                  <a:lnTo>
                    <a:pt x="210" y="1"/>
                  </a:lnTo>
                  <a:lnTo>
                    <a:pt x="209" y="1"/>
                  </a:lnTo>
                  <a:lnTo>
                    <a:pt x="208" y="3"/>
                  </a:lnTo>
                  <a:lnTo>
                    <a:pt x="207" y="3"/>
                  </a:lnTo>
                  <a:lnTo>
                    <a:pt x="204" y="4"/>
                  </a:lnTo>
                  <a:lnTo>
                    <a:pt x="202" y="6"/>
                  </a:lnTo>
                  <a:lnTo>
                    <a:pt x="199" y="8"/>
                  </a:lnTo>
                  <a:lnTo>
                    <a:pt x="198" y="8"/>
                  </a:lnTo>
                  <a:lnTo>
                    <a:pt x="193" y="10"/>
                  </a:lnTo>
                  <a:lnTo>
                    <a:pt x="192" y="11"/>
                  </a:lnTo>
                  <a:lnTo>
                    <a:pt x="188" y="13"/>
                  </a:lnTo>
                  <a:lnTo>
                    <a:pt x="186" y="13"/>
                  </a:lnTo>
                  <a:lnTo>
                    <a:pt x="183" y="14"/>
                  </a:lnTo>
                  <a:lnTo>
                    <a:pt x="181" y="14"/>
                  </a:lnTo>
                  <a:lnTo>
                    <a:pt x="179" y="15"/>
                  </a:lnTo>
                  <a:lnTo>
                    <a:pt x="178" y="15"/>
                  </a:lnTo>
                  <a:lnTo>
                    <a:pt x="174" y="17"/>
                  </a:lnTo>
                  <a:lnTo>
                    <a:pt x="171" y="18"/>
                  </a:lnTo>
                  <a:lnTo>
                    <a:pt x="167" y="20"/>
                  </a:lnTo>
                  <a:lnTo>
                    <a:pt x="164" y="20"/>
                  </a:lnTo>
                  <a:lnTo>
                    <a:pt x="158" y="21"/>
                  </a:lnTo>
                  <a:lnTo>
                    <a:pt x="154" y="21"/>
                  </a:lnTo>
                  <a:lnTo>
                    <a:pt x="149" y="22"/>
                  </a:lnTo>
                  <a:lnTo>
                    <a:pt x="145" y="22"/>
                  </a:lnTo>
                  <a:lnTo>
                    <a:pt x="140" y="24"/>
                  </a:lnTo>
                  <a:lnTo>
                    <a:pt x="136" y="24"/>
                  </a:lnTo>
                  <a:lnTo>
                    <a:pt x="131" y="26"/>
                  </a:lnTo>
                  <a:lnTo>
                    <a:pt x="127" y="26"/>
                  </a:lnTo>
                  <a:lnTo>
                    <a:pt x="123" y="28"/>
                  </a:lnTo>
                  <a:lnTo>
                    <a:pt x="119" y="28"/>
                  </a:lnTo>
                  <a:lnTo>
                    <a:pt x="115" y="28"/>
                  </a:lnTo>
                  <a:lnTo>
                    <a:pt x="114" y="28"/>
                  </a:lnTo>
                  <a:lnTo>
                    <a:pt x="110" y="30"/>
                  </a:lnTo>
                  <a:lnTo>
                    <a:pt x="107" y="30"/>
                  </a:lnTo>
                  <a:lnTo>
                    <a:pt x="103" y="31"/>
                  </a:lnTo>
                  <a:lnTo>
                    <a:pt x="101" y="31"/>
                  </a:lnTo>
                  <a:lnTo>
                    <a:pt x="97" y="32"/>
                  </a:lnTo>
                  <a:lnTo>
                    <a:pt x="94" y="32"/>
                  </a:lnTo>
                  <a:lnTo>
                    <a:pt x="90" y="34"/>
                  </a:lnTo>
                  <a:lnTo>
                    <a:pt x="87" y="34"/>
                  </a:lnTo>
                  <a:lnTo>
                    <a:pt x="83" y="36"/>
                  </a:lnTo>
                  <a:lnTo>
                    <a:pt x="79" y="36"/>
                  </a:lnTo>
                  <a:lnTo>
                    <a:pt x="76" y="38"/>
                  </a:lnTo>
                  <a:lnTo>
                    <a:pt x="72" y="38"/>
                  </a:lnTo>
                  <a:lnTo>
                    <a:pt x="68" y="40"/>
                  </a:lnTo>
                  <a:lnTo>
                    <a:pt x="66" y="40"/>
                  </a:lnTo>
                  <a:lnTo>
                    <a:pt x="62" y="40"/>
                  </a:lnTo>
                  <a:lnTo>
                    <a:pt x="60" y="40"/>
                  </a:lnTo>
                  <a:lnTo>
                    <a:pt x="57" y="42"/>
                  </a:lnTo>
                  <a:lnTo>
                    <a:pt x="56" y="42"/>
                  </a:lnTo>
                  <a:lnTo>
                    <a:pt x="54" y="42"/>
                  </a:lnTo>
                  <a:lnTo>
                    <a:pt x="52" y="42"/>
                  </a:lnTo>
                  <a:lnTo>
                    <a:pt x="48" y="44"/>
                  </a:lnTo>
                  <a:lnTo>
                    <a:pt x="46" y="44"/>
                  </a:lnTo>
                  <a:lnTo>
                    <a:pt x="43" y="44"/>
                  </a:lnTo>
                  <a:lnTo>
                    <a:pt x="41" y="44"/>
                  </a:lnTo>
                  <a:lnTo>
                    <a:pt x="37" y="46"/>
                  </a:lnTo>
                  <a:lnTo>
                    <a:pt x="35" y="46"/>
                  </a:lnTo>
                  <a:lnTo>
                    <a:pt x="31" y="46"/>
                  </a:lnTo>
                  <a:lnTo>
                    <a:pt x="30" y="46"/>
                  </a:lnTo>
                  <a:lnTo>
                    <a:pt x="27" y="48"/>
                  </a:lnTo>
                  <a:lnTo>
                    <a:pt x="25" y="48"/>
                  </a:lnTo>
                  <a:lnTo>
                    <a:pt x="23" y="48"/>
                  </a:lnTo>
                  <a:lnTo>
                    <a:pt x="22" y="48"/>
                  </a:lnTo>
                  <a:lnTo>
                    <a:pt x="20" y="50"/>
                  </a:lnTo>
                  <a:lnTo>
                    <a:pt x="19" y="50"/>
                  </a:lnTo>
                  <a:lnTo>
                    <a:pt x="17" y="51"/>
                  </a:lnTo>
                  <a:lnTo>
                    <a:pt x="15" y="52"/>
                  </a:lnTo>
                  <a:lnTo>
                    <a:pt x="13" y="53"/>
                  </a:lnTo>
                  <a:lnTo>
                    <a:pt x="11" y="55"/>
                  </a:lnTo>
                  <a:lnTo>
                    <a:pt x="10" y="56"/>
                  </a:lnTo>
                  <a:lnTo>
                    <a:pt x="9" y="57"/>
                  </a:lnTo>
                  <a:lnTo>
                    <a:pt x="10" y="57"/>
                  </a:lnTo>
                  <a:lnTo>
                    <a:pt x="15" y="59"/>
                  </a:lnTo>
                  <a:lnTo>
                    <a:pt x="20" y="60"/>
                  </a:lnTo>
                  <a:lnTo>
                    <a:pt x="22" y="62"/>
                  </a:lnTo>
                  <a:lnTo>
                    <a:pt x="24" y="62"/>
                  </a:lnTo>
                  <a:lnTo>
                    <a:pt x="23" y="64"/>
                  </a:lnTo>
                  <a:lnTo>
                    <a:pt x="21" y="66"/>
                  </a:lnTo>
                  <a:lnTo>
                    <a:pt x="19" y="66"/>
                  </a:lnTo>
                  <a:lnTo>
                    <a:pt x="15" y="68"/>
                  </a:lnTo>
                  <a:lnTo>
                    <a:pt x="12" y="68"/>
                  </a:lnTo>
                  <a:lnTo>
                    <a:pt x="9" y="69"/>
                  </a:lnTo>
                  <a:lnTo>
                    <a:pt x="6" y="69"/>
                  </a:lnTo>
                  <a:lnTo>
                    <a:pt x="3" y="70"/>
                  </a:lnTo>
                  <a:lnTo>
                    <a:pt x="1" y="70"/>
                  </a:lnTo>
                  <a:lnTo>
                    <a:pt x="0" y="70"/>
                  </a:lnTo>
                  <a:lnTo>
                    <a:pt x="0" y="71"/>
                  </a:lnTo>
                  <a:lnTo>
                    <a:pt x="1" y="71"/>
                  </a:lnTo>
                  <a:lnTo>
                    <a:pt x="3" y="71"/>
                  </a:lnTo>
                  <a:lnTo>
                    <a:pt x="5" y="71"/>
                  </a:lnTo>
                  <a:lnTo>
                    <a:pt x="7" y="71"/>
                  </a:lnTo>
                  <a:lnTo>
                    <a:pt x="10" y="69"/>
                  </a:lnTo>
                  <a:lnTo>
                    <a:pt x="11" y="68"/>
                  </a:lnTo>
                  <a:lnTo>
                    <a:pt x="15" y="66"/>
                  </a:lnTo>
                  <a:lnTo>
                    <a:pt x="17" y="66"/>
                  </a:lnTo>
                  <a:lnTo>
                    <a:pt x="20" y="64"/>
                  </a:lnTo>
                  <a:lnTo>
                    <a:pt x="22" y="62"/>
                  </a:lnTo>
                  <a:lnTo>
                    <a:pt x="26" y="61"/>
                  </a:lnTo>
                  <a:lnTo>
                    <a:pt x="28" y="61"/>
                  </a:lnTo>
                  <a:lnTo>
                    <a:pt x="30" y="60"/>
                  </a:lnTo>
                  <a:lnTo>
                    <a:pt x="31" y="60"/>
                  </a:lnTo>
                  <a:lnTo>
                    <a:pt x="34" y="58"/>
                  </a:lnTo>
                  <a:lnTo>
                    <a:pt x="34" y="60"/>
                  </a:lnTo>
                  <a:lnTo>
                    <a:pt x="35" y="60"/>
                  </a:lnTo>
                  <a:lnTo>
                    <a:pt x="37" y="60"/>
                  </a:lnTo>
                  <a:lnTo>
                    <a:pt x="39" y="60"/>
                  </a:lnTo>
                  <a:lnTo>
                    <a:pt x="40" y="60"/>
                  </a:lnTo>
                  <a:lnTo>
                    <a:pt x="42" y="60"/>
                  </a:lnTo>
                  <a:lnTo>
                    <a:pt x="44" y="60"/>
                  </a:lnTo>
                  <a:lnTo>
                    <a:pt x="47" y="60"/>
                  </a:lnTo>
                  <a:lnTo>
                    <a:pt x="49" y="60"/>
                  </a:lnTo>
                  <a:lnTo>
                    <a:pt x="51" y="60"/>
                  </a:lnTo>
                  <a:lnTo>
                    <a:pt x="53" y="60"/>
                  </a:lnTo>
                  <a:lnTo>
                    <a:pt x="57" y="60"/>
                  </a:lnTo>
                  <a:lnTo>
                    <a:pt x="58" y="60"/>
                  </a:lnTo>
                  <a:lnTo>
                    <a:pt x="60" y="60"/>
                  </a:lnTo>
                  <a:lnTo>
                    <a:pt x="62" y="60"/>
                  </a:lnTo>
                  <a:lnTo>
                    <a:pt x="66" y="60"/>
                  </a:lnTo>
                  <a:lnTo>
                    <a:pt x="68" y="60"/>
                  </a:lnTo>
                  <a:lnTo>
                    <a:pt x="72" y="60"/>
                  </a:lnTo>
                  <a:lnTo>
                    <a:pt x="76" y="60"/>
                  </a:lnTo>
                  <a:lnTo>
                    <a:pt x="82" y="59"/>
                  </a:lnTo>
                  <a:lnTo>
                    <a:pt x="87" y="59"/>
                  </a:lnTo>
                  <a:lnTo>
                    <a:pt x="92" y="58"/>
                  </a:lnTo>
                  <a:lnTo>
                    <a:pt x="98" y="58"/>
                  </a:lnTo>
                  <a:lnTo>
                    <a:pt x="105" y="56"/>
                  </a:lnTo>
                  <a:lnTo>
                    <a:pt x="110" y="56"/>
                  </a:lnTo>
                  <a:lnTo>
                    <a:pt x="116" y="55"/>
                  </a:lnTo>
                  <a:lnTo>
                    <a:pt x="122" y="55"/>
                  </a:lnTo>
                  <a:lnTo>
                    <a:pt x="128" y="53"/>
                  </a:lnTo>
                  <a:lnTo>
                    <a:pt x="133" y="53"/>
                  </a:lnTo>
                  <a:lnTo>
                    <a:pt x="138" y="52"/>
                  </a:lnTo>
                  <a:lnTo>
                    <a:pt x="142" y="52"/>
                  </a:lnTo>
                  <a:lnTo>
                    <a:pt x="146" y="51"/>
                  </a:lnTo>
                  <a:lnTo>
                    <a:pt x="148" y="51"/>
                  </a:lnTo>
                  <a:lnTo>
                    <a:pt x="151" y="51"/>
                  </a:lnTo>
                  <a:lnTo>
                    <a:pt x="152" y="51"/>
                  </a:lnTo>
                  <a:lnTo>
                    <a:pt x="156" y="50"/>
                  </a:lnTo>
                  <a:lnTo>
                    <a:pt x="158" y="50"/>
                  </a:lnTo>
                  <a:lnTo>
                    <a:pt x="162" y="50"/>
                  </a:lnTo>
                  <a:lnTo>
                    <a:pt x="165" y="50"/>
                  </a:lnTo>
                  <a:lnTo>
                    <a:pt x="169" y="48"/>
                  </a:lnTo>
                  <a:lnTo>
                    <a:pt x="171" y="48"/>
                  </a:lnTo>
                  <a:lnTo>
                    <a:pt x="175" y="48"/>
                  </a:lnTo>
                  <a:lnTo>
                    <a:pt x="179" y="48"/>
                  </a:lnTo>
                  <a:lnTo>
                    <a:pt x="182" y="46"/>
                  </a:lnTo>
                  <a:lnTo>
                    <a:pt x="184" y="46"/>
                  </a:lnTo>
                  <a:lnTo>
                    <a:pt x="188" y="44"/>
                  </a:lnTo>
                  <a:lnTo>
                    <a:pt x="191" y="44"/>
                  </a:lnTo>
                  <a:lnTo>
                    <a:pt x="194" y="42"/>
                  </a:lnTo>
                  <a:lnTo>
                    <a:pt x="196" y="42"/>
                  </a:lnTo>
                  <a:lnTo>
                    <a:pt x="198" y="42"/>
                  </a:lnTo>
                  <a:lnTo>
                    <a:pt x="200" y="42"/>
                  </a:lnTo>
                  <a:lnTo>
                    <a:pt x="202" y="41"/>
                  </a:lnTo>
                  <a:lnTo>
                    <a:pt x="204" y="41"/>
                  </a:lnTo>
                  <a:lnTo>
                    <a:pt x="206" y="41"/>
                  </a:lnTo>
                  <a:lnTo>
                    <a:pt x="208" y="41"/>
                  </a:lnTo>
                  <a:lnTo>
                    <a:pt x="209" y="40"/>
                  </a:lnTo>
                  <a:lnTo>
                    <a:pt x="211" y="40"/>
                  </a:lnTo>
                  <a:lnTo>
                    <a:pt x="213" y="39"/>
                  </a:lnTo>
                  <a:lnTo>
                    <a:pt x="215" y="39"/>
                  </a:lnTo>
                  <a:lnTo>
                    <a:pt x="217" y="37"/>
                  </a:lnTo>
                  <a:lnTo>
                    <a:pt x="219" y="37"/>
                  </a:lnTo>
                  <a:lnTo>
                    <a:pt x="221" y="35"/>
                  </a:lnTo>
                  <a:lnTo>
                    <a:pt x="222" y="35"/>
                  </a:lnTo>
                  <a:lnTo>
                    <a:pt x="224" y="33"/>
                  </a:lnTo>
                  <a:lnTo>
                    <a:pt x="226" y="33"/>
                  </a:lnTo>
                  <a:lnTo>
                    <a:pt x="228" y="33"/>
                  </a:lnTo>
                  <a:lnTo>
                    <a:pt x="229" y="33"/>
                  </a:lnTo>
                  <a:lnTo>
                    <a:pt x="230" y="33"/>
                  </a:lnTo>
                  <a:lnTo>
                    <a:pt x="232" y="33"/>
                  </a:lnTo>
                  <a:lnTo>
                    <a:pt x="234" y="32"/>
                  </a:lnTo>
                  <a:lnTo>
                    <a:pt x="236" y="32"/>
                  </a:lnTo>
                  <a:lnTo>
                    <a:pt x="238" y="32"/>
                  </a:lnTo>
                  <a:lnTo>
                    <a:pt x="239" y="32"/>
                  </a:lnTo>
                  <a:lnTo>
                    <a:pt x="240" y="31"/>
                  </a:lnTo>
                  <a:lnTo>
                    <a:pt x="242" y="30"/>
                  </a:lnTo>
                  <a:lnTo>
                    <a:pt x="240" y="30"/>
                  </a:lnTo>
                  <a:lnTo>
                    <a:pt x="240" y="28"/>
                  </a:lnTo>
                  <a:lnTo>
                    <a:pt x="238" y="28"/>
                  </a:lnTo>
                  <a:lnTo>
                    <a:pt x="238" y="26"/>
                  </a:lnTo>
                  <a:lnTo>
                    <a:pt x="236" y="26"/>
                  </a:lnTo>
                  <a:lnTo>
                    <a:pt x="235" y="26"/>
                  </a:lnTo>
                  <a:lnTo>
                    <a:pt x="235" y="24"/>
                  </a:lnTo>
                  <a:lnTo>
                    <a:pt x="234" y="24"/>
                  </a:lnTo>
                  <a:lnTo>
                    <a:pt x="234" y="22"/>
                  </a:lnTo>
                  <a:lnTo>
                    <a:pt x="232" y="22"/>
                  </a:lnTo>
                  <a:lnTo>
                    <a:pt x="232" y="21"/>
                  </a:lnTo>
                  <a:lnTo>
                    <a:pt x="230" y="21"/>
                  </a:lnTo>
                  <a:lnTo>
                    <a:pt x="230" y="20"/>
                  </a:lnTo>
                  <a:lnTo>
                    <a:pt x="228" y="20"/>
                  </a:lnTo>
                  <a:lnTo>
                    <a:pt x="228" y="18"/>
                  </a:lnTo>
                  <a:lnTo>
                    <a:pt x="228" y="16"/>
                  </a:lnTo>
                  <a:lnTo>
                    <a:pt x="228" y="14"/>
                  </a:lnTo>
                  <a:lnTo>
                    <a:pt x="226" y="14"/>
                  </a:lnTo>
                  <a:lnTo>
                    <a:pt x="226" y="13"/>
                  </a:lnTo>
                  <a:lnTo>
                    <a:pt x="226" y="12"/>
                  </a:lnTo>
                  <a:lnTo>
                    <a:pt x="226" y="10"/>
                  </a:lnTo>
                  <a:lnTo>
                    <a:pt x="226" y="9"/>
                  </a:lnTo>
                  <a:lnTo>
                    <a:pt x="226" y="8"/>
                  </a:lnTo>
                  <a:lnTo>
                    <a:pt x="224" y="8"/>
                  </a:lnTo>
                  <a:lnTo>
                    <a:pt x="222" y="8"/>
                  </a:lnTo>
                  <a:lnTo>
                    <a:pt x="222" y="6"/>
                  </a:lnTo>
                  <a:lnTo>
                    <a:pt x="221" y="6"/>
                  </a:lnTo>
                  <a:lnTo>
                    <a:pt x="219" y="6"/>
                  </a:lnTo>
                  <a:lnTo>
                    <a:pt x="219" y="4"/>
                  </a:lnTo>
                  <a:lnTo>
                    <a:pt x="217" y="4"/>
                  </a:lnTo>
                  <a:lnTo>
                    <a:pt x="216" y="4"/>
                  </a:lnTo>
                  <a:lnTo>
                    <a:pt x="214" y="4"/>
                  </a:lnTo>
                  <a:lnTo>
                    <a:pt x="214" y="2"/>
                  </a:lnTo>
                  <a:lnTo>
                    <a:pt x="212" y="2"/>
                  </a:lnTo>
                  <a:lnTo>
                    <a:pt x="212" y="1"/>
                  </a:lnTo>
                  <a:lnTo>
                    <a:pt x="211" y="1"/>
                  </a:lnTo>
                  <a:lnTo>
                    <a:pt x="211"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1" name="Freeform 152"/>
            <p:cNvSpPr>
              <a:spLocks/>
            </p:cNvSpPr>
            <p:nvPr/>
          </p:nvSpPr>
          <p:spPr bwMode="auto">
            <a:xfrm>
              <a:off x="5580" y="3558"/>
              <a:ext cx="221" cy="330"/>
            </a:xfrm>
            <a:custGeom>
              <a:avLst/>
              <a:gdLst>
                <a:gd name="T0" fmla="*/ 12 w 221"/>
                <a:gd name="T1" fmla="*/ 25 h 330"/>
                <a:gd name="T2" fmla="*/ 2 w 221"/>
                <a:gd name="T3" fmla="*/ 49 h 330"/>
                <a:gd name="T4" fmla="*/ 19 w 221"/>
                <a:gd name="T5" fmla="*/ 69 h 330"/>
                <a:gd name="T6" fmla="*/ 22 w 221"/>
                <a:gd name="T7" fmla="*/ 106 h 330"/>
                <a:gd name="T8" fmla="*/ 12 w 221"/>
                <a:gd name="T9" fmla="*/ 121 h 330"/>
                <a:gd name="T10" fmla="*/ 0 w 221"/>
                <a:gd name="T11" fmla="*/ 134 h 330"/>
                <a:gd name="T12" fmla="*/ 20 w 221"/>
                <a:gd name="T13" fmla="*/ 137 h 330"/>
                <a:gd name="T14" fmla="*/ 26 w 221"/>
                <a:gd name="T15" fmla="*/ 176 h 330"/>
                <a:gd name="T16" fmla="*/ 28 w 221"/>
                <a:gd name="T17" fmla="*/ 196 h 330"/>
                <a:gd name="T18" fmla="*/ 50 w 221"/>
                <a:gd name="T19" fmla="*/ 231 h 330"/>
                <a:gd name="T20" fmla="*/ 81 w 221"/>
                <a:gd name="T21" fmla="*/ 203 h 330"/>
                <a:gd name="T22" fmla="*/ 62 w 221"/>
                <a:gd name="T23" fmla="*/ 228 h 330"/>
                <a:gd name="T24" fmla="*/ 74 w 221"/>
                <a:gd name="T25" fmla="*/ 244 h 330"/>
                <a:gd name="T26" fmla="*/ 83 w 221"/>
                <a:gd name="T27" fmla="*/ 241 h 330"/>
                <a:gd name="T28" fmla="*/ 90 w 221"/>
                <a:gd name="T29" fmla="*/ 244 h 330"/>
                <a:gd name="T30" fmla="*/ 66 w 221"/>
                <a:gd name="T31" fmla="*/ 255 h 330"/>
                <a:gd name="T32" fmla="*/ 77 w 221"/>
                <a:gd name="T33" fmla="*/ 265 h 330"/>
                <a:gd name="T34" fmla="*/ 109 w 221"/>
                <a:gd name="T35" fmla="*/ 259 h 330"/>
                <a:gd name="T36" fmla="*/ 124 w 221"/>
                <a:gd name="T37" fmla="*/ 329 h 330"/>
                <a:gd name="T38" fmla="*/ 190 w 221"/>
                <a:gd name="T39" fmla="*/ 263 h 330"/>
                <a:gd name="T40" fmla="*/ 220 w 221"/>
                <a:gd name="T41" fmla="*/ 190 h 330"/>
                <a:gd name="T42" fmla="*/ 191 w 221"/>
                <a:gd name="T43" fmla="*/ 251 h 330"/>
                <a:gd name="T44" fmla="*/ 192 w 221"/>
                <a:gd name="T45" fmla="*/ 192 h 330"/>
                <a:gd name="T46" fmla="*/ 181 w 221"/>
                <a:gd name="T47" fmla="*/ 168 h 330"/>
                <a:gd name="T48" fmla="*/ 170 w 221"/>
                <a:gd name="T49" fmla="*/ 244 h 330"/>
                <a:gd name="T50" fmla="*/ 160 w 221"/>
                <a:gd name="T51" fmla="*/ 186 h 330"/>
                <a:gd name="T52" fmla="*/ 149 w 221"/>
                <a:gd name="T53" fmla="*/ 223 h 330"/>
                <a:gd name="T54" fmla="*/ 136 w 221"/>
                <a:gd name="T55" fmla="*/ 221 h 330"/>
                <a:gd name="T56" fmla="*/ 134 w 221"/>
                <a:gd name="T57" fmla="*/ 188 h 330"/>
                <a:gd name="T58" fmla="*/ 105 w 221"/>
                <a:gd name="T59" fmla="*/ 149 h 330"/>
                <a:gd name="T60" fmla="*/ 138 w 221"/>
                <a:gd name="T61" fmla="*/ 25 h 330"/>
                <a:gd name="T62" fmla="*/ 12 w 221"/>
                <a:gd name="T63" fmla="*/ 21 h 330"/>
                <a:gd name="T64" fmla="*/ 14 w 221"/>
                <a:gd name="T65" fmla="*/ 25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1" h="330">
                  <a:moveTo>
                    <a:pt x="14" y="25"/>
                  </a:moveTo>
                  <a:lnTo>
                    <a:pt x="12" y="25"/>
                  </a:lnTo>
                  <a:lnTo>
                    <a:pt x="2" y="46"/>
                  </a:lnTo>
                  <a:lnTo>
                    <a:pt x="2" y="49"/>
                  </a:lnTo>
                  <a:lnTo>
                    <a:pt x="10" y="52"/>
                  </a:lnTo>
                  <a:lnTo>
                    <a:pt x="19" y="69"/>
                  </a:lnTo>
                  <a:lnTo>
                    <a:pt x="18" y="92"/>
                  </a:lnTo>
                  <a:lnTo>
                    <a:pt x="22" y="106"/>
                  </a:lnTo>
                  <a:lnTo>
                    <a:pt x="57" y="108"/>
                  </a:lnTo>
                  <a:lnTo>
                    <a:pt x="12" y="121"/>
                  </a:lnTo>
                  <a:lnTo>
                    <a:pt x="0" y="126"/>
                  </a:lnTo>
                  <a:lnTo>
                    <a:pt x="0" y="134"/>
                  </a:lnTo>
                  <a:lnTo>
                    <a:pt x="10" y="136"/>
                  </a:lnTo>
                  <a:lnTo>
                    <a:pt x="20" y="137"/>
                  </a:lnTo>
                  <a:lnTo>
                    <a:pt x="26" y="153"/>
                  </a:lnTo>
                  <a:lnTo>
                    <a:pt x="26" y="176"/>
                  </a:lnTo>
                  <a:lnTo>
                    <a:pt x="26" y="192"/>
                  </a:lnTo>
                  <a:lnTo>
                    <a:pt x="28" y="196"/>
                  </a:lnTo>
                  <a:lnTo>
                    <a:pt x="34" y="197"/>
                  </a:lnTo>
                  <a:lnTo>
                    <a:pt x="50" y="231"/>
                  </a:lnTo>
                  <a:lnTo>
                    <a:pt x="49" y="211"/>
                  </a:lnTo>
                  <a:lnTo>
                    <a:pt x="81" y="203"/>
                  </a:lnTo>
                  <a:lnTo>
                    <a:pt x="75" y="216"/>
                  </a:lnTo>
                  <a:lnTo>
                    <a:pt x="62" y="228"/>
                  </a:lnTo>
                  <a:lnTo>
                    <a:pt x="74" y="233"/>
                  </a:lnTo>
                  <a:lnTo>
                    <a:pt x="74" y="244"/>
                  </a:lnTo>
                  <a:lnTo>
                    <a:pt x="75" y="247"/>
                  </a:lnTo>
                  <a:lnTo>
                    <a:pt x="83" y="241"/>
                  </a:lnTo>
                  <a:lnTo>
                    <a:pt x="87" y="238"/>
                  </a:lnTo>
                  <a:lnTo>
                    <a:pt x="90" y="244"/>
                  </a:lnTo>
                  <a:lnTo>
                    <a:pt x="75" y="251"/>
                  </a:lnTo>
                  <a:lnTo>
                    <a:pt x="66" y="255"/>
                  </a:lnTo>
                  <a:lnTo>
                    <a:pt x="57" y="255"/>
                  </a:lnTo>
                  <a:lnTo>
                    <a:pt x="77" y="265"/>
                  </a:lnTo>
                  <a:lnTo>
                    <a:pt x="99" y="259"/>
                  </a:lnTo>
                  <a:lnTo>
                    <a:pt x="109" y="259"/>
                  </a:lnTo>
                  <a:lnTo>
                    <a:pt x="117" y="273"/>
                  </a:lnTo>
                  <a:lnTo>
                    <a:pt x="124" y="329"/>
                  </a:lnTo>
                  <a:lnTo>
                    <a:pt x="158" y="291"/>
                  </a:lnTo>
                  <a:lnTo>
                    <a:pt x="190" y="263"/>
                  </a:lnTo>
                  <a:lnTo>
                    <a:pt x="212" y="221"/>
                  </a:lnTo>
                  <a:lnTo>
                    <a:pt x="220" y="190"/>
                  </a:lnTo>
                  <a:lnTo>
                    <a:pt x="204" y="231"/>
                  </a:lnTo>
                  <a:lnTo>
                    <a:pt x="191" y="251"/>
                  </a:lnTo>
                  <a:lnTo>
                    <a:pt x="196" y="218"/>
                  </a:lnTo>
                  <a:lnTo>
                    <a:pt x="192" y="192"/>
                  </a:lnTo>
                  <a:lnTo>
                    <a:pt x="186" y="161"/>
                  </a:lnTo>
                  <a:lnTo>
                    <a:pt x="181" y="168"/>
                  </a:lnTo>
                  <a:lnTo>
                    <a:pt x="179" y="216"/>
                  </a:lnTo>
                  <a:lnTo>
                    <a:pt x="170" y="244"/>
                  </a:lnTo>
                  <a:lnTo>
                    <a:pt x="170" y="230"/>
                  </a:lnTo>
                  <a:lnTo>
                    <a:pt x="160" y="186"/>
                  </a:lnTo>
                  <a:lnTo>
                    <a:pt x="160" y="209"/>
                  </a:lnTo>
                  <a:lnTo>
                    <a:pt x="149" y="223"/>
                  </a:lnTo>
                  <a:lnTo>
                    <a:pt x="134" y="231"/>
                  </a:lnTo>
                  <a:lnTo>
                    <a:pt x="136" y="221"/>
                  </a:lnTo>
                  <a:lnTo>
                    <a:pt x="138" y="201"/>
                  </a:lnTo>
                  <a:lnTo>
                    <a:pt x="134" y="188"/>
                  </a:lnTo>
                  <a:lnTo>
                    <a:pt x="123" y="168"/>
                  </a:lnTo>
                  <a:lnTo>
                    <a:pt x="105" y="149"/>
                  </a:lnTo>
                  <a:lnTo>
                    <a:pt x="125" y="113"/>
                  </a:lnTo>
                  <a:lnTo>
                    <a:pt x="138" y="25"/>
                  </a:lnTo>
                  <a:lnTo>
                    <a:pt x="74" y="0"/>
                  </a:lnTo>
                  <a:lnTo>
                    <a:pt x="12" y="21"/>
                  </a:lnTo>
                  <a:lnTo>
                    <a:pt x="14" y="25"/>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2" name="Freeform 153"/>
            <p:cNvSpPr>
              <a:spLocks/>
            </p:cNvSpPr>
            <p:nvPr/>
          </p:nvSpPr>
          <p:spPr bwMode="auto">
            <a:xfrm>
              <a:off x="5579" y="3519"/>
              <a:ext cx="233" cy="217"/>
            </a:xfrm>
            <a:custGeom>
              <a:avLst/>
              <a:gdLst>
                <a:gd name="T0" fmla="*/ 150 w 233"/>
                <a:gd name="T1" fmla="*/ 166 h 217"/>
                <a:gd name="T2" fmla="*/ 152 w 233"/>
                <a:gd name="T3" fmla="*/ 162 h 217"/>
                <a:gd name="T4" fmla="*/ 152 w 233"/>
                <a:gd name="T5" fmla="*/ 156 h 217"/>
                <a:gd name="T6" fmla="*/ 155 w 233"/>
                <a:gd name="T7" fmla="*/ 149 h 217"/>
                <a:gd name="T8" fmla="*/ 159 w 233"/>
                <a:gd name="T9" fmla="*/ 146 h 217"/>
                <a:gd name="T10" fmla="*/ 163 w 233"/>
                <a:gd name="T11" fmla="*/ 141 h 217"/>
                <a:gd name="T12" fmla="*/ 167 w 233"/>
                <a:gd name="T13" fmla="*/ 138 h 217"/>
                <a:gd name="T14" fmla="*/ 173 w 233"/>
                <a:gd name="T15" fmla="*/ 135 h 217"/>
                <a:gd name="T16" fmla="*/ 182 w 233"/>
                <a:gd name="T17" fmla="*/ 139 h 217"/>
                <a:gd name="T18" fmla="*/ 187 w 233"/>
                <a:gd name="T19" fmla="*/ 145 h 217"/>
                <a:gd name="T20" fmla="*/ 189 w 233"/>
                <a:gd name="T21" fmla="*/ 152 h 217"/>
                <a:gd name="T22" fmla="*/ 190 w 233"/>
                <a:gd name="T23" fmla="*/ 155 h 217"/>
                <a:gd name="T24" fmla="*/ 192 w 233"/>
                <a:gd name="T25" fmla="*/ 160 h 217"/>
                <a:gd name="T26" fmla="*/ 191 w 233"/>
                <a:gd name="T27" fmla="*/ 167 h 217"/>
                <a:gd name="T28" fmla="*/ 189 w 233"/>
                <a:gd name="T29" fmla="*/ 178 h 217"/>
                <a:gd name="T30" fmla="*/ 189 w 233"/>
                <a:gd name="T31" fmla="*/ 187 h 217"/>
                <a:gd name="T32" fmla="*/ 192 w 233"/>
                <a:gd name="T33" fmla="*/ 195 h 217"/>
                <a:gd name="T34" fmla="*/ 199 w 233"/>
                <a:gd name="T35" fmla="*/ 202 h 217"/>
                <a:gd name="T36" fmla="*/ 206 w 233"/>
                <a:gd name="T37" fmla="*/ 210 h 217"/>
                <a:gd name="T38" fmla="*/ 211 w 233"/>
                <a:gd name="T39" fmla="*/ 215 h 217"/>
                <a:gd name="T40" fmla="*/ 215 w 233"/>
                <a:gd name="T41" fmla="*/ 215 h 217"/>
                <a:gd name="T42" fmla="*/ 218 w 233"/>
                <a:gd name="T43" fmla="*/ 209 h 217"/>
                <a:gd name="T44" fmla="*/ 220 w 233"/>
                <a:gd name="T45" fmla="*/ 200 h 217"/>
                <a:gd name="T46" fmla="*/ 223 w 233"/>
                <a:gd name="T47" fmla="*/ 191 h 217"/>
                <a:gd name="T48" fmla="*/ 229 w 233"/>
                <a:gd name="T49" fmla="*/ 180 h 217"/>
                <a:gd name="T50" fmla="*/ 232 w 233"/>
                <a:gd name="T51" fmla="*/ 166 h 217"/>
                <a:gd name="T52" fmla="*/ 230 w 233"/>
                <a:gd name="T53" fmla="*/ 155 h 217"/>
                <a:gd name="T54" fmla="*/ 230 w 233"/>
                <a:gd name="T55" fmla="*/ 144 h 217"/>
                <a:gd name="T56" fmla="*/ 231 w 233"/>
                <a:gd name="T57" fmla="*/ 133 h 217"/>
                <a:gd name="T58" fmla="*/ 230 w 233"/>
                <a:gd name="T59" fmla="*/ 117 h 217"/>
                <a:gd name="T60" fmla="*/ 226 w 233"/>
                <a:gd name="T61" fmla="*/ 99 h 217"/>
                <a:gd name="T62" fmla="*/ 220 w 233"/>
                <a:gd name="T63" fmla="*/ 85 h 217"/>
                <a:gd name="T64" fmla="*/ 213 w 233"/>
                <a:gd name="T65" fmla="*/ 70 h 217"/>
                <a:gd name="T66" fmla="*/ 207 w 233"/>
                <a:gd name="T67" fmla="*/ 50 h 217"/>
                <a:gd name="T68" fmla="*/ 193 w 233"/>
                <a:gd name="T69" fmla="*/ 32 h 217"/>
                <a:gd name="T70" fmla="*/ 165 w 233"/>
                <a:gd name="T71" fmla="*/ 14 h 217"/>
                <a:gd name="T72" fmla="*/ 138 w 233"/>
                <a:gd name="T73" fmla="*/ 6 h 217"/>
                <a:gd name="T74" fmla="*/ 118 w 233"/>
                <a:gd name="T75" fmla="*/ 2 h 217"/>
                <a:gd name="T76" fmla="*/ 93 w 233"/>
                <a:gd name="T77" fmla="*/ 1 h 217"/>
                <a:gd name="T78" fmla="*/ 65 w 233"/>
                <a:gd name="T79" fmla="*/ 10 h 217"/>
                <a:gd name="T80" fmla="*/ 37 w 233"/>
                <a:gd name="T81" fmla="*/ 25 h 217"/>
                <a:gd name="T82" fmla="*/ 16 w 233"/>
                <a:gd name="T83" fmla="*/ 43 h 217"/>
                <a:gd name="T84" fmla="*/ 3 w 233"/>
                <a:gd name="T85" fmla="*/ 60 h 217"/>
                <a:gd name="T86" fmla="*/ 1 w 233"/>
                <a:gd name="T87" fmla="*/ 72 h 217"/>
                <a:gd name="T88" fmla="*/ 16 w 233"/>
                <a:gd name="T89" fmla="*/ 77 h 217"/>
                <a:gd name="T90" fmla="*/ 43 w 233"/>
                <a:gd name="T91" fmla="*/ 75 h 217"/>
                <a:gd name="T92" fmla="*/ 69 w 233"/>
                <a:gd name="T93" fmla="*/ 69 h 217"/>
                <a:gd name="T94" fmla="*/ 85 w 233"/>
                <a:gd name="T95" fmla="*/ 65 h 217"/>
                <a:gd name="T96" fmla="*/ 92 w 233"/>
                <a:gd name="T97" fmla="*/ 65 h 217"/>
                <a:gd name="T98" fmla="*/ 106 w 233"/>
                <a:gd name="T99" fmla="*/ 65 h 217"/>
                <a:gd name="T100" fmla="*/ 119 w 233"/>
                <a:gd name="T101" fmla="*/ 71 h 217"/>
                <a:gd name="T102" fmla="*/ 130 w 233"/>
                <a:gd name="T103" fmla="*/ 86 h 217"/>
                <a:gd name="T104" fmla="*/ 130 w 233"/>
                <a:gd name="T105" fmla="*/ 99 h 217"/>
                <a:gd name="T106" fmla="*/ 125 w 233"/>
                <a:gd name="T107" fmla="*/ 113 h 217"/>
                <a:gd name="T108" fmla="*/ 118 w 233"/>
                <a:gd name="T109" fmla="*/ 130 h 217"/>
                <a:gd name="T110" fmla="*/ 116 w 233"/>
                <a:gd name="T111" fmla="*/ 140 h 217"/>
                <a:gd name="T112" fmla="*/ 124 w 233"/>
                <a:gd name="T113" fmla="*/ 144 h 217"/>
                <a:gd name="T114" fmla="*/ 133 w 233"/>
                <a:gd name="T115" fmla="*/ 150 h 217"/>
                <a:gd name="T116" fmla="*/ 140 w 233"/>
                <a:gd name="T117" fmla="*/ 159 h 217"/>
                <a:gd name="T118" fmla="*/ 145 w 233"/>
                <a:gd name="T119" fmla="*/ 165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3" h="217">
                  <a:moveTo>
                    <a:pt x="147" y="165"/>
                  </a:moveTo>
                  <a:lnTo>
                    <a:pt x="148" y="166"/>
                  </a:lnTo>
                  <a:lnTo>
                    <a:pt x="150" y="166"/>
                  </a:lnTo>
                  <a:lnTo>
                    <a:pt x="152" y="166"/>
                  </a:lnTo>
                  <a:lnTo>
                    <a:pt x="152" y="164"/>
                  </a:lnTo>
                  <a:lnTo>
                    <a:pt x="152" y="162"/>
                  </a:lnTo>
                  <a:lnTo>
                    <a:pt x="152" y="160"/>
                  </a:lnTo>
                  <a:lnTo>
                    <a:pt x="152" y="158"/>
                  </a:lnTo>
                  <a:lnTo>
                    <a:pt x="152" y="156"/>
                  </a:lnTo>
                  <a:lnTo>
                    <a:pt x="152" y="154"/>
                  </a:lnTo>
                  <a:lnTo>
                    <a:pt x="152" y="153"/>
                  </a:lnTo>
                  <a:lnTo>
                    <a:pt x="153" y="151"/>
                  </a:lnTo>
                  <a:lnTo>
                    <a:pt x="155" y="149"/>
                  </a:lnTo>
                  <a:lnTo>
                    <a:pt x="157" y="147"/>
                  </a:lnTo>
                  <a:lnTo>
                    <a:pt x="159" y="146"/>
                  </a:lnTo>
                  <a:lnTo>
                    <a:pt x="161" y="144"/>
                  </a:lnTo>
                  <a:lnTo>
                    <a:pt x="163" y="142"/>
                  </a:lnTo>
                  <a:lnTo>
                    <a:pt x="163" y="141"/>
                  </a:lnTo>
                  <a:lnTo>
                    <a:pt x="165" y="139"/>
                  </a:lnTo>
                  <a:lnTo>
                    <a:pt x="167" y="138"/>
                  </a:lnTo>
                  <a:lnTo>
                    <a:pt x="169" y="136"/>
                  </a:lnTo>
                  <a:lnTo>
                    <a:pt x="171" y="135"/>
                  </a:lnTo>
                  <a:lnTo>
                    <a:pt x="173" y="135"/>
                  </a:lnTo>
                  <a:lnTo>
                    <a:pt x="175" y="134"/>
                  </a:lnTo>
                  <a:lnTo>
                    <a:pt x="177" y="136"/>
                  </a:lnTo>
                  <a:lnTo>
                    <a:pt x="181" y="137"/>
                  </a:lnTo>
                  <a:lnTo>
                    <a:pt x="182" y="139"/>
                  </a:lnTo>
                  <a:lnTo>
                    <a:pt x="185" y="140"/>
                  </a:lnTo>
                  <a:lnTo>
                    <a:pt x="185" y="142"/>
                  </a:lnTo>
                  <a:lnTo>
                    <a:pt x="187" y="144"/>
                  </a:lnTo>
                  <a:lnTo>
                    <a:pt x="187" y="145"/>
                  </a:lnTo>
                  <a:lnTo>
                    <a:pt x="189" y="146"/>
                  </a:lnTo>
                  <a:lnTo>
                    <a:pt x="189" y="148"/>
                  </a:lnTo>
                  <a:lnTo>
                    <a:pt x="189" y="150"/>
                  </a:lnTo>
                  <a:lnTo>
                    <a:pt x="189" y="152"/>
                  </a:lnTo>
                  <a:lnTo>
                    <a:pt x="190" y="152"/>
                  </a:lnTo>
                  <a:lnTo>
                    <a:pt x="190" y="153"/>
                  </a:lnTo>
                  <a:lnTo>
                    <a:pt x="190" y="155"/>
                  </a:lnTo>
                  <a:lnTo>
                    <a:pt x="191" y="155"/>
                  </a:lnTo>
                  <a:lnTo>
                    <a:pt x="191" y="156"/>
                  </a:lnTo>
                  <a:lnTo>
                    <a:pt x="192" y="158"/>
                  </a:lnTo>
                  <a:lnTo>
                    <a:pt x="192" y="160"/>
                  </a:lnTo>
                  <a:lnTo>
                    <a:pt x="191" y="163"/>
                  </a:lnTo>
                  <a:lnTo>
                    <a:pt x="191" y="165"/>
                  </a:lnTo>
                  <a:lnTo>
                    <a:pt x="191" y="167"/>
                  </a:lnTo>
                  <a:lnTo>
                    <a:pt x="191" y="169"/>
                  </a:lnTo>
                  <a:lnTo>
                    <a:pt x="189" y="173"/>
                  </a:lnTo>
                  <a:lnTo>
                    <a:pt x="189" y="175"/>
                  </a:lnTo>
                  <a:lnTo>
                    <a:pt x="189" y="178"/>
                  </a:lnTo>
                  <a:lnTo>
                    <a:pt x="189" y="180"/>
                  </a:lnTo>
                  <a:lnTo>
                    <a:pt x="189" y="183"/>
                  </a:lnTo>
                  <a:lnTo>
                    <a:pt x="189" y="185"/>
                  </a:lnTo>
                  <a:lnTo>
                    <a:pt x="189" y="187"/>
                  </a:lnTo>
                  <a:lnTo>
                    <a:pt x="191" y="189"/>
                  </a:lnTo>
                  <a:lnTo>
                    <a:pt x="191" y="191"/>
                  </a:lnTo>
                  <a:lnTo>
                    <a:pt x="192" y="193"/>
                  </a:lnTo>
                  <a:lnTo>
                    <a:pt x="192" y="195"/>
                  </a:lnTo>
                  <a:lnTo>
                    <a:pt x="194" y="196"/>
                  </a:lnTo>
                  <a:lnTo>
                    <a:pt x="195" y="199"/>
                  </a:lnTo>
                  <a:lnTo>
                    <a:pt x="197" y="200"/>
                  </a:lnTo>
                  <a:lnTo>
                    <a:pt x="199" y="202"/>
                  </a:lnTo>
                  <a:lnTo>
                    <a:pt x="201" y="204"/>
                  </a:lnTo>
                  <a:lnTo>
                    <a:pt x="202" y="207"/>
                  </a:lnTo>
                  <a:lnTo>
                    <a:pt x="204" y="209"/>
                  </a:lnTo>
                  <a:lnTo>
                    <a:pt x="206" y="210"/>
                  </a:lnTo>
                  <a:lnTo>
                    <a:pt x="208" y="212"/>
                  </a:lnTo>
                  <a:lnTo>
                    <a:pt x="208" y="213"/>
                  </a:lnTo>
                  <a:lnTo>
                    <a:pt x="210" y="214"/>
                  </a:lnTo>
                  <a:lnTo>
                    <a:pt x="211" y="215"/>
                  </a:lnTo>
                  <a:lnTo>
                    <a:pt x="213" y="215"/>
                  </a:lnTo>
                  <a:lnTo>
                    <a:pt x="213" y="216"/>
                  </a:lnTo>
                  <a:lnTo>
                    <a:pt x="215" y="216"/>
                  </a:lnTo>
                  <a:lnTo>
                    <a:pt x="215" y="215"/>
                  </a:lnTo>
                  <a:lnTo>
                    <a:pt x="218" y="213"/>
                  </a:lnTo>
                  <a:lnTo>
                    <a:pt x="218" y="212"/>
                  </a:lnTo>
                  <a:lnTo>
                    <a:pt x="218" y="210"/>
                  </a:lnTo>
                  <a:lnTo>
                    <a:pt x="218" y="209"/>
                  </a:lnTo>
                  <a:lnTo>
                    <a:pt x="220" y="205"/>
                  </a:lnTo>
                  <a:lnTo>
                    <a:pt x="220" y="203"/>
                  </a:lnTo>
                  <a:lnTo>
                    <a:pt x="220" y="202"/>
                  </a:lnTo>
                  <a:lnTo>
                    <a:pt x="220" y="200"/>
                  </a:lnTo>
                  <a:lnTo>
                    <a:pt x="221" y="196"/>
                  </a:lnTo>
                  <a:lnTo>
                    <a:pt x="221" y="194"/>
                  </a:lnTo>
                  <a:lnTo>
                    <a:pt x="222" y="192"/>
                  </a:lnTo>
                  <a:lnTo>
                    <a:pt x="223" y="191"/>
                  </a:lnTo>
                  <a:lnTo>
                    <a:pt x="225" y="188"/>
                  </a:lnTo>
                  <a:lnTo>
                    <a:pt x="227" y="186"/>
                  </a:lnTo>
                  <a:lnTo>
                    <a:pt x="229" y="182"/>
                  </a:lnTo>
                  <a:lnTo>
                    <a:pt x="229" y="180"/>
                  </a:lnTo>
                  <a:lnTo>
                    <a:pt x="231" y="176"/>
                  </a:lnTo>
                  <a:lnTo>
                    <a:pt x="231" y="174"/>
                  </a:lnTo>
                  <a:lnTo>
                    <a:pt x="232" y="170"/>
                  </a:lnTo>
                  <a:lnTo>
                    <a:pt x="232" y="166"/>
                  </a:lnTo>
                  <a:lnTo>
                    <a:pt x="232" y="163"/>
                  </a:lnTo>
                  <a:lnTo>
                    <a:pt x="230" y="161"/>
                  </a:lnTo>
                  <a:lnTo>
                    <a:pt x="230" y="157"/>
                  </a:lnTo>
                  <a:lnTo>
                    <a:pt x="230" y="155"/>
                  </a:lnTo>
                  <a:lnTo>
                    <a:pt x="230" y="151"/>
                  </a:lnTo>
                  <a:lnTo>
                    <a:pt x="230" y="149"/>
                  </a:lnTo>
                  <a:lnTo>
                    <a:pt x="230" y="145"/>
                  </a:lnTo>
                  <a:lnTo>
                    <a:pt x="230" y="144"/>
                  </a:lnTo>
                  <a:lnTo>
                    <a:pt x="231" y="140"/>
                  </a:lnTo>
                  <a:lnTo>
                    <a:pt x="231" y="138"/>
                  </a:lnTo>
                  <a:lnTo>
                    <a:pt x="231" y="136"/>
                  </a:lnTo>
                  <a:lnTo>
                    <a:pt x="231" y="133"/>
                  </a:lnTo>
                  <a:lnTo>
                    <a:pt x="231" y="129"/>
                  </a:lnTo>
                  <a:lnTo>
                    <a:pt x="230" y="125"/>
                  </a:lnTo>
                  <a:lnTo>
                    <a:pt x="230" y="121"/>
                  </a:lnTo>
                  <a:lnTo>
                    <a:pt x="230" y="117"/>
                  </a:lnTo>
                  <a:lnTo>
                    <a:pt x="230" y="111"/>
                  </a:lnTo>
                  <a:lnTo>
                    <a:pt x="228" y="108"/>
                  </a:lnTo>
                  <a:lnTo>
                    <a:pt x="228" y="103"/>
                  </a:lnTo>
                  <a:lnTo>
                    <a:pt x="226" y="99"/>
                  </a:lnTo>
                  <a:lnTo>
                    <a:pt x="226" y="94"/>
                  </a:lnTo>
                  <a:lnTo>
                    <a:pt x="224" y="91"/>
                  </a:lnTo>
                  <a:lnTo>
                    <a:pt x="222" y="87"/>
                  </a:lnTo>
                  <a:lnTo>
                    <a:pt x="220" y="85"/>
                  </a:lnTo>
                  <a:lnTo>
                    <a:pt x="220" y="81"/>
                  </a:lnTo>
                  <a:lnTo>
                    <a:pt x="218" y="78"/>
                  </a:lnTo>
                  <a:lnTo>
                    <a:pt x="215" y="74"/>
                  </a:lnTo>
                  <a:lnTo>
                    <a:pt x="213" y="70"/>
                  </a:lnTo>
                  <a:lnTo>
                    <a:pt x="213" y="65"/>
                  </a:lnTo>
                  <a:lnTo>
                    <a:pt x="211" y="61"/>
                  </a:lnTo>
                  <a:lnTo>
                    <a:pt x="209" y="55"/>
                  </a:lnTo>
                  <a:lnTo>
                    <a:pt x="207" y="50"/>
                  </a:lnTo>
                  <a:lnTo>
                    <a:pt x="206" y="44"/>
                  </a:lnTo>
                  <a:lnTo>
                    <a:pt x="202" y="41"/>
                  </a:lnTo>
                  <a:lnTo>
                    <a:pt x="199" y="36"/>
                  </a:lnTo>
                  <a:lnTo>
                    <a:pt x="193" y="32"/>
                  </a:lnTo>
                  <a:lnTo>
                    <a:pt x="189" y="26"/>
                  </a:lnTo>
                  <a:lnTo>
                    <a:pt x="182" y="22"/>
                  </a:lnTo>
                  <a:lnTo>
                    <a:pt x="175" y="18"/>
                  </a:lnTo>
                  <a:lnTo>
                    <a:pt x="165" y="14"/>
                  </a:lnTo>
                  <a:lnTo>
                    <a:pt x="155" y="10"/>
                  </a:lnTo>
                  <a:lnTo>
                    <a:pt x="150" y="10"/>
                  </a:lnTo>
                  <a:lnTo>
                    <a:pt x="144" y="8"/>
                  </a:lnTo>
                  <a:lnTo>
                    <a:pt x="138" y="6"/>
                  </a:lnTo>
                  <a:lnTo>
                    <a:pt x="135" y="4"/>
                  </a:lnTo>
                  <a:lnTo>
                    <a:pt x="129" y="4"/>
                  </a:lnTo>
                  <a:lnTo>
                    <a:pt x="124" y="3"/>
                  </a:lnTo>
                  <a:lnTo>
                    <a:pt x="118" y="2"/>
                  </a:lnTo>
                  <a:lnTo>
                    <a:pt x="114" y="0"/>
                  </a:lnTo>
                  <a:lnTo>
                    <a:pt x="106" y="0"/>
                  </a:lnTo>
                  <a:lnTo>
                    <a:pt x="100" y="0"/>
                  </a:lnTo>
                  <a:lnTo>
                    <a:pt x="93" y="1"/>
                  </a:lnTo>
                  <a:lnTo>
                    <a:pt x="87" y="1"/>
                  </a:lnTo>
                  <a:lnTo>
                    <a:pt x="80" y="4"/>
                  </a:lnTo>
                  <a:lnTo>
                    <a:pt x="73" y="6"/>
                  </a:lnTo>
                  <a:lnTo>
                    <a:pt x="65" y="10"/>
                  </a:lnTo>
                  <a:lnTo>
                    <a:pt x="57" y="12"/>
                  </a:lnTo>
                  <a:lnTo>
                    <a:pt x="50" y="17"/>
                  </a:lnTo>
                  <a:lnTo>
                    <a:pt x="43" y="21"/>
                  </a:lnTo>
                  <a:lnTo>
                    <a:pt x="37" y="25"/>
                  </a:lnTo>
                  <a:lnTo>
                    <a:pt x="31" y="29"/>
                  </a:lnTo>
                  <a:lnTo>
                    <a:pt x="26" y="34"/>
                  </a:lnTo>
                  <a:lnTo>
                    <a:pt x="20" y="38"/>
                  </a:lnTo>
                  <a:lnTo>
                    <a:pt x="16" y="43"/>
                  </a:lnTo>
                  <a:lnTo>
                    <a:pt x="12" y="47"/>
                  </a:lnTo>
                  <a:lnTo>
                    <a:pt x="9" y="53"/>
                  </a:lnTo>
                  <a:lnTo>
                    <a:pt x="5" y="57"/>
                  </a:lnTo>
                  <a:lnTo>
                    <a:pt x="3" y="60"/>
                  </a:lnTo>
                  <a:lnTo>
                    <a:pt x="1" y="64"/>
                  </a:lnTo>
                  <a:lnTo>
                    <a:pt x="0" y="68"/>
                  </a:lnTo>
                  <a:lnTo>
                    <a:pt x="0" y="70"/>
                  </a:lnTo>
                  <a:lnTo>
                    <a:pt x="1" y="72"/>
                  </a:lnTo>
                  <a:lnTo>
                    <a:pt x="3" y="73"/>
                  </a:lnTo>
                  <a:lnTo>
                    <a:pt x="7" y="76"/>
                  </a:lnTo>
                  <a:lnTo>
                    <a:pt x="11" y="77"/>
                  </a:lnTo>
                  <a:lnTo>
                    <a:pt x="16" y="77"/>
                  </a:lnTo>
                  <a:lnTo>
                    <a:pt x="23" y="77"/>
                  </a:lnTo>
                  <a:lnTo>
                    <a:pt x="28" y="77"/>
                  </a:lnTo>
                  <a:lnTo>
                    <a:pt x="36" y="76"/>
                  </a:lnTo>
                  <a:lnTo>
                    <a:pt x="43" y="75"/>
                  </a:lnTo>
                  <a:lnTo>
                    <a:pt x="51" y="73"/>
                  </a:lnTo>
                  <a:lnTo>
                    <a:pt x="57" y="73"/>
                  </a:lnTo>
                  <a:lnTo>
                    <a:pt x="64" y="71"/>
                  </a:lnTo>
                  <a:lnTo>
                    <a:pt x="69" y="69"/>
                  </a:lnTo>
                  <a:lnTo>
                    <a:pt x="75" y="67"/>
                  </a:lnTo>
                  <a:lnTo>
                    <a:pt x="79" y="67"/>
                  </a:lnTo>
                  <a:lnTo>
                    <a:pt x="83" y="65"/>
                  </a:lnTo>
                  <a:lnTo>
                    <a:pt x="85" y="65"/>
                  </a:lnTo>
                  <a:lnTo>
                    <a:pt x="87" y="64"/>
                  </a:lnTo>
                  <a:lnTo>
                    <a:pt x="88" y="65"/>
                  </a:lnTo>
                  <a:lnTo>
                    <a:pt x="90" y="65"/>
                  </a:lnTo>
                  <a:lnTo>
                    <a:pt x="92" y="65"/>
                  </a:lnTo>
                  <a:lnTo>
                    <a:pt x="96" y="65"/>
                  </a:lnTo>
                  <a:lnTo>
                    <a:pt x="99" y="65"/>
                  </a:lnTo>
                  <a:lnTo>
                    <a:pt x="103" y="65"/>
                  </a:lnTo>
                  <a:lnTo>
                    <a:pt x="106" y="65"/>
                  </a:lnTo>
                  <a:lnTo>
                    <a:pt x="110" y="65"/>
                  </a:lnTo>
                  <a:lnTo>
                    <a:pt x="112" y="67"/>
                  </a:lnTo>
                  <a:lnTo>
                    <a:pt x="116" y="68"/>
                  </a:lnTo>
                  <a:lnTo>
                    <a:pt x="119" y="71"/>
                  </a:lnTo>
                  <a:lnTo>
                    <a:pt x="123" y="73"/>
                  </a:lnTo>
                  <a:lnTo>
                    <a:pt x="125" y="77"/>
                  </a:lnTo>
                  <a:lnTo>
                    <a:pt x="128" y="80"/>
                  </a:lnTo>
                  <a:lnTo>
                    <a:pt x="130" y="86"/>
                  </a:lnTo>
                  <a:lnTo>
                    <a:pt x="134" y="91"/>
                  </a:lnTo>
                  <a:lnTo>
                    <a:pt x="132" y="93"/>
                  </a:lnTo>
                  <a:lnTo>
                    <a:pt x="132" y="95"/>
                  </a:lnTo>
                  <a:lnTo>
                    <a:pt x="130" y="99"/>
                  </a:lnTo>
                  <a:lnTo>
                    <a:pt x="130" y="101"/>
                  </a:lnTo>
                  <a:lnTo>
                    <a:pt x="128" y="106"/>
                  </a:lnTo>
                  <a:lnTo>
                    <a:pt x="126" y="109"/>
                  </a:lnTo>
                  <a:lnTo>
                    <a:pt x="125" y="113"/>
                  </a:lnTo>
                  <a:lnTo>
                    <a:pt x="124" y="117"/>
                  </a:lnTo>
                  <a:lnTo>
                    <a:pt x="122" y="122"/>
                  </a:lnTo>
                  <a:lnTo>
                    <a:pt x="120" y="126"/>
                  </a:lnTo>
                  <a:lnTo>
                    <a:pt x="118" y="130"/>
                  </a:lnTo>
                  <a:lnTo>
                    <a:pt x="118" y="133"/>
                  </a:lnTo>
                  <a:lnTo>
                    <a:pt x="116" y="136"/>
                  </a:lnTo>
                  <a:lnTo>
                    <a:pt x="116" y="138"/>
                  </a:lnTo>
                  <a:lnTo>
                    <a:pt x="116" y="140"/>
                  </a:lnTo>
                  <a:lnTo>
                    <a:pt x="118" y="140"/>
                  </a:lnTo>
                  <a:lnTo>
                    <a:pt x="120" y="141"/>
                  </a:lnTo>
                  <a:lnTo>
                    <a:pt x="122" y="142"/>
                  </a:lnTo>
                  <a:lnTo>
                    <a:pt x="124" y="144"/>
                  </a:lnTo>
                  <a:lnTo>
                    <a:pt x="127" y="144"/>
                  </a:lnTo>
                  <a:lnTo>
                    <a:pt x="129" y="146"/>
                  </a:lnTo>
                  <a:lnTo>
                    <a:pt x="131" y="148"/>
                  </a:lnTo>
                  <a:lnTo>
                    <a:pt x="133" y="150"/>
                  </a:lnTo>
                  <a:lnTo>
                    <a:pt x="136" y="152"/>
                  </a:lnTo>
                  <a:lnTo>
                    <a:pt x="136" y="155"/>
                  </a:lnTo>
                  <a:lnTo>
                    <a:pt x="138" y="157"/>
                  </a:lnTo>
                  <a:lnTo>
                    <a:pt x="140" y="159"/>
                  </a:lnTo>
                  <a:lnTo>
                    <a:pt x="142" y="161"/>
                  </a:lnTo>
                  <a:lnTo>
                    <a:pt x="142" y="163"/>
                  </a:lnTo>
                  <a:lnTo>
                    <a:pt x="144" y="164"/>
                  </a:lnTo>
                  <a:lnTo>
                    <a:pt x="145" y="165"/>
                  </a:lnTo>
                  <a:lnTo>
                    <a:pt x="147" y="165"/>
                  </a:lnTo>
                </a:path>
              </a:pathLst>
            </a:custGeom>
            <a:solidFill>
              <a:srgbClr val="622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3" name="Freeform 154"/>
            <p:cNvSpPr>
              <a:spLocks/>
            </p:cNvSpPr>
            <p:nvPr/>
          </p:nvSpPr>
          <p:spPr bwMode="auto">
            <a:xfrm>
              <a:off x="5687" y="3553"/>
              <a:ext cx="91" cy="123"/>
            </a:xfrm>
            <a:custGeom>
              <a:avLst/>
              <a:gdLst>
                <a:gd name="T0" fmla="*/ 14 w 91"/>
                <a:gd name="T1" fmla="*/ 13 h 123"/>
                <a:gd name="T2" fmla="*/ 22 w 91"/>
                <a:gd name="T3" fmla="*/ 7 h 123"/>
                <a:gd name="T4" fmla="*/ 31 w 91"/>
                <a:gd name="T5" fmla="*/ 0 h 123"/>
                <a:gd name="T6" fmla="*/ 48 w 91"/>
                <a:gd name="T7" fmla="*/ 7 h 123"/>
                <a:gd name="T8" fmla="*/ 42 w 91"/>
                <a:gd name="T9" fmla="*/ 13 h 123"/>
                <a:gd name="T10" fmla="*/ 44 w 91"/>
                <a:gd name="T11" fmla="*/ 21 h 123"/>
                <a:gd name="T12" fmla="*/ 46 w 91"/>
                <a:gd name="T13" fmla="*/ 34 h 123"/>
                <a:gd name="T14" fmla="*/ 42 w 91"/>
                <a:gd name="T15" fmla="*/ 43 h 123"/>
                <a:gd name="T16" fmla="*/ 42 w 91"/>
                <a:gd name="T17" fmla="*/ 54 h 123"/>
                <a:gd name="T18" fmla="*/ 41 w 91"/>
                <a:gd name="T19" fmla="*/ 65 h 123"/>
                <a:gd name="T20" fmla="*/ 41 w 91"/>
                <a:gd name="T21" fmla="*/ 77 h 123"/>
                <a:gd name="T22" fmla="*/ 42 w 91"/>
                <a:gd name="T23" fmla="*/ 83 h 123"/>
                <a:gd name="T24" fmla="*/ 55 w 91"/>
                <a:gd name="T25" fmla="*/ 79 h 123"/>
                <a:gd name="T26" fmla="*/ 63 w 91"/>
                <a:gd name="T27" fmla="*/ 74 h 123"/>
                <a:gd name="T28" fmla="*/ 74 w 91"/>
                <a:gd name="T29" fmla="*/ 76 h 123"/>
                <a:gd name="T30" fmla="*/ 87 w 91"/>
                <a:gd name="T31" fmla="*/ 89 h 123"/>
                <a:gd name="T32" fmla="*/ 83 w 91"/>
                <a:gd name="T33" fmla="*/ 98 h 123"/>
                <a:gd name="T34" fmla="*/ 71 w 91"/>
                <a:gd name="T35" fmla="*/ 91 h 123"/>
                <a:gd name="T36" fmla="*/ 63 w 91"/>
                <a:gd name="T37" fmla="*/ 86 h 123"/>
                <a:gd name="T38" fmla="*/ 53 w 91"/>
                <a:gd name="T39" fmla="*/ 94 h 123"/>
                <a:gd name="T40" fmla="*/ 44 w 91"/>
                <a:gd name="T41" fmla="*/ 113 h 123"/>
                <a:gd name="T42" fmla="*/ 10 w 91"/>
                <a:gd name="T43" fmla="*/ 102 h 123"/>
                <a:gd name="T44" fmla="*/ 14 w 91"/>
                <a:gd name="T45" fmla="*/ 92 h 123"/>
                <a:gd name="T46" fmla="*/ 16 w 91"/>
                <a:gd name="T47" fmla="*/ 89 h 123"/>
                <a:gd name="T48" fmla="*/ 20 w 91"/>
                <a:gd name="T49" fmla="*/ 82 h 123"/>
                <a:gd name="T50" fmla="*/ 22 w 91"/>
                <a:gd name="T51" fmla="*/ 76 h 123"/>
                <a:gd name="T52" fmla="*/ 22 w 91"/>
                <a:gd name="T53" fmla="*/ 69 h 123"/>
                <a:gd name="T54" fmla="*/ 41 w 91"/>
                <a:gd name="T55" fmla="*/ 57 h 123"/>
                <a:gd name="T56" fmla="*/ 37 w 91"/>
                <a:gd name="T57" fmla="*/ 52 h 123"/>
                <a:gd name="T58" fmla="*/ 41 w 91"/>
                <a:gd name="T59" fmla="*/ 44 h 123"/>
                <a:gd name="T60" fmla="*/ 27 w 91"/>
                <a:gd name="T61" fmla="*/ 32 h 123"/>
                <a:gd name="T62" fmla="*/ 26 w 91"/>
                <a:gd name="T63" fmla="*/ 24 h 123"/>
                <a:gd name="T64" fmla="*/ 12 w 91"/>
                <a:gd name="T65" fmla="*/ 23 h 123"/>
                <a:gd name="T66" fmla="*/ 7 w 91"/>
                <a:gd name="T67" fmla="*/ 23 h 123"/>
                <a:gd name="T68" fmla="*/ 0 w 91"/>
                <a:gd name="T69" fmla="*/ 2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23">
                  <a:moveTo>
                    <a:pt x="0" y="26"/>
                  </a:moveTo>
                  <a:lnTo>
                    <a:pt x="14" y="13"/>
                  </a:lnTo>
                  <a:lnTo>
                    <a:pt x="27" y="11"/>
                  </a:lnTo>
                  <a:lnTo>
                    <a:pt x="22" y="7"/>
                  </a:lnTo>
                  <a:lnTo>
                    <a:pt x="39" y="5"/>
                  </a:lnTo>
                  <a:lnTo>
                    <a:pt x="31" y="0"/>
                  </a:lnTo>
                  <a:lnTo>
                    <a:pt x="65" y="0"/>
                  </a:lnTo>
                  <a:lnTo>
                    <a:pt x="48" y="7"/>
                  </a:lnTo>
                  <a:lnTo>
                    <a:pt x="57" y="9"/>
                  </a:lnTo>
                  <a:lnTo>
                    <a:pt x="42" y="13"/>
                  </a:lnTo>
                  <a:lnTo>
                    <a:pt x="61" y="16"/>
                  </a:lnTo>
                  <a:lnTo>
                    <a:pt x="44" y="21"/>
                  </a:lnTo>
                  <a:lnTo>
                    <a:pt x="57" y="32"/>
                  </a:lnTo>
                  <a:lnTo>
                    <a:pt x="46" y="34"/>
                  </a:lnTo>
                  <a:lnTo>
                    <a:pt x="60" y="41"/>
                  </a:lnTo>
                  <a:lnTo>
                    <a:pt x="42" y="43"/>
                  </a:lnTo>
                  <a:lnTo>
                    <a:pt x="55" y="51"/>
                  </a:lnTo>
                  <a:lnTo>
                    <a:pt x="42" y="54"/>
                  </a:lnTo>
                  <a:lnTo>
                    <a:pt x="55" y="61"/>
                  </a:lnTo>
                  <a:lnTo>
                    <a:pt x="41" y="65"/>
                  </a:lnTo>
                  <a:lnTo>
                    <a:pt x="55" y="69"/>
                  </a:lnTo>
                  <a:lnTo>
                    <a:pt x="41" y="77"/>
                  </a:lnTo>
                  <a:lnTo>
                    <a:pt x="53" y="86"/>
                  </a:lnTo>
                  <a:lnTo>
                    <a:pt x="42" y="83"/>
                  </a:lnTo>
                  <a:lnTo>
                    <a:pt x="60" y="97"/>
                  </a:lnTo>
                  <a:lnTo>
                    <a:pt x="55" y="79"/>
                  </a:lnTo>
                  <a:lnTo>
                    <a:pt x="63" y="86"/>
                  </a:lnTo>
                  <a:lnTo>
                    <a:pt x="63" y="74"/>
                  </a:lnTo>
                  <a:lnTo>
                    <a:pt x="77" y="88"/>
                  </a:lnTo>
                  <a:lnTo>
                    <a:pt x="74" y="76"/>
                  </a:lnTo>
                  <a:lnTo>
                    <a:pt x="87" y="97"/>
                  </a:lnTo>
                  <a:lnTo>
                    <a:pt x="87" y="89"/>
                  </a:lnTo>
                  <a:lnTo>
                    <a:pt x="90" y="118"/>
                  </a:lnTo>
                  <a:lnTo>
                    <a:pt x="83" y="98"/>
                  </a:lnTo>
                  <a:lnTo>
                    <a:pt x="83" y="111"/>
                  </a:lnTo>
                  <a:lnTo>
                    <a:pt x="71" y="91"/>
                  </a:lnTo>
                  <a:lnTo>
                    <a:pt x="71" y="97"/>
                  </a:lnTo>
                  <a:lnTo>
                    <a:pt x="63" y="86"/>
                  </a:lnTo>
                  <a:lnTo>
                    <a:pt x="61" y="101"/>
                  </a:lnTo>
                  <a:lnTo>
                    <a:pt x="53" y="94"/>
                  </a:lnTo>
                  <a:lnTo>
                    <a:pt x="53" y="110"/>
                  </a:lnTo>
                  <a:lnTo>
                    <a:pt x="44" y="113"/>
                  </a:lnTo>
                  <a:lnTo>
                    <a:pt x="39" y="122"/>
                  </a:lnTo>
                  <a:lnTo>
                    <a:pt x="10" y="102"/>
                  </a:lnTo>
                  <a:lnTo>
                    <a:pt x="22" y="97"/>
                  </a:lnTo>
                  <a:lnTo>
                    <a:pt x="14" y="92"/>
                  </a:lnTo>
                  <a:lnTo>
                    <a:pt x="26" y="92"/>
                  </a:lnTo>
                  <a:lnTo>
                    <a:pt x="16" y="89"/>
                  </a:lnTo>
                  <a:lnTo>
                    <a:pt x="26" y="88"/>
                  </a:lnTo>
                  <a:lnTo>
                    <a:pt x="20" y="82"/>
                  </a:lnTo>
                  <a:lnTo>
                    <a:pt x="28" y="83"/>
                  </a:lnTo>
                  <a:lnTo>
                    <a:pt x="22" y="76"/>
                  </a:lnTo>
                  <a:lnTo>
                    <a:pt x="34" y="74"/>
                  </a:lnTo>
                  <a:lnTo>
                    <a:pt x="22" y="69"/>
                  </a:lnTo>
                  <a:lnTo>
                    <a:pt x="26" y="61"/>
                  </a:lnTo>
                  <a:lnTo>
                    <a:pt x="41" y="57"/>
                  </a:lnTo>
                  <a:lnTo>
                    <a:pt x="26" y="52"/>
                  </a:lnTo>
                  <a:lnTo>
                    <a:pt x="37" y="52"/>
                  </a:lnTo>
                  <a:lnTo>
                    <a:pt x="24" y="49"/>
                  </a:lnTo>
                  <a:lnTo>
                    <a:pt x="41" y="44"/>
                  </a:lnTo>
                  <a:lnTo>
                    <a:pt x="18" y="39"/>
                  </a:lnTo>
                  <a:lnTo>
                    <a:pt x="27" y="32"/>
                  </a:lnTo>
                  <a:lnTo>
                    <a:pt x="14" y="35"/>
                  </a:lnTo>
                  <a:lnTo>
                    <a:pt x="26" y="24"/>
                  </a:lnTo>
                  <a:lnTo>
                    <a:pt x="10" y="34"/>
                  </a:lnTo>
                  <a:lnTo>
                    <a:pt x="12" y="23"/>
                  </a:lnTo>
                  <a:lnTo>
                    <a:pt x="3" y="30"/>
                  </a:lnTo>
                  <a:lnTo>
                    <a:pt x="7" y="23"/>
                  </a:lnTo>
                  <a:lnTo>
                    <a:pt x="0" y="2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4" name="Freeform 155"/>
            <p:cNvSpPr>
              <a:spLocks/>
            </p:cNvSpPr>
            <p:nvPr/>
          </p:nvSpPr>
          <p:spPr bwMode="auto">
            <a:xfrm>
              <a:off x="5590" y="3531"/>
              <a:ext cx="61" cy="50"/>
            </a:xfrm>
            <a:custGeom>
              <a:avLst/>
              <a:gdLst>
                <a:gd name="T0" fmla="*/ 46 w 61"/>
                <a:gd name="T1" fmla="*/ 6 h 50"/>
                <a:gd name="T2" fmla="*/ 60 w 61"/>
                <a:gd name="T3" fmla="*/ 6 h 50"/>
                <a:gd name="T4" fmla="*/ 52 w 61"/>
                <a:gd name="T5" fmla="*/ 9 h 50"/>
                <a:gd name="T6" fmla="*/ 56 w 61"/>
                <a:gd name="T7" fmla="*/ 14 h 50"/>
                <a:gd name="T8" fmla="*/ 47 w 61"/>
                <a:gd name="T9" fmla="*/ 14 h 50"/>
                <a:gd name="T10" fmla="*/ 44 w 61"/>
                <a:gd name="T11" fmla="*/ 19 h 50"/>
                <a:gd name="T12" fmla="*/ 34 w 61"/>
                <a:gd name="T13" fmla="*/ 19 h 50"/>
                <a:gd name="T14" fmla="*/ 37 w 61"/>
                <a:gd name="T15" fmla="*/ 27 h 50"/>
                <a:gd name="T16" fmla="*/ 29 w 61"/>
                <a:gd name="T17" fmla="*/ 27 h 50"/>
                <a:gd name="T18" fmla="*/ 18 w 61"/>
                <a:gd name="T19" fmla="*/ 35 h 50"/>
                <a:gd name="T20" fmla="*/ 18 w 61"/>
                <a:gd name="T21" fmla="*/ 38 h 50"/>
                <a:gd name="T22" fmla="*/ 17 w 61"/>
                <a:gd name="T23" fmla="*/ 43 h 50"/>
                <a:gd name="T24" fmla="*/ 9 w 61"/>
                <a:gd name="T25" fmla="*/ 45 h 50"/>
                <a:gd name="T26" fmla="*/ 0 w 61"/>
                <a:gd name="T27" fmla="*/ 49 h 50"/>
                <a:gd name="T28" fmla="*/ 8 w 61"/>
                <a:gd name="T29" fmla="*/ 36 h 50"/>
                <a:gd name="T30" fmla="*/ 22 w 61"/>
                <a:gd name="T31" fmla="*/ 26 h 50"/>
                <a:gd name="T32" fmla="*/ 27 w 61"/>
                <a:gd name="T33" fmla="*/ 18 h 50"/>
                <a:gd name="T34" fmla="*/ 40 w 61"/>
                <a:gd name="T35" fmla="*/ 16 h 50"/>
                <a:gd name="T36" fmla="*/ 40 w 61"/>
                <a:gd name="T37" fmla="*/ 9 h 50"/>
                <a:gd name="T38" fmla="*/ 58 w 61"/>
                <a:gd name="T39" fmla="*/ 0 h 50"/>
                <a:gd name="T40" fmla="*/ 46 w 61"/>
                <a:gd name="T41" fmla="*/ 6 h 50"/>
                <a:gd name="T42" fmla="*/ 46 w 61"/>
                <a:gd name="T43" fmla="*/ 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50">
                  <a:moveTo>
                    <a:pt x="46" y="6"/>
                  </a:moveTo>
                  <a:lnTo>
                    <a:pt x="60" y="6"/>
                  </a:lnTo>
                  <a:lnTo>
                    <a:pt x="52" y="9"/>
                  </a:lnTo>
                  <a:lnTo>
                    <a:pt x="56" y="14"/>
                  </a:lnTo>
                  <a:lnTo>
                    <a:pt x="47" y="14"/>
                  </a:lnTo>
                  <a:lnTo>
                    <a:pt x="44" y="19"/>
                  </a:lnTo>
                  <a:lnTo>
                    <a:pt x="34" y="19"/>
                  </a:lnTo>
                  <a:lnTo>
                    <a:pt x="37" y="27"/>
                  </a:lnTo>
                  <a:lnTo>
                    <a:pt x="29" y="27"/>
                  </a:lnTo>
                  <a:lnTo>
                    <a:pt x="18" y="35"/>
                  </a:lnTo>
                  <a:lnTo>
                    <a:pt x="18" y="38"/>
                  </a:lnTo>
                  <a:lnTo>
                    <a:pt x="17" y="43"/>
                  </a:lnTo>
                  <a:lnTo>
                    <a:pt x="9" y="45"/>
                  </a:lnTo>
                  <a:lnTo>
                    <a:pt x="0" y="49"/>
                  </a:lnTo>
                  <a:lnTo>
                    <a:pt x="8" y="36"/>
                  </a:lnTo>
                  <a:lnTo>
                    <a:pt x="22" y="26"/>
                  </a:lnTo>
                  <a:lnTo>
                    <a:pt x="27" y="18"/>
                  </a:lnTo>
                  <a:lnTo>
                    <a:pt x="40" y="16"/>
                  </a:lnTo>
                  <a:lnTo>
                    <a:pt x="40" y="9"/>
                  </a:lnTo>
                  <a:lnTo>
                    <a:pt x="58" y="0"/>
                  </a:lnTo>
                  <a:lnTo>
                    <a:pt x="46" y="6"/>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5" name="Freeform 156"/>
            <p:cNvSpPr>
              <a:spLocks/>
            </p:cNvSpPr>
            <p:nvPr/>
          </p:nvSpPr>
          <p:spPr bwMode="auto">
            <a:xfrm>
              <a:off x="5758" y="3550"/>
              <a:ext cx="52" cy="184"/>
            </a:xfrm>
            <a:custGeom>
              <a:avLst/>
              <a:gdLst>
                <a:gd name="T0" fmla="*/ 12 w 52"/>
                <a:gd name="T1" fmla="*/ 0 h 184"/>
                <a:gd name="T2" fmla="*/ 12 w 52"/>
                <a:gd name="T3" fmla="*/ 10 h 184"/>
                <a:gd name="T4" fmla="*/ 16 w 52"/>
                <a:gd name="T5" fmla="*/ 22 h 184"/>
                <a:gd name="T6" fmla="*/ 18 w 52"/>
                <a:gd name="T7" fmla="*/ 29 h 184"/>
                <a:gd name="T8" fmla="*/ 21 w 52"/>
                <a:gd name="T9" fmla="*/ 35 h 184"/>
                <a:gd name="T10" fmla="*/ 18 w 52"/>
                <a:gd name="T11" fmla="*/ 40 h 184"/>
                <a:gd name="T12" fmla="*/ 14 w 52"/>
                <a:gd name="T13" fmla="*/ 46 h 184"/>
                <a:gd name="T14" fmla="*/ 12 w 52"/>
                <a:gd name="T15" fmla="*/ 48 h 184"/>
                <a:gd name="T16" fmla="*/ 14 w 52"/>
                <a:gd name="T17" fmla="*/ 58 h 184"/>
                <a:gd name="T18" fmla="*/ 18 w 52"/>
                <a:gd name="T19" fmla="*/ 66 h 184"/>
                <a:gd name="T20" fmla="*/ 18 w 52"/>
                <a:gd name="T21" fmla="*/ 79 h 184"/>
                <a:gd name="T22" fmla="*/ 40 w 52"/>
                <a:gd name="T23" fmla="*/ 101 h 184"/>
                <a:gd name="T24" fmla="*/ 40 w 52"/>
                <a:gd name="T25" fmla="*/ 109 h 184"/>
                <a:gd name="T26" fmla="*/ 40 w 52"/>
                <a:gd name="T27" fmla="*/ 122 h 184"/>
                <a:gd name="T28" fmla="*/ 36 w 52"/>
                <a:gd name="T29" fmla="*/ 129 h 184"/>
                <a:gd name="T30" fmla="*/ 42 w 52"/>
                <a:gd name="T31" fmla="*/ 140 h 184"/>
                <a:gd name="T32" fmla="*/ 34 w 52"/>
                <a:gd name="T33" fmla="*/ 144 h 184"/>
                <a:gd name="T34" fmla="*/ 39 w 52"/>
                <a:gd name="T35" fmla="*/ 155 h 184"/>
                <a:gd name="T36" fmla="*/ 31 w 52"/>
                <a:gd name="T37" fmla="*/ 168 h 184"/>
                <a:gd name="T38" fmla="*/ 26 w 52"/>
                <a:gd name="T39" fmla="*/ 172 h 184"/>
                <a:gd name="T40" fmla="*/ 19 w 52"/>
                <a:gd name="T41" fmla="*/ 168 h 184"/>
                <a:gd name="T42" fmla="*/ 40 w 52"/>
                <a:gd name="T43" fmla="*/ 183 h 184"/>
                <a:gd name="T44" fmla="*/ 36 w 52"/>
                <a:gd name="T45" fmla="*/ 166 h 184"/>
                <a:gd name="T46" fmla="*/ 44 w 52"/>
                <a:gd name="T47" fmla="*/ 147 h 184"/>
                <a:gd name="T48" fmla="*/ 49 w 52"/>
                <a:gd name="T49" fmla="*/ 132 h 184"/>
                <a:gd name="T50" fmla="*/ 42 w 52"/>
                <a:gd name="T51" fmla="*/ 113 h 184"/>
                <a:gd name="T52" fmla="*/ 44 w 52"/>
                <a:gd name="T53" fmla="*/ 89 h 184"/>
                <a:gd name="T54" fmla="*/ 46 w 52"/>
                <a:gd name="T55" fmla="*/ 72 h 184"/>
                <a:gd name="T56" fmla="*/ 42 w 52"/>
                <a:gd name="T57" fmla="*/ 57 h 184"/>
                <a:gd name="T58" fmla="*/ 32 w 52"/>
                <a:gd name="T59" fmla="*/ 37 h 184"/>
                <a:gd name="T60" fmla="*/ 24 w 52"/>
                <a:gd name="T61" fmla="*/ 14 h 184"/>
                <a:gd name="T62" fmla="*/ 19 w 52"/>
                <a:gd name="T63" fmla="*/ 8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 h="184">
                  <a:moveTo>
                    <a:pt x="19" y="8"/>
                  </a:moveTo>
                  <a:lnTo>
                    <a:pt x="12" y="0"/>
                  </a:lnTo>
                  <a:lnTo>
                    <a:pt x="16" y="10"/>
                  </a:lnTo>
                  <a:lnTo>
                    <a:pt x="12" y="10"/>
                  </a:lnTo>
                  <a:lnTo>
                    <a:pt x="21" y="22"/>
                  </a:lnTo>
                  <a:lnTo>
                    <a:pt x="16" y="22"/>
                  </a:lnTo>
                  <a:lnTo>
                    <a:pt x="21" y="29"/>
                  </a:lnTo>
                  <a:lnTo>
                    <a:pt x="18" y="29"/>
                  </a:lnTo>
                  <a:lnTo>
                    <a:pt x="3" y="26"/>
                  </a:lnTo>
                  <a:lnTo>
                    <a:pt x="21" y="35"/>
                  </a:lnTo>
                  <a:lnTo>
                    <a:pt x="8" y="30"/>
                  </a:lnTo>
                  <a:lnTo>
                    <a:pt x="18" y="40"/>
                  </a:lnTo>
                  <a:lnTo>
                    <a:pt x="0" y="37"/>
                  </a:lnTo>
                  <a:lnTo>
                    <a:pt x="14" y="46"/>
                  </a:lnTo>
                  <a:lnTo>
                    <a:pt x="21" y="48"/>
                  </a:lnTo>
                  <a:lnTo>
                    <a:pt x="12" y="48"/>
                  </a:lnTo>
                  <a:lnTo>
                    <a:pt x="23" y="58"/>
                  </a:lnTo>
                  <a:lnTo>
                    <a:pt x="14" y="58"/>
                  </a:lnTo>
                  <a:lnTo>
                    <a:pt x="30" y="68"/>
                  </a:lnTo>
                  <a:lnTo>
                    <a:pt x="18" y="66"/>
                  </a:lnTo>
                  <a:lnTo>
                    <a:pt x="34" y="85"/>
                  </a:lnTo>
                  <a:lnTo>
                    <a:pt x="18" y="79"/>
                  </a:lnTo>
                  <a:lnTo>
                    <a:pt x="36" y="92"/>
                  </a:lnTo>
                  <a:lnTo>
                    <a:pt x="40" y="101"/>
                  </a:lnTo>
                  <a:lnTo>
                    <a:pt x="31" y="94"/>
                  </a:lnTo>
                  <a:lnTo>
                    <a:pt x="40" y="109"/>
                  </a:lnTo>
                  <a:lnTo>
                    <a:pt x="32" y="105"/>
                  </a:lnTo>
                  <a:lnTo>
                    <a:pt x="40" y="122"/>
                  </a:lnTo>
                  <a:lnTo>
                    <a:pt x="36" y="122"/>
                  </a:lnTo>
                  <a:lnTo>
                    <a:pt x="36" y="129"/>
                  </a:lnTo>
                  <a:lnTo>
                    <a:pt x="26" y="124"/>
                  </a:lnTo>
                  <a:lnTo>
                    <a:pt x="42" y="140"/>
                  </a:lnTo>
                  <a:lnTo>
                    <a:pt x="31" y="132"/>
                  </a:lnTo>
                  <a:lnTo>
                    <a:pt x="34" y="144"/>
                  </a:lnTo>
                  <a:lnTo>
                    <a:pt x="26" y="140"/>
                  </a:lnTo>
                  <a:lnTo>
                    <a:pt x="39" y="155"/>
                  </a:lnTo>
                  <a:lnTo>
                    <a:pt x="30" y="155"/>
                  </a:lnTo>
                  <a:lnTo>
                    <a:pt x="31" y="168"/>
                  </a:lnTo>
                  <a:lnTo>
                    <a:pt x="30" y="161"/>
                  </a:lnTo>
                  <a:lnTo>
                    <a:pt x="26" y="172"/>
                  </a:lnTo>
                  <a:lnTo>
                    <a:pt x="19" y="163"/>
                  </a:lnTo>
                  <a:lnTo>
                    <a:pt x="19" y="168"/>
                  </a:lnTo>
                  <a:lnTo>
                    <a:pt x="30" y="178"/>
                  </a:lnTo>
                  <a:lnTo>
                    <a:pt x="40" y="183"/>
                  </a:lnTo>
                  <a:lnTo>
                    <a:pt x="40" y="176"/>
                  </a:lnTo>
                  <a:lnTo>
                    <a:pt x="36" y="166"/>
                  </a:lnTo>
                  <a:lnTo>
                    <a:pt x="42" y="158"/>
                  </a:lnTo>
                  <a:lnTo>
                    <a:pt x="44" y="147"/>
                  </a:lnTo>
                  <a:lnTo>
                    <a:pt x="51" y="145"/>
                  </a:lnTo>
                  <a:lnTo>
                    <a:pt x="49" y="132"/>
                  </a:lnTo>
                  <a:lnTo>
                    <a:pt x="49" y="125"/>
                  </a:lnTo>
                  <a:lnTo>
                    <a:pt x="42" y="113"/>
                  </a:lnTo>
                  <a:lnTo>
                    <a:pt x="48" y="105"/>
                  </a:lnTo>
                  <a:lnTo>
                    <a:pt x="44" y="89"/>
                  </a:lnTo>
                  <a:lnTo>
                    <a:pt x="51" y="92"/>
                  </a:lnTo>
                  <a:lnTo>
                    <a:pt x="46" y="72"/>
                  </a:lnTo>
                  <a:lnTo>
                    <a:pt x="42" y="62"/>
                  </a:lnTo>
                  <a:lnTo>
                    <a:pt x="42" y="57"/>
                  </a:lnTo>
                  <a:lnTo>
                    <a:pt x="36" y="48"/>
                  </a:lnTo>
                  <a:lnTo>
                    <a:pt x="32" y="37"/>
                  </a:lnTo>
                  <a:lnTo>
                    <a:pt x="24" y="22"/>
                  </a:lnTo>
                  <a:lnTo>
                    <a:pt x="24" y="14"/>
                  </a:lnTo>
                  <a:lnTo>
                    <a:pt x="18" y="7"/>
                  </a:lnTo>
                  <a:lnTo>
                    <a:pt x="19"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6" name="Freeform 157"/>
            <p:cNvSpPr>
              <a:spLocks/>
            </p:cNvSpPr>
            <p:nvPr/>
          </p:nvSpPr>
          <p:spPr bwMode="auto">
            <a:xfrm>
              <a:off x="5705" y="3657"/>
              <a:ext cx="60" cy="68"/>
            </a:xfrm>
            <a:custGeom>
              <a:avLst/>
              <a:gdLst>
                <a:gd name="T0" fmla="*/ 0 w 60"/>
                <a:gd name="T1" fmla="*/ 9 h 68"/>
                <a:gd name="T2" fmla="*/ 0 w 60"/>
                <a:gd name="T3" fmla="*/ 10 h 68"/>
                <a:gd name="T4" fmla="*/ 19 w 60"/>
                <a:gd name="T5" fmla="*/ 29 h 68"/>
                <a:gd name="T6" fmla="*/ 26 w 60"/>
                <a:gd name="T7" fmla="*/ 45 h 68"/>
                <a:gd name="T8" fmla="*/ 26 w 60"/>
                <a:gd name="T9" fmla="*/ 57 h 68"/>
                <a:gd name="T10" fmla="*/ 35 w 60"/>
                <a:gd name="T11" fmla="*/ 67 h 68"/>
                <a:gd name="T12" fmla="*/ 45 w 60"/>
                <a:gd name="T13" fmla="*/ 67 h 68"/>
                <a:gd name="T14" fmla="*/ 42 w 60"/>
                <a:gd name="T15" fmla="*/ 54 h 68"/>
                <a:gd name="T16" fmla="*/ 49 w 60"/>
                <a:gd name="T17" fmla="*/ 59 h 68"/>
                <a:gd name="T18" fmla="*/ 56 w 60"/>
                <a:gd name="T19" fmla="*/ 54 h 68"/>
                <a:gd name="T20" fmla="*/ 59 w 60"/>
                <a:gd name="T21" fmla="*/ 27 h 68"/>
                <a:gd name="T22" fmla="*/ 59 w 60"/>
                <a:gd name="T23" fmla="*/ 15 h 68"/>
                <a:gd name="T24" fmla="*/ 53 w 60"/>
                <a:gd name="T25" fmla="*/ 2 h 68"/>
                <a:gd name="T26" fmla="*/ 42 w 60"/>
                <a:gd name="T27" fmla="*/ 0 h 68"/>
                <a:gd name="T28" fmla="*/ 26 w 60"/>
                <a:gd name="T29" fmla="*/ 17 h 68"/>
                <a:gd name="T30" fmla="*/ 24 w 60"/>
                <a:gd name="T31" fmla="*/ 25 h 68"/>
                <a:gd name="T32" fmla="*/ 19 w 60"/>
                <a:gd name="T33" fmla="*/ 24 h 68"/>
                <a:gd name="T34" fmla="*/ 0 w 60"/>
                <a:gd name="T35" fmla="*/ 6 h 68"/>
                <a:gd name="T36" fmla="*/ 0 w 60"/>
                <a:gd name="T37" fmla="*/ 9 h 68"/>
                <a:gd name="T38" fmla="*/ 0 w 60"/>
                <a:gd name="T39" fmla="*/ 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68">
                  <a:moveTo>
                    <a:pt x="0" y="9"/>
                  </a:moveTo>
                  <a:lnTo>
                    <a:pt x="0" y="10"/>
                  </a:lnTo>
                  <a:lnTo>
                    <a:pt x="19" y="29"/>
                  </a:lnTo>
                  <a:lnTo>
                    <a:pt x="26" y="45"/>
                  </a:lnTo>
                  <a:lnTo>
                    <a:pt x="26" y="57"/>
                  </a:lnTo>
                  <a:lnTo>
                    <a:pt x="35" y="67"/>
                  </a:lnTo>
                  <a:lnTo>
                    <a:pt x="45" y="67"/>
                  </a:lnTo>
                  <a:lnTo>
                    <a:pt x="42" y="54"/>
                  </a:lnTo>
                  <a:lnTo>
                    <a:pt x="49" y="59"/>
                  </a:lnTo>
                  <a:lnTo>
                    <a:pt x="56" y="54"/>
                  </a:lnTo>
                  <a:lnTo>
                    <a:pt x="59" y="27"/>
                  </a:lnTo>
                  <a:lnTo>
                    <a:pt x="59" y="15"/>
                  </a:lnTo>
                  <a:lnTo>
                    <a:pt x="53" y="2"/>
                  </a:lnTo>
                  <a:lnTo>
                    <a:pt x="42" y="0"/>
                  </a:lnTo>
                  <a:lnTo>
                    <a:pt x="26" y="17"/>
                  </a:lnTo>
                  <a:lnTo>
                    <a:pt x="24" y="25"/>
                  </a:lnTo>
                  <a:lnTo>
                    <a:pt x="19" y="24"/>
                  </a:lnTo>
                  <a:lnTo>
                    <a:pt x="0" y="6"/>
                  </a:lnTo>
                  <a:lnTo>
                    <a:pt x="0" y="9"/>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7" name="Freeform 158"/>
            <p:cNvSpPr>
              <a:spLocks/>
            </p:cNvSpPr>
            <p:nvPr/>
          </p:nvSpPr>
          <p:spPr bwMode="auto">
            <a:xfrm>
              <a:off x="5622" y="3677"/>
              <a:ext cx="63" cy="120"/>
            </a:xfrm>
            <a:custGeom>
              <a:avLst/>
              <a:gdLst>
                <a:gd name="T0" fmla="*/ 2 w 63"/>
                <a:gd name="T1" fmla="*/ 17 h 120"/>
                <a:gd name="T2" fmla="*/ 3 w 63"/>
                <a:gd name="T3" fmla="*/ 26 h 120"/>
                <a:gd name="T4" fmla="*/ 7 w 63"/>
                <a:gd name="T5" fmla="*/ 52 h 120"/>
                <a:gd name="T6" fmla="*/ 18 w 63"/>
                <a:gd name="T7" fmla="*/ 61 h 120"/>
                <a:gd name="T8" fmla="*/ 45 w 63"/>
                <a:gd name="T9" fmla="*/ 78 h 120"/>
                <a:gd name="T10" fmla="*/ 55 w 63"/>
                <a:gd name="T11" fmla="*/ 85 h 120"/>
                <a:gd name="T12" fmla="*/ 57 w 63"/>
                <a:gd name="T13" fmla="*/ 99 h 120"/>
                <a:gd name="T14" fmla="*/ 52 w 63"/>
                <a:gd name="T15" fmla="*/ 119 h 120"/>
                <a:gd name="T16" fmla="*/ 57 w 63"/>
                <a:gd name="T17" fmla="*/ 114 h 120"/>
                <a:gd name="T18" fmla="*/ 62 w 63"/>
                <a:gd name="T19" fmla="*/ 92 h 120"/>
                <a:gd name="T20" fmla="*/ 62 w 63"/>
                <a:gd name="T21" fmla="*/ 80 h 120"/>
                <a:gd name="T22" fmla="*/ 41 w 63"/>
                <a:gd name="T23" fmla="*/ 65 h 120"/>
                <a:gd name="T24" fmla="*/ 35 w 63"/>
                <a:gd name="T25" fmla="*/ 55 h 120"/>
                <a:gd name="T26" fmla="*/ 32 w 63"/>
                <a:gd name="T27" fmla="*/ 30 h 120"/>
                <a:gd name="T28" fmla="*/ 28 w 63"/>
                <a:gd name="T29" fmla="*/ 9 h 120"/>
                <a:gd name="T30" fmla="*/ 20 w 63"/>
                <a:gd name="T31" fmla="*/ 2 h 120"/>
                <a:gd name="T32" fmla="*/ 8 w 63"/>
                <a:gd name="T33" fmla="*/ 0 h 120"/>
                <a:gd name="T34" fmla="*/ 0 w 63"/>
                <a:gd name="T35" fmla="*/ 5 h 120"/>
                <a:gd name="T36" fmla="*/ 2 w 63"/>
                <a:gd name="T37" fmla="*/ 17 h 120"/>
                <a:gd name="T38" fmla="*/ 2 w 63"/>
                <a:gd name="T39" fmla="*/ 1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120">
                  <a:moveTo>
                    <a:pt x="2" y="17"/>
                  </a:moveTo>
                  <a:lnTo>
                    <a:pt x="3" y="26"/>
                  </a:lnTo>
                  <a:lnTo>
                    <a:pt x="7" y="52"/>
                  </a:lnTo>
                  <a:lnTo>
                    <a:pt x="18" y="61"/>
                  </a:lnTo>
                  <a:lnTo>
                    <a:pt x="45" y="78"/>
                  </a:lnTo>
                  <a:lnTo>
                    <a:pt x="55" y="85"/>
                  </a:lnTo>
                  <a:lnTo>
                    <a:pt x="57" y="99"/>
                  </a:lnTo>
                  <a:lnTo>
                    <a:pt x="52" y="119"/>
                  </a:lnTo>
                  <a:lnTo>
                    <a:pt x="57" y="114"/>
                  </a:lnTo>
                  <a:lnTo>
                    <a:pt x="62" y="92"/>
                  </a:lnTo>
                  <a:lnTo>
                    <a:pt x="62" y="80"/>
                  </a:lnTo>
                  <a:lnTo>
                    <a:pt x="41" y="65"/>
                  </a:lnTo>
                  <a:lnTo>
                    <a:pt x="35" y="55"/>
                  </a:lnTo>
                  <a:lnTo>
                    <a:pt x="32" y="30"/>
                  </a:lnTo>
                  <a:lnTo>
                    <a:pt x="28" y="9"/>
                  </a:lnTo>
                  <a:lnTo>
                    <a:pt x="20" y="2"/>
                  </a:lnTo>
                  <a:lnTo>
                    <a:pt x="8" y="0"/>
                  </a:lnTo>
                  <a:lnTo>
                    <a:pt x="0" y="5"/>
                  </a:lnTo>
                  <a:lnTo>
                    <a:pt x="2" y="17"/>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8" name="Freeform 159"/>
            <p:cNvSpPr>
              <a:spLocks/>
            </p:cNvSpPr>
            <p:nvPr/>
          </p:nvSpPr>
          <p:spPr bwMode="auto">
            <a:xfrm>
              <a:off x="5610" y="3666"/>
              <a:ext cx="46" cy="12"/>
            </a:xfrm>
            <a:custGeom>
              <a:avLst/>
              <a:gdLst>
                <a:gd name="T0" fmla="*/ 0 w 46"/>
                <a:gd name="T1" fmla="*/ 8 h 12"/>
                <a:gd name="T2" fmla="*/ 7 w 46"/>
                <a:gd name="T3" fmla="*/ 5 h 12"/>
                <a:gd name="T4" fmla="*/ 22 w 46"/>
                <a:gd name="T5" fmla="*/ 1 h 12"/>
                <a:gd name="T6" fmla="*/ 32 w 46"/>
                <a:gd name="T7" fmla="*/ 0 h 12"/>
                <a:gd name="T8" fmla="*/ 45 w 46"/>
                <a:gd name="T9" fmla="*/ 0 h 12"/>
                <a:gd name="T10" fmla="*/ 40 w 46"/>
                <a:gd name="T11" fmla="*/ 5 h 12"/>
                <a:gd name="T12" fmla="*/ 26 w 46"/>
                <a:gd name="T13" fmla="*/ 6 h 12"/>
                <a:gd name="T14" fmla="*/ 15 w 46"/>
                <a:gd name="T15" fmla="*/ 8 h 12"/>
                <a:gd name="T16" fmla="*/ 4 w 46"/>
                <a:gd name="T17" fmla="*/ 11 h 12"/>
                <a:gd name="T18" fmla="*/ 0 w 46"/>
                <a:gd name="T19" fmla="*/ 8 h 12"/>
                <a:gd name="T20" fmla="*/ 0 w 46"/>
                <a:gd name="T21" fmla="*/ 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2">
                  <a:moveTo>
                    <a:pt x="0" y="8"/>
                  </a:moveTo>
                  <a:lnTo>
                    <a:pt x="7" y="5"/>
                  </a:lnTo>
                  <a:lnTo>
                    <a:pt x="22" y="1"/>
                  </a:lnTo>
                  <a:lnTo>
                    <a:pt x="32" y="0"/>
                  </a:lnTo>
                  <a:lnTo>
                    <a:pt x="45" y="0"/>
                  </a:lnTo>
                  <a:lnTo>
                    <a:pt x="40" y="5"/>
                  </a:lnTo>
                  <a:lnTo>
                    <a:pt x="26" y="6"/>
                  </a:lnTo>
                  <a:lnTo>
                    <a:pt x="15" y="8"/>
                  </a:lnTo>
                  <a:lnTo>
                    <a:pt x="4" y="11"/>
                  </a:lnTo>
                  <a:lnTo>
                    <a:pt x="0" y="8"/>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39" name="Freeform 160"/>
            <p:cNvSpPr>
              <a:spLocks/>
            </p:cNvSpPr>
            <p:nvPr/>
          </p:nvSpPr>
          <p:spPr bwMode="auto">
            <a:xfrm>
              <a:off x="5584" y="3692"/>
              <a:ext cx="12" cy="11"/>
            </a:xfrm>
            <a:custGeom>
              <a:avLst/>
              <a:gdLst>
                <a:gd name="T0" fmla="*/ 10 w 12"/>
                <a:gd name="T1" fmla="*/ 2 h 11"/>
                <a:gd name="T2" fmla="*/ 0 w 12"/>
                <a:gd name="T3" fmla="*/ 0 h 11"/>
                <a:gd name="T4" fmla="*/ 8 w 12"/>
                <a:gd name="T5" fmla="*/ 5 h 11"/>
                <a:gd name="T6" fmla="*/ 8 w 12"/>
                <a:gd name="T7" fmla="*/ 7 h 11"/>
                <a:gd name="T8" fmla="*/ 11 w 12"/>
                <a:gd name="T9" fmla="*/ 10 h 11"/>
                <a:gd name="T10" fmla="*/ 10 w 12"/>
                <a:gd name="T11" fmla="*/ 2 h 11"/>
                <a:gd name="T12" fmla="*/ 10 w 12"/>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10" y="2"/>
                  </a:moveTo>
                  <a:lnTo>
                    <a:pt x="0" y="0"/>
                  </a:lnTo>
                  <a:lnTo>
                    <a:pt x="8" y="5"/>
                  </a:lnTo>
                  <a:lnTo>
                    <a:pt x="8" y="7"/>
                  </a:lnTo>
                  <a:lnTo>
                    <a:pt x="11" y="10"/>
                  </a:lnTo>
                  <a:lnTo>
                    <a:pt x="10" y="2"/>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0" name="Freeform 161"/>
            <p:cNvSpPr>
              <a:spLocks/>
            </p:cNvSpPr>
            <p:nvPr/>
          </p:nvSpPr>
          <p:spPr bwMode="auto">
            <a:xfrm>
              <a:off x="5579" y="3681"/>
              <a:ext cx="16" cy="10"/>
            </a:xfrm>
            <a:custGeom>
              <a:avLst/>
              <a:gdLst>
                <a:gd name="T0" fmla="*/ 11 w 16"/>
                <a:gd name="T1" fmla="*/ 0 h 10"/>
                <a:gd name="T2" fmla="*/ 1 w 16"/>
                <a:gd name="T3" fmla="*/ 1 h 10"/>
                <a:gd name="T4" fmla="*/ 0 w 16"/>
                <a:gd name="T5" fmla="*/ 6 h 10"/>
                <a:gd name="T6" fmla="*/ 0 w 16"/>
                <a:gd name="T7" fmla="*/ 9 h 10"/>
                <a:gd name="T8" fmla="*/ 9 w 16"/>
                <a:gd name="T9" fmla="*/ 3 h 10"/>
                <a:gd name="T10" fmla="*/ 15 w 16"/>
                <a:gd name="T11" fmla="*/ 1 h 10"/>
                <a:gd name="T12" fmla="*/ 11 w 16"/>
                <a:gd name="T13" fmla="*/ 0 h 10"/>
                <a:gd name="T14" fmla="*/ 11 w 16"/>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1" y="0"/>
                  </a:moveTo>
                  <a:lnTo>
                    <a:pt x="1" y="1"/>
                  </a:lnTo>
                  <a:lnTo>
                    <a:pt x="0" y="6"/>
                  </a:lnTo>
                  <a:lnTo>
                    <a:pt x="0" y="9"/>
                  </a:lnTo>
                  <a:lnTo>
                    <a:pt x="9" y="3"/>
                  </a:lnTo>
                  <a:lnTo>
                    <a:pt x="15" y="1"/>
                  </a:lnTo>
                  <a:lnTo>
                    <a:pt x="11" y="0"/>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1" name="Freeform 162"/>
            <p:cNvSpPr>
              <a:spLocks/>
            </p:cNvSpPr>
            <p:nvPr/>
          </p:nvSpPr>
          <p:spPr bwMode="auto">
            <a:xfrm>
              <a:off x="5617" y="3738"/>
              <a:ext cx="14" cy="11"/>
            </a:xfrm>
            <a:custGeom>
              <a:avLst/>
              <a:gdLst>
                <a:gd name="T0" fmla="*/ 0 w 14"/>
                <a:gd name="T1" fmla="*/ 6 h 11"/>
                <a:gd name="T2" fmla="*/ 8 w 14"/>
                <a:gd name="T3" fmla="*/ 0 h 11"/>
                <a:gd name="T4" fmla="*/ 13 w 14"/>
                <a:gd name="T5" fmla="*/ 4 h 11"/>
                <a:gd name="T6" fmla="*/ 12 w 14"/>
                <a:gd name="T7" fmla="*/ 8 h 11"/>
                <a:gd name="T8" fmla="*/ 2 w 14"/>
                <a:gd name="T9" fmla="*/ 10 h 11"/>
                <a:gd name="T10" fmla="*/ 0 w 14"/>
                <a:gd name="T11" fmla="*/ 6 h 11"/>
                <a:gd name="T12" fmla="*/ 0 w 14"/>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1">
                  <a:moveTo>
                    <a:pt x="0" y="6"/>
                  </a:moveTo>
                  <a:lnTo>
                    <a:pt x="8" y="0"/>
                  </a:lnTo>
                  <a:lnTo>
                    <a:pt x="13" y="4"/>
                  </a:lnTo>
                  <a:lnTo>
                    <a:pt x="12" y="8"/>
                  </a:lnTo>
                  <a:lnTo>
                    <a:pt x="2" y="10"/>
                  </a:lnTo>
                  <a:lnTo>
                    <a:pt x="0" y="6"/>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2" name="Freeform 163"/>
            <p:cNvSpPr>
              <a:spLocks/>
            </p:cNvSpPr>
            <p:nvPr/>
          </p:nvSpPr>
          <p:spPr bwMode="auto">
            <a:xfrm>
              <a:off x="5622" y="3681"/>
              <a:ext cx="27" cy="12"/>
            </a:xfrm>
            <a:custGeom>
              <a:avLst/>
              <a:gdLst>
                <a:gd name="T0" fmla="*/ 0 w 27"/>
                <a:gd name="T1" fmla="*/ 3 h 12"/>
                <a:gd name="T2" fmla="*/ 5 w 27"/>
                <a:gd name="T3" fmla="*/ 1 h 12"/>
                <a:gd name="T4" fmla="*/ 15 w 27"/>
                <a:gd name="T5" fmla="*/ 0 h 12"/>
                <a:gd name="T6" fmla="*/ 26 w 27"/>
                <a:gd name="T7" fmla="*/ 1 h 12"/>
                <a:gd name="T8" fmla="*/ 20 w 27"/>
                <a:gd name="T9" fmla="*/ 8 h 12"/>
                <a:gd name="T10" fmla="*/ 16 w 27"/>
                <a:gd name="T11" fmla="*/ 11 h 12"/>
                <a:gd name="T12" fmla="*/ 10 w 27"/>
                <a:gd name="T13" fmla="*/ 11 h 12"/>
                <a:gd name="T14" fmla="*/ 18 w 27"/>
                <a:gd name="T15" fmla="*/ 8 h 12"/>
                <a:gd name="T16" fmla="*/ 18 w 27"/>
                <a:gd name="T17" fmla="*/ 3 h 12"/>
                <a:gd name="T18" fmla="*/ 8 w 27"/>
                <a:gd name="T19" fmla="*/ 8 h 12"/>
                <a:gd name="T20" fmla="*/ 0 w 27"/>
                <a:gd name="T21" fmla="*/ 5 h 12"/>
                <a:gd name="T22" fmla="*/ 0 w 27"/>
                <a:gd name="T23" fmla="*/ 3 h 12"/>
                <a:gd name="T24" fmla="*/ 0 w 27"/>
                <a:gd name="T25" fmla="*/ 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2">
                  <a:moveTo>
                    <a:pt x="0" y="3"/>
                  </a:moveTo>
                  <a:lnTo>
                    <a:pt x="5" y="1"/>
                  </a:lnTo>
                  <a:lnTo>
                    <a:pt x="15" y="0"/>
                  </a:lnTo>
                  <a:lnTo>
                    <a:pt x="26" y="1"/>
                  </a:lnTo>
                  <a:lnTo>
                    <a:pt x="20" y="8"/>
                  </a:lnTo>
                  <a:lnTo>
                    <a:pt x="16" y="11"/>
                  </a:lnTo>
                  <a:lnTo>
                    <a:pt x="10" y="11"/>
                  </a:lnTo>
                  <a:lnTo>
                    <a:pt x="18" y="8"/>
                  </a:lnTo>
                  <a:lnTo>
                    <a:pt x="18" y="3"/>
                  </a:lnTo>
                  <a:lnTo>
                    <a:pt x="8" y="8"/>
                  </a:lnTo>
                  <a:lnTo>
                    <a:pt x="0" y="5"/>
                  </a:lnTo>
                  <a:lnTo>
                    <a:pt x="0" y="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3" name="Freeform 164"/>
            <p:cNvSpPr>
              <a:spLocks/>
            </p:cNvSpPr>
            <p:nvPr/>
          </p:nvSpPr>
          <p:spPr bwMode="auto">
            <a:xfrm>
              <a:off x="5740" y="3663"/>
              <a:ext cx="22" cy="37"/>
            </a:xfrm>
            <a:custGeom>
              <a:avLst/>
              <a:gdLst>
                <a:gd name="T0" fmla="*/ 4 w 22"/>
                <a:gd name="T1" fmla="*/ 32 h 37"/>
                <a:gd name="T2" fmla="*/ 4 w 22"/>
                <a:gd name="T3" fmla="*/ 34 h 37"/>
                <a:gd name="T4" fmla="*/ 0 w 22"/>
                <a:gd name="T5" fmla="*/ 12 h 37"/>
                <a:gd name="T6" fmla="*/ 8 w 22"/>
                <a:gd name="T7" fmla="*/ 0 h 37"/>
                <a:gd name="T8" fmla="*/ 19 w 22"/>
                <a:gd name="T9" fmla="*/ 3 h 37"/>
                <a:gd name="T10" fmla="*/ 21 w 22"/>
                <a:gd name="T11" fmla="*/ 12 h 37"/>
                <a:gd name="T12" fmla="*/ 14 w 22"/>
                <a:gd name="T13" fmla="*/ 8 h 37"/>
                <a:gd name="T14" fmla="*/ 8 w 22"/>
                <a:gd name="T15" fmla="*/ 4 h 37"/>
                <a:gd name="T16" fmla="*/ 7 w 22"/>
                <a:gd name="T17" fmla="*/ 12 h 37"/>
                <a:gd name="T18" fmla="*/ 10 w 22"/>
                <a:gd name="T19" fmla="*/ 21 h 37"/>
                <a:gd name="T20" fmla="*/ 16 w 22"/>
                <a:gd name="T21" fmla="*/ 26 h 37"/>
                <a:gd name="T22" fmla="*/ 16 w 22"/>
                <a:gd name="T23" fmla="*/ 36 h 37"/>
                <a:gd name="T24" fmla="*/ 7 w 22"/>
                <a:gd name="T25" fmla="*/ 36 h 37"/>
                <a:gd name="T26" fmla="*/ 4 w 22"/>
                <a:gd name="T27" fmla="*/ 32 h 37"/>
                <a:gd name="T28" fmla="*/ 4 w 22"/>
                <a:gd name="T29" fmla="*/ 3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37">
                  <a:moveTo>
                    <a:pt x="4" y="32"/>
                  </a:moveTo>
                  <a:lnTo>
                    <a:pt x="4" y="34"/>
                  </a:lnTo>
                  <a:lnTo>
                    <a:pt x="0" y="12"/>
                  </a:lnTo>
                  <a:lnTo>
                    <a:pt x="8" y="0"/>
                  </a:lnTo>
                  <a:lnTo>
                    <a:pt x="19" y="3"/>
                  </a:lnTo>
                  <a:lnTo>
                    <a:pt x="21" y="12"/>
                  </a:lnTo>
                  <a:lnTo>
                    <a:pt x="14" y="8"/>
                  </a:lnTo>
                  <a:lnTo>
                    <a:pt x="8" y="4"/>
                  </a:lnTo>
                  <a:lnTo>
                    <a:pt x="7" y="12"/>
                  </a:lnTo>
                  <a:lnTo>
                    <a:pt x="10" y="21"/>
                  </a:lnTo>
                  <a:lnTo>
                    <a:pt x="16" y="26"/>
                  </a:lnTo>
                  <a:lnTo>
                    <a:pt x="16" y="36"/>
                  </a:lnTo>
                  <a:lnTo>
                    <a:pt x="7" y="36"/>
                  </a:lnTo>
                  <a:lnTo>
                    <a:pt x="4" y="32"/>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4" name="Freeform 165"/>
            <p:cNvSpPr>
              <a:spLocks/>
            </p:cNvSpPr>
            <p:nvPr/>
          </p:nvSpPr>
          <p:spPr bwMode="auto">
            <a:xfrm>
              <a:off x="5616" y="3761"/>
              <a:ext cx="46" cy="23"/>
            </a:xfrm>
            <a:custGeom>
              <a:avLst/>
              <a:gdLst>
                <a:gd name="T0" fmla="*/ 11 w 46"/>
                <a:gd name="T1" fmla="*/ 17 h 23"/>
                <a:gd name="T2" fmla="*/ 11 w 46"/>
                <a:gd name="T3" fmla="*/ 8 h 23"/>
                <a:gd name="T4" fmla="*/ 18 w 46"/>
                <a:gd name="T5" fmla="*/ 6 h 23"/>
                <a:gd name="T6" fmla="*/ 39 w 46"/>
                <a:gd name="T7" fmla="*/ 3 h 23"/>
                <a:gd name="T8" fmla="*/ 39 w 46"/>
                <a:gd name="T9" fmla="*/ 8 h 23"/>
                <a:gd name="T10" fmla="*/ 26 w 46"/>
                <a:gd name="T11" fmla="*/ 19 h 23"/>
                <a:gd name="T12" fmla="*/ 18 w 46"/>
                <a:gd name="T13" fmla="*/ 22 h 23"/>
                <a:gd name="T14" fmla="*/ 26 w 46"/>
                <a:gd name="T15" fmla="*/ 22 h 23"/>
                <a:gd name="T16" fmla="*/ 39 w 46"/>
                <a:gd name="T17" fmla="*/ 15 h 23"/>
                <a:gd name="T18" fmla="*/ 45 w 46"/>
                <a:gd name="T19" fmla="*/ 3 h 23"/>
                <a:gd name="T20" fmla="*/ 45 w 46"/>
                <a:gd name="T21" fmla="*/ 0 h 23"/>
                <a:gd name="T22" fmla="*/ 30 w 46"/>
                <a:gd name="T23" fmla="*/ 1 h 23"/>
                <a:gd name="T24" fmla="*/ 11 w 46"/>
                <a:gd name="T25" fmla="*/ 6 h 23"/>
                <a:gd name="T26" fmla="*/ 9 w 46"/>
                <a:gd name="T27" fmla="*/ 7 h 23"/>
                <a:gd name="T28" fmla="*/ 0 w 46"/>
                <a:gd name="T29" fmla="*/ 0 h 23"/>
                <a:gd name="T30" fmla="*/ 11 w 46"/>
                <a:gd name="T31" fmla="*/ 17 h 23"/>
                <a:gd name="T32" fmla="*/ 11 w 46"/>
                <a:gd name="T33" fmla="*/ 1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23">
                  <a:moveTo>
                    <a:pt x="11" y="17"/>
                  </a:moveTo>
                  <a:lnTo>
                    <a:pt x="11" y="8"/>
                  </a:lnTo>
                  <a:lnTo>
                    <a:pt x="18" y="6"/>
                  </a:lnTo>
                  <a:lnTo>
                    <a:pt x="39" y="3"/>
                  </a:lnTo>
                  <a:lnTo>
                    <a:pt x="39" y="8"/>
                  </a:lnTo>
                  <a:lnTo>
                    <a:pt x="26" y="19"/>
                  </a:lnTo>
                  <a:lnTo>
                    <a:pt x="18" y="22"/>
                  </a:lnTo>
                  <a:lnTo>
                    <a:pt x="26" y="22"/>
                  </a:lnTo>
                  <a:lnTo>
                    <a:pt x="39" y="15"/>
                  </a:lnTo>
                  <a:lnTo>
                    <a:pt x="45" y="3"/>
                  </a:lnTo>
                  <a:lnTo>
                    <a:pt x="45" y="0"/>
                  </a:lnTo>
                  <a:lnTo>
                    <a:pt x="30" y="1"/>
                  </a:lnTo>
                  <a:lnTo>
                    <a:pt x="11" y="6"/>
                  </a:lnTo>
                  <a:lnTo>
                    <a:pt x="9" y="7"/>
                  </a:lnTo>
                  <a:lnTo>
                    <a:pt x="0" y="0"/>
                  </a:lnTo>
                  <a:lnTo>
                    <a:pt x="11" y="1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5" name="Freeform 166"/>
            <p:cNvSpPr>
              <a:spLocks/>
            </p:cNvSpPr>
            <p:nvPr/>
          </p:nvSpPr>
          <p:spPr bwMode="auto">
            <a:xfrm>
              <a:off x="5704" y="3744"/>
              <a:ext cx="99" cy="144"/>
            </a:xfrm>
            <a:custGeom>
              <a:avLst/>
              <a:gdLst>
                <a:gd name="T0" fmla="*/ 96 w 99"/>
                <a:gd name="T1" fmla="*/ 0 h 144"/>
                <a:gd name="T2" fmla="*/ 93 w 99"/>
                <a:gd name="T3" fmla="*/ 17 h 144"/>
                <a:gd name="T4" fmla="*/ 80 w 99"/>
                <a:gd name="T5" fmla="*/ 44 h 144"/>
                <a:gd name="T6" fmla="*/ 70 w 99"/>
                <a:gd name="T7" fmla="*/ 67 h 144"/>
                <a:gd name="T8" fmla="*/ 50 w 99"/>
                <a:gd name="T9" fmla="*/ 87 h 144"/>
                <a:gd name="T10" fmla="*/ 36 w 99"/>
                <a:gd name="T11" fmla="*/ 102 h 144"/>
                <a:gd name="T12" fmla="*/ 24 w 99"/>
                <a:gd name="T13" fmla="*/ 107 h 144"/>
                <a:gd name="T14" fmla="*/ 0 w 99"/>
                <a:gd name="T15" fmla="*/ 143 h 144"/>
                <a:gd name="T16" fmla="*/ 52 w 99"/>
                <a:gd name="T17" fmla="*/ 93 h 144"/>
                <a:gd name="T18" fmla="*/ 68 w 99"/>
                <a:gd name="T19" fmla="*/ 73 h 144"/>
                <a:gd name="T20" fmla="*/ 88 w 99"/>
                <a:gd name="T21" fmla="*/ 36 h 144"/>
                <a:gd name="T22" fmla="*/ 98 w 99"/>
                <a:gd name="T23" fmla="*/ 10 h 144"/>
                <a:gd name="T24" fmla="*/ 96 w 99"/>
                <a:gd name="T25" fmla="*/ 0 h 144"/>
                <a:gd name="T26" fmla="*/ 96 w 99"/>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44">
                  <a:moveTo>
                    <a:pt x="96" y="0"/>
                  </a:moveTo>
                  <a:lnTo>
                    <a:pt x="93" y="17"/>
                  </a:lnTo>
                  <a:lnTo>
                    <a:pt x="80" y="44"/>
                  </a:lnTo>
                  <a:lnTo>
                    <a:pt x="70" y="67"/>
                  </a:lnTo>
                  <a:lnTo>
                    <a:pt x="50" y="87"/>
                  </a:lnTo>
                  <a:lnTo>
                    <a:pt x="36" y="102"/>
                  </a:lnTo>
                  <a:lnTo>
                    <a:pt x="24" y="107"/>
                  </a:lnTo>
                  <a:lnTo>
                    <a:pt x="0" y="143"/>
                  </a:lnTo>
                  <a:lnTo>
                    <a:pt x="52" y="93"/>
                  </a:lnTo>
                  <a:lnTo>
                    <a:pt x="68" y="73"/>
                  </a:lnTo>
                  <a:lnTo>
                    <a:pt x="88" y="36"/>
                  </a:lnTo>
                  <a:lnTo>
                    <a:pt x="98" y="10"/>
                  </a:lnTo>
                  <a:lnTo>
                    <a:pt x="96" y="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6" name="Freeform 167"/>
            <p:cNvSpPr>
              <a:spLocks/>
            </p:cNvSpPr>
            <p:nvPr/>
          </p:nvSpPr>
          <p:spPr bwMode="auto">
            <a:xfrm>
              <a:off x="5617" y="3734"/>
              <a:ext cx="20" cy="21"/>
            </a:xfrm>
            <a:custGeom>
              <a:avLst/>
              <a:gdLst>
                <a:gd name="T0" fmla="*/ 0 w 20"/>
                <a:gd name="T1" fmla="*/ 20 h 21"/>
                <a:gd name="T2" fmla="*/ 8 w 20"/>
                <a:gd name="T3" fmla="*/ 14 h 21"/>
                <a:gd name="T4" fmla="*/ 13 w 20"/>
                <a:gd name="T5" fmla="*/ 14 h 21"/>
                <a:gd name="T6" fmla="*/ 17 w 20"/>
                <a:gd name="T7" fmla="*/ 7 h 21"/>
                <a:gd name="T8" fmla="*/ 10 w 20"/>
                <a:gd name="T9" fmla="*/ 0 h 21"/>
                <a:gd name="T10" fmla="*/ 17 w 20"/>
                <a:gd name="T11" fmla="*/ 4 h 21"/>
                <a:gd name="T12" fmla="*/ 19 w 20"/>
                <a:gd name="T13" fmla="*/ 12 h 21"/>
                <a:gd name="T14" fmla="*/ 13 w 20"/>
                <a:gd name="T15" fmla="*/ 16 h 21"/>
                <a:gd name="T16" fmla="*/ 10 w 20"/>
                <a:gd name="T17" fmla="*/ 18 h 21"/>
                <a:gd name="T18" fmla="*/ 0 w 20"/>
                <a:gd name="T19" fmla="*/ 20 h 21"/>
                <a:gd name="T20" fmla="*/ 0 w 20"/>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1">
                  <a:moveTo>
                    <a:pt x="0" y="20"/>
                  </a:moveTo>
                  <a:lnTo>
                    <a:pt x="8" y="14"/>
                  </a:lnTo>
                  <a:lnTo>
                    <a:pt x="13" y="14"/>
                  </a:lnTo>
                  <a:lnTo>
                    <a:pt x="17" y="7"/>
                  </a:lnTo>
                  <a:lnTo>
                    <a:pt x="10" y="0"/>
                  </a:lnTo>
                  <a:lnTo>
                    <a:pt x="17" y="4"/>
                  </a:lnTo>
                  <a:lnTo>
                    <a:pt x="19" y="12"/>
                  </a:lnTo>
                  <a:lnTo>
                    <a:pt x="13" y="16"/>
                  </a:lnTo>
                  <a:lnTo>
                    <a:pt x="10" y="18"/>
                  </a:lnTo>
                  <a:lnTo>
                    <a:pt x="0" y="20"/>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7" name="Freeform 168"/>
            <p:cNvSpPr>
              <a:spLocks/>
            </p:cNvSpPr>
            <p:nvPr/>
          </p:nvSpPr>
          <p:spPr bwMode="auto">
            <a:xfrm>
              <a:off x="5560" y="3482"/>
              <a:ext cx="247" cy="169"/>
            </a:xfrm>
            <a:custGeom>
              <a:avLst/>
              <a:gdLst>
                <a:gd name="T0" fmla="*/ 117 w 247"/>
                <a:gd name="T1" fmla="*/ 0 h 169"/>
                <a:gd name="T2" fmla="*/ 154 w 247"/>
                <a:gd name="T3" fmla="*/ 5 h 169"/>
                <a:gd name="T4" fmla="*/ 183 w 247"/>
                <a:gd name="T5" fmla="*/ 18 h 169"/>
                <a:gd name="T6" fmla="*/ 206 w 247"/>
                <a:gd name="T7" fmla="*/ 35 h 169"/>
                <a:gd name="T8" fmla="*/ 222 w 247"/>
                <a:gd name="T9" fmla="*/ 55 h 169"/>
                <a:gd name="T10" fmla="*/ 234 w 247"/>
                <a:gd name="T11" fmla="*/ 74 h 169"/>
                <a:gd name="T12" fmla="*/ 241 w 247"/>
                <a:gd name="T13" fmla="*/ 91 h 169"/>
                <a:gd name="T14" fmla="*/ 245 w 247"/>
                <a:gd name="T15" fmla="*/ 101 h 169"/>
                <a:gd name="T16" fmla="*/ 245 w 247"/>
                <a:gd name="T17" fmla="*/ 104 h 169"/>
                <a:gd name="T18" fmla="*/ 242 w 247"/>
                <a:gd name="T19" fmla="*/ 105 h 169"/>
                <a:gd name="T20" fmla="*/ 238 w 247"/>
                <a:gd name="T21" fmla="*/ 107 h 169"/>
                <a:gd name="T22" fmla="*/ 232 w 247"/>
                <a:gd name="T23" fmla="*/ 110 h 169"/>
                <a:gd name="T24" fmla="*/ 223 w 247"/>
                <a:gd name="T25" fmla="*/ 112 h 169"/>
                <a:gd name="T26" fmla="*/ 212 w 247"/>
                <a:gd name="T27" fmla="*/ 115 h 169"/>
                <a:gd name="T28" fmla="*/ 200 w 247"/>
                <a:gd name="T29" fmla="*/ 118 h 169"/>
                <a:gd name="T30" fmla="*/ 186 w 247"/>
                <a:gd name="T31" fmla="*/ 122 h 169"/>
                <a:gd name="T32" fmla="*/ 167 w 247"/>
                <a:gd name="T33" fmla="*/ 128 h 169"/>
                <a:gd name="T34" fmla="*/ 148 w 247"/>
                <a:gd name="T35" fmla="*/ 135 h 169"/>
                <a:gd name="T36" fmla="*/ 131 w 247"/>
                <a:gd name="T37" fmla="*/ 140 h 169"/>
                <a:gd name="T38" fmla="*/ 114 w 247"/>
                <a:gd name="T39" fmla="*/ 145 h 169"/>
                <a:gd name="T40" fmla="*/ 97 w 247"/>
                <a:gd name="T41" fmla="*/ 150 h 169"/>
                <a:gd name="T42" fmla="*/ 76 w 247"/>
                <a:gd name="T43" fmla="*/ 155 h 169"/>
                <a:gd name="T44" fmla="*/ 50 w 247"/>
                <a:gd name="T45" fmla="*/ 161 h 169"/>
                <a:gd name="T46" fmla="*/ 20 w 247"/>
                <a:gd name="T47" fmla="*/ 166 h 169"/>
                <a:gd name="T48" fmla="*/ 0 w 247"/>
                <a:gd name="T49" fmla="*/ 156 h 169"/>
                <a:gd name="T50" fmla="*/ 1 w 247"/>
                <a:gd name="T51" fmla="*/ 130 h 169"/>
                <a:gd name="T52" fmla="*/ 5 w 247"/>
                <a:gd name="T53" fmla="*/ 104 h 169"/>
                <a:gd name="T54" fmla="*/ 12 w 247"/>
                <a:gd name="T55" fmla="*/ 78 h 169"/>
                <a:gd name="T56" fmla="*/ 24 w 247"/>
                <a:gd name="T57" fmla="*/ 55 h 169"/>
                <a:gd name="T58" fmla="*/ 39 w 247"/>
                <a:gd name="T59" fmla="*/ 34 h 169"/>
                <a:gd name="T60" fmla="*/ 59 w 247"/>
                <a:gd name="T61" fmla="*/ 18 h 169"/>
                <a:gd name="T62" fmla="*/ 83 w 247"/>
                <a:gd name="T63" fmla="*/ 6 h 169"/>
                <a:gd name="T64" fmla="*/ 97 w 247"/>
                <a:gd name="T65" fmla="*/ 1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169">
                  <a:moveTo>
                    <a:pt x="97" y="1"/>
                  </a:moveTo>
                  <a:lnTo>
                    <a:pt x="117" y="0"/>
                  </a:lnTo>
                  <a:lnTo>
                    <a:pt x="137" y="1"/>
                  </a:lnTo>
                  <a:lnTo>
                    <a:pt x="154" y="5"/>
                  </a:lnTo>
                  <a:lnTo>
                    <a:pt x="170" y="10"/>
                  </a:lnTo>
                  <a:lnTo>
                    <a:pt x="183" y="18"/>
                  </a:lnTo>
                  <a:lnTo>
                    <a:pt x="196" y="26"/>
                  </a:lnTo>
                  <a:lnTo>
                    <a:pt x="206" y="35"/>
                  </a:lnTo>
                  <a:lnTo>
                    <a:pt x="216" y="44"/>
                  </a:lnTo>
                  <a:lnTo>
                    <a:pt x="222" y="55"/>
                  </a:lnTo>
                  <a:lnTo>
                    <a:pt x="229" y="65"/>
                  </a:lnTo>
                  <a:lnTo>
                    <a:pt x="234" y="74"/>
                  </a:lnTo>
                  <a:lnTo>
                    <a:pt x="239" y="83"/>
                  </a:lnTo>
                  <a:lnTo>
                    <a:pt x="241" y="91"/>
                  </a:lnTo>
                  <a:lnTo>
                    <a:pt x="244" y="96"/>
                  </a:lnTo>
                  <a:lnTo>
                    <a:pt x="245" y="101"/>
                  </a:lnTo>
                  <a:lnTo>
                    <a:pt x="246" y="102"/>
                  </a:lnTo>
                  <a:lnTo>
                    <a:pt x="245" y="104"/>
                  </a:lnTo>
                  <a:lnTo>
                    <a:pt x="244" y="104"/>
                  </a:lnTo>
                  <a:lnTo>
                    <a:pt x="242" y="105"/>
                  </a:lnTo>
                  <a:lnTo>
                    <a:pt x="241" y="105"/>
                  </a:lnTo>
                  <a:lnTo>
                    <a:pt x="238" y="107"/>
                  </a:lnTo>
                  <a:lnTo>
                    <a:pt x="236" y="108"/>
                  </a:lnTo>
                  <a:lnTo>
                    <a:pt x="232" y="110"/>
                  </a:lnTo>
                  <a:lnTo>
                    <a:pt x="229" y="110"/>
                  </a:lnTo>
                  <a:lnTo>
                    <a:pt x="223" y="112"/>
                  </a:lnTo>
                  <a:lnTo>
                    <a:pt x="219" y="114"/>
                  </a:lnTo>
                  <a:lnTo>
                    <a:pt x="212" y="115"/>
                  </a:lnTo>
                  <a:lnTo>
                    <a:pt x="207" y="116"/>
                  </a:lnTo>
                  <a:lnTo>
                    <a:pt x="200" y="118"/>
                  </a:lnTo>
                  <a:lnTo>
                    <a:pt x="193" y="120"/>
                  </a:lnTo>
                  <a:lnTo>
                    <a:pt x="186" y="122"/>
                  </a:lnTo>
                  <a:lnTo>
                    <a:pt x="178" y="124"/>
                  </a:lnTo>
                  <a:lnTo>
                    <a:pt x="167" y="128"/>
                  </a:lnTo>
                  <a:lnTo>
                    <a:pt x="157" y="131"/>
                  </a:lnTo>
                  <a:lnTo>
                    <a:pt x="148" y="135"/>
                  </a:lnTo>
                  <a:lnTo>
                    <a:pt x="140" y="136"/>
                  </a:lnTo>
                  <a:lnTo>
                    <a:pt x="131" y="140"/>
                  </a:lnTo>
                  <a:lnTo>
                    <a:pt x="123" y="142"/>
                  </a:lnTo>
                  <a:lnTo>
                    <a:pt x="114" y="145"/>
                  </a:lnTo>
                  <a:lnTo>
                    <a:pt x="107" y="146"/>
                  </a:lnTo>
                  <a:lnTo>
                    <a:pt x="97" y="150"/>
                  </a:lnTo>
                  <a:lnTo>
                    <a:pt x="87" y="152"/>
                  </a:lnTo>
                  <a:lnTo>
                    <a:pt x="76" y="155"/>
                  </a:lnTo>
                  <a:lnTo>
                    <a:pt x="65" y="157"/>
                  </a:lnTo>
                  <a:lnTo>
                    <a:pt x="50" y="161"/>
                  </a:lnTo>
                  <a:lnTo>
                    <a:pt x="36" y="162"/>
                  </a:lnTo>
                  <a:lnTo>
                    <a:pt x="20" y="166"/>
                  </a:lnTo>
                  <a:lnTo>
                    <a:pt x="2" y="168"/>
                  </a:lnTo>
                  <a:lnTo>
                    <a:pt x="0" y="156"/>
                  </a:lnTo>
                  <a:lnTo>
                    <a:pt x="0" y="143"/>
                  </a:lnTo>
                  <a:lnTo>
                    <a:pt x="1" y="130"/>
                  </a:lnTo>
                  <a:lnTo>
                    <a:pt x="3" y="116"/>
                  </a:lnTo>
                  <a:lnTo>
                    <a:pt x="5" y="104"/>
                  </a:lnTo>
                  <a:lnTo>
                    <a:pt x="9" y="90"/>
                  </a:lnTo>
                  <a:lnTo>
                    <a:pt x="12" y="78"/>
                  </a:lnTo>
                  <a:lnTo>
                    <a:pt x="18" y="65"/>
                  </a:lnTo>
                  <a:lnTo>
                    <a:pt x="24" y="55"/>
                  </a:lnTo>
                  <a:lnTo>
                    <a:pt x="31" y="43"/>
                  </a:lnTo>
                  <a:lnTo>
                    <a:pt x="39" y="34"/>
                  </a:lnTo>
                  <a:lnTo>
                    <a:pt x="49" y="25"/>
                  </a:lnTo>
                  <a:lnTo>
                    <a:pt x="59" y="18"/>
                  </a:lnTo>
                  <a:lnTo>
                    <a:pt x="70" y="11"/>
                  </a:lnTo>
                  <a:lnTo>
                    <a:pt x="83" y="6"/>
                  </a:lnTo>
                  <a:lnTo>
                    <a:pt x="97" y="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8" name="Freeform 169"/>
            <p:cNvSpPr>
              <a:spLocks/>
            </p:cNvSpPr>
            <p:nvPr/>
          </p:nvSpPr>
          <p:spPr bwMode="auto">
            <a:xfrm>
              <a:off x="5579" y="3491"/>
              <a:ext cx="228" cy="153"/>
            </a:xfrm>
            <a:custGeom>
              <a:avLst/>
              <a:gdLst>
                <a:gd name="T0" fmla="*/ 128 w 228"/>
                <a:gd name="T1" fmla="*/ 1 h 153"/>
                <a:gd name="T2" fmla="*/ 154 w 228"/>
                <a:gd name="T3" fmla="*/ 7 h 153"/>
                <a:gd name="T4" fmla="*/ 176 w 228"/>
                <a:gd name="T5" fmla="*/ 19 h 153"/>
                <a:gd name="T6" fmla="*/ 193 w 228"/>
                <a:gd name="T7" fmla="*/ 35 h 153"/>
                <a:gd name="T8" fmla="*/ 207 w 228"/>
                <a:gd name="T9" fmla="*/ 52 h 153"/>
                <a:gd name="T10" fmla="*/ 217 w 228"/>
                <a:gd name="T11" fmla="*/ 69 h 153"/>
                <a:gd name="T12" fmla="*/ 222 w 228"/>
                <a:gd name="T13" fmla="*/ 83 h 153"/>
                <a:gd name="T14" fmla="*/ 226 w 228"/>
                <a:gd name="T15" fmla="*/ 92 h 153"/>
                <a:gd name="T16" fmla="*/ 226 w 228"/>
                <a:gd name="T17" fmla="*/ 95 h 153"/>
                <a:gd name="T18" fmla="*/ 223 w 228"/>
                <a:gd name="T19" fmla="*/ 96 h 153"/>
                <a:gd name="T20" fmla="*/ 219 w 228"/>
                <a:gd name="T21" fmla="*/ 98 h 153"/>
                <a:gd name="T22" fmla="*/ 213 w 228"/>
                <a:gd name="T23" fmla="*/ 101 h 153"/>
                <a:gd name="T24" fmla="*/ 204 w 228"/>
                <a:gd name="T25" fmla="*/ 103 h 153"/>
                <a:gd name="T26" fmla="*/ 193 w 228"/>
                <a:gd name="T27" fmla="*/ 106 h 153"/>
                <a:gd name="T28" fmla="*/ 181 w 228"/>
                <a:gd name="T29" fmla="*/ 109 h 153"/>
                <a:gd name="T30" fmla="*/ 167 w 228"/>
                <a:gd name="T31" fmla="*/ 113 h 153"/>
                <a:gd name="T32" fmla="*/ 148 w 228"/>
                <a:gd name="T33" fmla="*/ 119 h 153"/>
                <a:gd name="T34" fmla="*/ 131 w 228"/>
                <a:gd name="T35" fmla="*/ 125 h 153"/>
                <a:gd name="T36" fmla="*/ 116 w 228"/>
                <a:gd name="T37" fmla="*/ 128 h 153"/>
                <a:gd name="T38" fmla="*/ 105 w 228"/>
                <a:gd name="T39" fmla="*/ 132 h 153"/>
                <a:gd name="T40" fmla="*/ 92 w 228"/>
                <a:gd name="T41" fmla="*/ 136 h 153"/>
                <a:gd name="T42" fmla="*/ 75 w 228"/>
                <a:gd name="T43" fmla="*/ 140 h 153"/>
                <a:gd name="T44" fmla="*/ 53 w 228"/>
                <a:gd name="T45" fmla="*/ 146 h 153"/>
                <a:gd name="T46" fmla="*/ 24 w 228"/>
                <a:gd name="T47" fmla="*/ 150 h 153"/>
                <a:gd name="T48" fmla="*/ 1 w 228"/>
                <a:gd name="T49" fmla="*/ 141 h 153"/>
                <a:gd name="T50" fmla="*/ 0 w 228"/>
                <a:gd name="T51" fmla="*/ 115 h 153"/>
                <a:gd name="T52" fmla="*/ 5 w 228"/>
                <a:gd name="T53" fmla="*/ 90 h 153"/>
                <a:gd name="T54" fmla="*/ 15 w 228"/>
                <a:gd name="T55" fmla="*/ 66 h 153"/>
                <a:gd name="T56" fmla="*/ 30 w 228"/>
                <a:gd name="T57" fmla="*/ 44 h 153"/>
                <a:gd name="T58" fmla="*/ 49 w 228"/>
                <a:gd name="T59" fmla="*/ 26 h 153"/>
                <a:gd name="T60" fmla="*/ 73 w 228"/>
                <a:gd name="T61" fmla="*/ 12 h 153"/>
                <a:gd name="T62" fmla="*/ 100 w 228"/>
                <a:gd name="T63" fmla="*/ 3 h 153"/>
                <a:gd name="T64" fmla="*/ 115 w 228"/>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153">
                  <a:moveTo>
                    <a:pt x="115" y="0"/>
                  </a:moveTo>
                  <a:lnTo>
                    <a:pt x="128" y="1"/>
                  </a:lnTo>
                  <a:lnTo>
                    <a:pt x="142" y="2"/>
                  </a:lnTo>
                  <a:lnTo>
                    <a:pt x="154" y="7"/>
                  </a:lnTo>
                  <a:lnTo>
                    <a:pt x="167" y="11"/>
                  </a:lnTo>
                  <a:lnTo>
                    <a:pt x="176" y="19"/>
                  </a:lnTo>
                  <a:lnTo>
                    <a:pt x="185" y="26"/>
                  </a:lnTo>
                  <a:lnTo>
                    <a:pt x="193" y="35"/>
                  </a:lnTo>
                  <a:lnTo>
                    <a:pt x="202" y="42"/>
                  </a:lnTo>
                  <a:lnTo>
                    <a:pt x="207" y="52"/>
                  </a:lnTo>
                  <a:lnTo>
                    <a:pt x="213" y="60"/>
                  </a:lnTo>
                  <a:lnTo>
                    <a:pt x="217" y="69"/>
                  </a:lnTo>
                  <a:lnTo>
                    <a:pt x="220" y="76"/>
                  </a:lnTo>
                  <a:lnTo>
                    <a:pt x="222" y="83"/>
                  </a:lnTo>
                  <a:lnTo>
                    <a:pt x="225" y="88"/>
                  </a:lnTo>
                  <a:lnTo>
                    <a:pt x="226" y="92"/>
                  </a:lnTo>
                  <a:lnTo>
                    <a:pt x="227" y="93"/>
                  </a:lnTo>
                  <a:lnTo>
                    <a:pt x="226" y="95"/>
                  </a:lnTo>
                  <a:lnTo>
                    <a:pt x="225" y="95"/>
                  </a:lnTo>
                  <a:lnTo>
                    <a:pt x="223" y="96"/>
                  </a:lnTo>
                  <a:lnTo>
                    <a:pt x="222" y="96"/>
                  </a:lnTo>
                  <a:lnTo>
                    <a:pt x="219" y="98"/>
                  </a:lnTo>
                  <a:lnTo>
                    <a:pt x="217" y="99"/>
                  </a:lnTo>
                  <a:lnTo>
                    <a:pt x="213" y="101"/>
                  </a:lnTo>
                  <a:lnTo>
                    <a:pt x="210" y="101"/>
                  </a:lnTo>
                  <a:lnTo>
                    <a:pt x="204" y="103"/>
                  </a:lnTo>
                  <a:lnTo>
                    <a:pt x="200" y="105"/>
                  </a:lnTo>
                  <a:lnTo>
                    <a:pt x="193" y="106"/>
                  </a:lnTo>
                  <a:lnTo>
                    <a:pt x="188" y="107"/>
                  </a:lnTo>
                  <a:lnTo>
                    <a:pt x="181" y="109"/>
                  </a:lnTo>
                  <a:lnTo>
                    <a:pt x="174" y="111"/>
                  </a:lnTo>
                  <a:lnTo>
                    <a:pt x="167" y="113"/>
                  </a:lnTo>
                  <a:lnTo>
                    <a:pt x="159" y="115"/>
                  </a:lnTo>
                  <a:lnTo>
                    <a:pt x="148" y="119"/>
                  </a:lnTo>
                  <a:lnTo>
                    <a:pt x="139" y="121"/>
                  </a:lnTo>
                  <a:lnTo>
                    <a:pt x="131" y="125"/>
                  </a:lnTo>
                  <a:lnTo>
                    <a:pt x="124" y="126"/>
                  </a:lnTo>
                  <a:lnTo>
                    <a:pt x="116" y="128"/>
                  </a:lnTo>
                  <a:lnTo>
                    <a:pt x="111" y="130"/>
                  </a:lnTo>
                  <a:lnTo>
                    <a:pt x="105" y="132"/>
                  </a:lnTo>
                  <a:lnTo>
                    <a:pt x="99" y="134"/>
                  </a:lnTo>
                  <a:lnTo>
                    <a:pt x="92" y="136"/>
                  </a:lnTo>
                  <a:lnTo>
                    <a:pt x="84" y="138"/>
                  </a:lnTo>
                  <a:lnTo>
                    <a:pt x="75" y="140"/>
                  </a:lnTo>
                  <a:lnTo>
                    <a:pt x="65" y="142"/>
                  </a:lnTo>
                  <a:lnTo>
                    <a:pt x="53" y="146"/>
                  </a:lnTo>
                  <a:lnTo>
                    <a:pt x="40" y="148"/>
                  </a:lnTo>
                  <a:lnTo>
                    <a:pt x="24" y="150"/>
                  </a:lnTo>
                  <a:lnTo>
                    <a:pt x="6" y="152"/>
                  </a:lnTo>
                  <a:lnTo>
                    <a:pt x="1" y="141"/>
                  </a:lnTo>
                  <a:lnTo>
                    <a:pt x="0" y="127"/>
                  </a:lnTo>
                  <a:lnTo>
                    <a:pt x="0" y="115"/>
                  </a:lnTo>
                  <a:lnTo>
                    <a:pt x="2" y="101"/>
                  </a:lnTo>
                  <a:lnTo>
                    <a:pt x="5" y="90"/>
                  </a:lnTo>
                  <a:lnTo>
                    <a:pt x="9" y="77"/>
                  </a:lnTo>
                  <a:lnTo>
                    <a:pt x="15" y="66"/>
                  </a:lnTo>
                  <a:lnTo>
                    <a:pt x="22" y="54"/>
                  </a:lnTo>
                  <a:lnTo>
                    <a:pt x="30" y="44"/>
                  </a:lnTo>
                  <a:lnTo>
                    <a:pt x="39" y="34"/>
                  </a:lnTo>
                  <a:lnTo>
                    <a:pt x="49" y="26"/>
                  </a:lnTo>
                  <a:lnTo>
                    <a:pt x="61" y="18"/>
                  </a:lnTo>
                  <a:lnTo>
                    <a:pt x="73" y="12"/>
                  </a:lnTo>
                  <a:lnTo>
                    <a:pt x="86" y="6"/>
                  </a:lnTo>
                  <a:lnTo>
                    <a:pt x="100" y="3"/>
                  </a:lnTo>
                  <a:lnTo>
                    <a:pt x="115" y="0"/>
                  </a:lnTo>
                </a:path>
              </a:pathLst>
            </a:custGeom>
            <a:solidFill>
              <a:srgbClr val="E1E14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49" name="Freeform 170"/>
            <p:cNvSpPr>
              <a:spLocks/>
            </p:cNvSpPr>
            <p:nvPr/>
          </p:nvSpPr>
          <p:spPr bwMode="auto">
            <a:xfrm>
              <a:off x="5609" y="3517"/>
              <a:ext cx="198" cy="116"/>
            </a:xfrm>
            <a:custGeom>
              <a:avLst/>
              <a:gdLst>
                <a:gd name="T0" fmla="*/ 98 w 198"/>
                <a:gd name="T1" fmla="*/ 1 h 116"/>
                <a:gd name="T2" fmla="*/ 124 w 198"/>
                <a:gd name="T3" fmla="*/ 5 h 116"/>
                <a:gd name="T4" fmla="*/ 146 w 198"/>
                <a:gd name="T5" fmla="*/ 13 h 116"/>
                <a:gd name="T6" fmla="*/ 163 w 198"/>
                <a:gd name="T7" fmla="*/ 24 h 116"/>
                <a:gd name="T8" fmla="*/ 177 w 198"/>
                <a:gd name="T9" fmla="*/ 37 h 116"/>
                <a:gd name="T10" fmla="*/ 187 w 198"/>
                <a:gd name="T11" fmla="*/ 49 h 116"/>
                <a:gd name="T12" fmla="*/ 192 w 198"/>
                <a:gd name="T13" fmla="*/ 60 h 116"/>
                <a:gd name="T14" fmla="*/ 196 w 198"/>
                <a:gd name="T15" fmla="*/ 66 h 116"/>
                <a:gd name="T16" fmla="*/ 196 w 198"/>
                <a:gd name="T17" fmla="*/ 69 h 116"/>
                <a:gd name="T18" fmla="*/ 193 w 198"/>
                <a:gd name="T19" fmla="*/ 70 h 116"/>
                <a:gd name="T20" fmla="*/ 189 w 198"/>
                <a:gd name="T21" fmla="*/ 72 h 116"/>
                <a:gd name="T22" fmla="*/ 183 w 198"/>
                <a:gd name="T23" fmla="*/ 75 h 116"/>
                <a:gd name="T24" fmla="*/ 174 w 198"/>
                <a:gd name="T25" fmla="*/ 77 h 116"/>
                <a:gd name="T26" fmla="*/ 163 w 198"/>
                <a:gd name="T27" fmla="*/ 80 h 116"/>
                <a:gd name="T28" fmla="*/ 151 w 198"/>
                <a:gd name="T29" fmla="*/ 83 h 116"/>
                <a:gd name="T30" fmla="*/ 137 w 198"/>
                <a:gd name="T31" fmla="*/ 87 h 116"/>
                <a:gd name="T32" fmla="*/ 119 w 198"/>
                <a:gd name="T33" fmla="*/ 93 h 116"/>
                <a:gd name="T34" fmla="*/ 104 w 198"/>
                <a:gd name="T35" fmla="*/ 97 h 116"/>
                <a:gd name="T36" fmla="*/ 95 w 198"/>
                <a:gd name="T37" fmla="*/ 100 h 116"/>
                <a:gd name="T38" fmla="*/ 87 w 198"/>
                <a:gd name="T39" fmla="*/ 103 h 116"/>
                <a:gd name="T40" fmla="*/ 80 w 198"/>
                <a:gd name="T41" fmla="*/ 105 h 116"/>
                <a:gd name="T42" fmla="*/ 68 w 198"/>
                <a:gd name="T43" fmla="*/ 107 h 116"/>
                <a:gd name="T44" fmla="*/ 50 w 198"/>
                <a:gd name="T45" fmla="*/ 109 h 116"/>
                <a:gd name="T46" fmla="*/ 23 w 198"/>
                <a:gd name="T47" fmla="*/ 113 h 116"/>
                <a:gd name="T48" fmla="*/ 3 w 198"/>
                <a:gd name="T49" fmla="*/ 109 h 116"/>
                <a:gd name="T50" fmla="*/ 0 w 198"/>
                <a:gd name="T51" fmla="*/ 93 h 116"/>
                <a:gd name="T52" fmla="*/ 1 w 198"/>
                <a:gd name="T53" fmla="*/ 76 h 116"/>
                <a:gd name="T54" fmla="*/ 7 w 198"/>
                <a:gd name="T55" fmla="*/ 57 h 116"/>
                <a:gd name="T56" fmla="*/ 15 w 198"/>
                <a:gd name="T57" fmla="*/ 40 h 116"/>
                <a:gd name="T58" fmla="*/ 28 w 198"/>
                <a:gd name="T59" fmla="*/ 24 h 116"/>
                <a:gd name="T60" fmla="*/ 47 w 198"/>
                <a:gd name="T61" fmla="*/ 12 h 116"/>
                <a:gd name="T62" fmla="*/ 70 w 198"/>
                <a:gd name="T63" fmla="*/ 3 h 116"/>
                <a:gd name="T64" fmla="*/ 85 w 19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8" h="116">
                  <a:moveTo>
                    <a:pt x="85" y="0"/>
                  </a:moveTo>
                  <a:lnTo>
                    <a:pt x="98" y="1"/>
                  </a:lnTo>
                  <a:lnTo>
                    <a:pt x="112" y="2"/>
                  </a:lnTo>
                  <a:lnTo>
                    <a:pt x="124" y="5"/>
                  </a:lnTo>
                  <a:lnTo>
                    <a:pt x="137" y="8"/>
                  </a:lnTo>
                  <a:lnTo>
                    <a:pt x="146" y="13"/>
                  </a:lnTo>
                  <a:lnTo>
                    <a:pt x="155" y="18"/>
                  </a:lnTo>
                  <a:lnTo>
                    <a:pt x="163" y="24"/>
                  </a:lnTo>
                  <a:lnTo>
                    <a:pt x="172" y="30"/>
                  </a:lnTo>
                  <a:lnTo>
                    <a:pt x="177" y="37"/>
                  </a:lnTo>
                  <a:lnTo>
                    <a:pt x="183" y="43"/>
                  </a:lnTo>
                  <a:lnTo>
                    <a:pt x="187" y="49"/>
                  </a:lnTo>
                  <a:lnTo>
                    <a:pt x="190" y="54"/>
                  </a:lnTo>
                  <a:lnTo>
                    <a:pt x="192" y="60"/>
                  </a:lnTo>
                  <a:lnTo>
                    <a:pt x="195" y="63"/>
                  </a:lnTo>
                  <a:lnTo>
                    <a:pt x="196" y="66"/>
                  </a:lnTo>
                  <a:lnTo>
                    <a:pt x="197" y="67"/>
                  </a:lnTo>
                  <a:lnTo>
                    <a:pt x="196" y="69"/>
                  </a:lnTo>
                  <a:lnTo>
                    <a:pt x="195" y="69"/>
                  </a:lnTo>
                  <a:lnTo>
                    <a:pt x="193" y="70"/>
                  </a:lnTo>
                  <a:lnTo>
                    <a:pt x="192" y="70"/>
                  </a:lnTo>
                  <a:lnTo>
                    <a:pt x="189" y="72"/>
                  </a:lnTo>
                  <a:lnTo>
                    <a:pt x="187" y="73"/>
                  </a:lnTo>
                  <a:lnTo>
                    <a:pt x="183" y="75"/>
                  </a:lnTo>
                  <a:lnTo>
                    <a:pt x="180" y="75"/>
                  </a:lnTo>
                  <a:lnTo>
                    <a:pt x="174" y="77"/>
                  </a:lnTo>
                  <a:lnTo>
                    <a:pt x="170" y="79"/>
                  </a:lnTo>
                  <a:lnTo>
                    <a:pt x="163" y="80"/>
                  </a:lnTo>
                  <a:lnTo>
                    <a:pt x="158" y="81"/>
                  </a:lnTo>
                  <a:lnTo>
                    <a:pt x="151" y="83"/>
                  </a:lnTo>
                  <a:lnTo>
                    <a:pt x="144" y="85"/>
                  </a:lnTo>
                  <a:lnTo>
                    <a:pt x="137" y="87"/>
                  </a:lnTo>
                  <a:lnTo>
                    <a:pt x="129" y="89"/>
                  </a:lnTo>
                  <a:lnTo>
                    <a:pt x="119" y="93"/>
                  </a:lnTo>
                  <a:lnTo>
                    <a:pt x="110" y="95"/>
                  </a:lnTo>
                  <a:lnTo>
                    <a:pt x="104" y="97"/>
                  </a:lnTo>
                  <a:lnTo>
                    <a:pt x="99" y="99"/>
                  </a:lnTo>
                  <a:lnTo>
                    <a:pt x="95" y="100"/>
                  </a:lnTo>
                  <a:lnTo>
                    <a:pt x="91" y="101"/>
                  </a:lnTo>
                  <a:lnTo>
                    <a:pt x="87" y="103"/>
                  </a:lnTo>
                  <a:lnTo>
                    <a:pt x="85" y="103"/>
                  </a:lnTo>
                  <a:lnTo>
                    <a:pt x="80" y="105"/>
                  </a:lnTo>
                  <a:lnTo>
                    <a:pt x="75" y="105"/>
                  </a:lnTo>
                  <a:lnTo>
                    <a:pt x="68" y="107"/>
                  </a:lnTo>
                  <a:lnTo>
                    <a:pt x="61" y="107"/>
                  </a:lnTo>
                  <a:lnTo>
                    <a:pt x="50" y="109"/>
                  </a:lnTo>
                  <a:lnTo>
                    <a:pt x="38" y="111"/>
                  </a:lnTo>
                  <a:lnTo>
                    <a:pt x="23" y="113"/>
                  </a:lnTo>
                  <a:lnTo>
                    <a:pt x="6" y="115"/>
                  </a:lnTo>
                  <a:lnTo>
                    <a:pt x="3" y="109"/>
                  </a:lnTo>
                  <a:lnTo>
                    <a:pt x="1" y="101"/>
                  </a:lnTo>
                  <a:lnTo>
                    <a:pt x="0" y="93"/>
                  </a:lnTo>
                  <a:lnTo>
                    <a:pt x="1" y="84"/>
                  </a:lnTo>
                  <a:lnTo>
                    <a:pt x="1" y="76"/>
                  </a:lnTo>
                  <a:lnTo>
                    <a:pt x="3" y="67"/>
                  </a:lnTo>
                  <a:lnTo>
                    <a:pt x="7" y="57"/>
                  </a:lnTo>
                  <a:lnTo>
                    <a:pt x="11" y="48"/>
                  </a:lnTo>
                  <a:lnTo>
                    <a:pt x="15" y="40"/>
                  </a:lnTo>
                  <a:lnTo>
                    <a:pt x="21" y="32"/>
                  </a:lnTo>
                  <a:lnTo>
                    <a:pt x="28" y="24"/>
                  </a:lnTo>
                  <a:lnTo>
                    <a:pt x="37" y="17"/>
                  </a:lnTo>
                  <a:lnTo>
                    <a:pt x="47" y="12"/>
                  </a:lnTo>
                  <a:lnTo>
                    <a:pt x="58" y="6"/>
                  </a:lnTo>
                  <a:lnTo>
                    <a:pt x="70" y="3"/>
                  </a:lnTo>
                  <a:lnTo>
                    <a:pt x="85"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0" name="Freeform 171"/>
            <p:cNvSpPr>
              <a:spLocks/>
            </p:cNvSpPr>
            <p:nvPr/>
          </p:nvSpPr>
          <p:spPr bwMode="auto">
            <a:xfrm>
              <a:off x="5511" y="3584"/>
              <a:ext cx="292" cy="91"/>
            </a:xfrm>
            <a:custGeom>
              <a:avLst/>
              <a:gdLst>
                <a:gd name="T0" fmla="*/ 291 w 292"/>
                <a:gd name="T1" fmla="*/ 0 h 91"/>
                <a:gd name="T2" fmla="*/ 251 w 292"/>
                <a:gd name="T3" fmla="*/ 18 h 91"/>
                <a:gd name="T4" fmla="*/ 215 w 292"/>
                <a:gd name="T5" fmla="*/ 34 h 91"/>
                <a:gd name="T6" fmla="*/ 179 w 292"/>
                <a:gd name="T7" fmla="*/ 48 h 91"/>
                <a:gd name="T8" fmla="*/ 146 w 292"/>
                <a:gd name="T9" fmla="*/ 59 h 91"/>
                <a:gd name="T10" fmla="*/ 115 w 292"/>
                <a:gd name="T11" fmla="*/ 70 h 91"/>
                <a:gd name="T12" fmla="*/ 88 w 292"/>
                <a:gd name="T13" fmla="*/ 77 h 91"/>
                <a:gd name="T14" fmla="*/ 62 w 292"/>
                <a:gd name="T15" fmla="*/ 83 h 91"/>
                <a:gd name="T16" fmla="*/ 42 w 292"/>
                <a:gd name="T17" fmla="*/ 87 h 91"/>
                <a:gd name="T18" fmla="*/ 24 w 292"/>
                <a:gd name="T19" fmla="*/ 90 h 91"/>
                <a:gd name="T20" fmla="*/ 11 w 292"/>
                <a:gd name="T21" fmla="*/ 90 h 91"/>
                <a:gd name="T22" fmla="*/ 2 w 292"/>
                <a:gd name="T23" fmla="*/ 89 h 91"/>
                <a:gd name="T24" fmla="*/ 0 w 292"/>
                <a:gd name="T25" fmla="*/ 86 h 91"/>
                <a:gd name="T26" fmla="*/ 1 w 292"/>
                <a:gd name="T27" fmla="*/ 82 h 91"/>
                <a:gd name="T28" fmla="*/ 10 w 292"/>
                <a:gd name="T29" fmla="*/ 76 h 91"/>
                <a:gd name="T30" fmla="*/ 24 w 292"/>
                <a:gd name="T31" fmla="*/ 69 h 91"/>
                <a:gd name="T32" fmla="*/ 47 w 292"/>
                <a:gd name="T33" fmla="*/ 59 h 91"/>
                <a:gd name="T34" fmla="*/ 47 w 292"/>
                <a:gd name="T35" fmla="*/ 59 h 91"/>
                <a:gd name="T36" fmla="*/ 54 w 292"/>
                <a:gd name="T37" fmla="*/ 60 h 91"/>
                <a:gd name="T38" fmla="*/ 64 w 292"/>
                <a:gd name="T39" fmla="*/ 60 h 91"/>
                <a:gd name="T40" fmla="*/ 71 w 292"/>
                <a:gd name="T41" fmla="*/ 60 h 91"/>
                <a:gd name="T42" fmla="*/ 81 w 292"/>
                <a:gd name="T43" fmla="*/ 58 h 91"/>
                <a:gd name="T44" fmla="*/ 88 w 292"/>
                <a:gd name="T45" fmla="*/ 57 h 91"/>
                <a:gd name="T46" fmla="*/ 98 w 292"/>
                <a:gd name="T47" fmla="*/ 55 h 91"/>
                <a:gd name="T48" fmla="*/ 106 w 292"/>
                <a:gd name="T49" fmla="*/ 53 h 91"/>
                <a:gd name="T50" fmla="*/ 116 w 292"/>
                <a:gd name="T51" fmla="*/ 50 h 91"/>
                <a:gd name="T52" fmla="*/ 125 w 292"/>
                <a:gd name="T53" fmla="*/ 48 h 91"/>
                <a:gd name="T54" fmla="*/ 135 w 292"/>
                <a:gd name="T55" fmla="*/ 44 h 91"/>
                <a:gd name="T56" fmla="*/ 145 w 292"/>
                <a:gd name="T57" fmla="*/ 42 h 91"/>
                <a:gd name="T58" fmla="*/ 156 w 292"/>
                <a:gd name="T59" fmla="*/ 38 h 91"/>
                <a:gd name="T60" fmla="*/ 167 w 292"/>
                <a:gd name="T61" fmla="*/ 36 h 91"/>
                <a:gd name="T62" fmla="*/ 179 w 292"/>
                <a:gd name="T63" fmla="*/ 32 h 91"/>
                <a:gd name="T64" fmla="*/ 192 w 292"/>
                <a:gd name="T65" fmla="*/ 28 h 91"/>
                <a:gd name="T66" fmla="*/ 207 w 292"/>
                <a:gd name="T67" fmla="*/ 24 h 91"/>
                <a:gd name="T68" fmla="*/ 208 w 292"/>
                <a:gd name="T69" fmla="*/ 24 h 91"/>
                <a:gd name="T70" fmla="*/ 210 w 292"/>
                <a:gd name="T71" fmla="*/ 24 h 91"/>
                <a:gd name="T72" fmla="*/ 214 w 292"/>
                <a:gd name="T73" fmla="*/ 23 h 91"/>
                <a:gd name="T74" fmla="*/ 220 w 292"/>
                <a:gd name="T75" fmla="*/ 21 h 91"/>
                <a:gd name="T76" fmla="*/ 225 w 292"/>
                <a:gd name="T77" fmla="*/ 19 h 91"/>
                <a:gd name="T78" fmla="*/ 232 w 292"/>
                <a:gd name="T79" fmla="*/ 17 h 91"/>
                <a:gd name="T80" fmla="*/ 240 w 292"/>
                <a:gd name="T81" fmla="*/ 15 h 91"/>
                <a:gd name="T82" fmla="*/ 249 w 292"/>
                <a:gd name="T83" fmla="*/ 12 h 91"/>
                <a:gd name="T84" fmla="*/ 256 w 292"/>
                <a:gd name="T85" fmla="*/ 10 h 91"/>
                <a:gd name="T86" fmla="*/ 263 w 292"/>
                <a:gd name="T87" fmla="*/ 8 h 91"/>
                <a:gd name="T88" fmla="*/ 270 w 292"/>
                <a:gd name="T89" fmla="*/ 6 h 91"/>
                <a:gd name="T90" fmla="*/ 277 w 292"/>
                <a:gd name="T91" fmla="*/ 4 h 91"/>
                <a:gd name="T92" fmla="*/ 281 w 292"/>
                <a:gd name="T93" fmla="*/ 3 h 91"/>
                <a:gd name="T94" fmla="*/ 287 w 292"/>
                <a:gd name="T95" fmla="*/ 2 h 91"/>
                <a:gd name="T96" fmla="*/ 289 w 292"/>
                <a:gd name="T97" fmla="*/ 1 h 91"/>
                <a:gd name="T98" fmla="*/ 291 w 292"/>
                <a:gd name="T99" fmla="*/ 0 h 91"/>
                <a:gd name="T100" fmla="*/ 291 w 292"/>
                <a:gd name="T101" fmla="*/ 0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2" h="91">
                  <a:moveTo>
                    <a:pt x="291" y="0"/>
                  </a:moveTo>
                  <a:lnTo>
                    <a:pt x="251" y="18"/>
                  </a:lnTo>
                  <a:lnTo>
                    <a:pt x="215" y="34"/>
                  </a:lnTo>
                  <a:lnTo>
                    <a:pt x="179" y="48"/>
                  </a:lnTo>
                  <a:lnTo>
                    <a:pt x="146" y="59"/>
                  </a:lnTo>
                  <a:lnTo>
                    <a:pt x="115" y="70"/>
                  </a:lnTo>
                  <a:lnTo>
                    <a:pt x="88" y="77"/>
                  </a:lnTo>
                  <a:lnTo>
                    <a:pt x="62" y="83"/>
                  </a:lnTo>
                  <a:lnTo>
                    <a:pt x="42" y="87"/>
                  </a:lnTo>
                  <a:lnTo>
                    <a:pt x="24" y="90"/>
                  </a:lnTo>
                  <a:lnTo>
                    <a:pt x="11" y="90"/>
                  </a:lnTo>
                  <a:lnTo>
                    <a:pt x="2" y="89"/>
                  </a:lnTo>
                  <a:lnTo>
                    <a:pt x="0" y="86"/>
                  </a:lnTo>
                  <a:lnTo>
                    <a:pt x="1" y="82"/>
                  </a:lnTo>
                  <a:lnTo>
                    <a:pt x="10" y="76"/>
                  </a:lnTo>
                  <a:lnTo>
                    <a:pt x="24" y="69"/>
                  </a:lnTo>
                  <a:lnTo>
                    <a:pt x="47" y="59"/>
                  </a:lnTo>
                  <a:lnTo>
                    <a:pt x="54" y="60"/>
                  </a:lnTo>
                  <a:lnTo>
                    <a:pt x="64" y="60"/>
                  </a:lnTo>
                  <a:lnTo>
                    <a:pt x="71" y="60"/>
                  </a:lnTo>
                  <a:lnTo>
                    <a:pt x="81" y="58"/>
                  </a:lnTo>
                  <a:lnTo>
                    <a:pt x="88" y="57"/>
                  </a:lnTo>
                  <a:lnTo>
                    <a:pt x="98" y="55"/>
                  </a:lnTo>
                  <a:lnTo>
                    <a:pt x="106" y="53"/>
                  </a:lnTo>
                  <a:lnTo>
                    <a:pt x="116" y="50"/>
                  </a:lnTo>
                  <a:lnTo>
                    <a:pt x="125" y="48"/>
                  </a:lnTo>
                  <a:lnTo>
                    <a:pt x="135" y="44"/>
                  </a:lnTo>
                  <a:lnTo>
                    <a:pt x="145" y="42"/>
                  </a:lnTo>
                  <a:lnTo>
                    <a:pt x="156" y="38"/>
                  </a:lnTo>
                  <a:lnTo>
                    <a:pt x="167" y="36"/>
                  </a:lnTo>
                  <a:lnTo>
                    <a:pt x="179" y="32"/>
                  </a:lnTo>
                  <a:lnTo>
                    <a:pt x="192" y="28"/>
                  </a:lnTo>
                  <a:lnTo>
                    <a:pt x="207" y="24"/>
                  </a:lnTo>
                  <a:lnTo>
                    <a:pt x="208" y="24"/>
                  </a:lnTo>
                  <a:lnTo>
                    <a:pt x="210" y="24"/>
                  </a:lnTo>
                  <a:lnTo>
                    <a:pt x="214" y="23"/>
                  </a:lnTo>
                  <a:lnTo>
                    <a:pt x="220" y="21"/>
                  </a:lnTo>
                  <a:lnTo>
                    <a:pt x="225" y="19"/>
                  </a:lnTo>
                  <a:lnTo>
                    <a:pt x="232" y="17"/>
                  </a:lnTo>
                  <a:lnTo>
                    <a:pt x="240" y="15"/>
                  </a:lnTo>
                  <a:lnTo>
                    <a:pt x="249" y="12"/>
                  </a:lnTo>
                  <a:lnTo>
                    <a:pt x="256" y="10"/>
                  </a:lnTo>
                  <a:lnTo>
                    <a:pt x="263" y="8"/>
                  </a:lnTo>
                  <a:lnTo>
                    <a:pt x="270" y="6"/>
                  </a:lnTo>
                  <a:lnTo>
                    <a:pt x="277" y="4"/>
                  </a:lnTo>
                  <a:lnTo>
                    <a:pt x="281" y="3"/>
                  </a:lnTo>
                  <a:lnTo>
                    <a:pt x="287" y="2"/>
                  </a:lnTo>
                  <a:lnTo>
                    <a:pt x="289" y="1"/>
                  </a:lnTo>
                  <a:lnTo>
                    <a:pt x="291" y="0"/>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1" name="Freeform 172"/>
            <p:cNvSpPr>
              <a:spLocks/>
            </p:cNvSpPr>
            <p:nvPr/>
          </p:nvSpPr>
          <p:spPr bwMode="auto">
            <a:xfrm>
              <a:off x="5560" y="3499"/>
              <a:ext cx="230" cy="132"/>
            </a:xfrm>
            <a:custGeom>
              <a:avLst/>
              <a:gdLst>
                <a:gd name="T0" fmla="*/ 20 w 230"/>
                <a:gd name="T1" fmla="*/ 53 h 132"/>
                <a:gd name="T2" fmla="*/ 7 w 230"/>
                <a:gd name="T3" fmla="*/ 87 h 132"/>
                <a:gd name="T4" fmla="*/ 0 w 230"/>
                <a:gd name="T5" fmla="*/ 108 h 132"/>
                <a:gd name="T6" fmla="*/ 0 w 230"/>
                <a:gd name="T7" fmla="*/ 115 h 132"/>
                <a:gd name="T8" fmla="*/ 7 w 230"/>
                <a:gd name="T9" fmla="*/ 107 h 132"/>
                <a:gd name="T10" fmla="*/ 16 w 230"/>
                <a:gd name="T11" fmla="*/ 88 h 132"/>
                <a:gd name="T12" fmla="*/ 27 w 230"/>
                <a:gd name="T13" fmla="*/ 68 h 132"/>
                <a:gd name="T14" fmla="*/ 36 w 230"/>
                <a:gd name="T15" fmla="*/ 51 h 132"/>
                <a:gd name="T16" fmla="*/ 42 w 230"/>
                <a:gd name="T17" fmla="*/ 42 h 132"/>
                <a:gd name="T18" fmla="*/ 50 w 230"/>
                <a:gd name="T19" fmla="*/ 30 h 132"/>
                <a:gd name="T20" fmla="*/ 61 w 230"/>
                <a:gd name="T21" fmla="*/ 21 h 132"/>
                <a:gd name="T22" fmla="*/ 71 w 230"/>
                <a:gd name="T23" fmla="*/ 20 h 132"/>
                <a:gd name="T24" fmla="*/ 74 w 230"/>
                <a:gd name="T25" fmla="*/ 26 h 132"/>
                <a:gd name="T26" fmla="*/ 72 w 230"/>
                <a:gd name="T27" fmla="*/ 37 h 132"/>
                <a:gd name="T28" fmla="*/ 70 w 230"/>
                <a:gd name="T29" fmla="*/ 48 h 132"/>
                <a:gd name="T30" fmla="*/ 70 w 230"/>
                <a:gd name="T31" fmla="*/ 55 h 132"/>
                <a:gd name="T32" fmla="*/ 70 w 230"/>
                <a:gd name="T33" fmla="*/ 75 h 132"/>
                <a:gd name="T34" fmla="*/ 70 w 230"/>
                <a:gd name="T35" fmla="*/ 99 h 132"/>
                <a:gd name="T36" fmla="*/ 71 w 230"/>
                <a:gd name="T37" fmla="*/ 120 h 132"/>
                <a:gd name="T38" fmla="*/ 74 w 230"/>
                <a:gd name="T39" fmla="*/ 131 h 132"/>
                <a:gd name="T40" fmla="*/ 78 w 230"/>
                <a:gd name="T41" fmla="*/ 122 h 132"/>
                <a:gd name="T42" fmla="*/ 81 w 230"/>
                <a:gd name="T43" fmla="*/ 85 h 132"/>
                <a:gd name="T44" fmla="*/ 86 w 230"/>
                <a:gd name="T45" fmla="*/ 42 h 132"/>
                <a:gd name="T46" fmla="*/ 93 w 230"/>
                <a:gd name="T47" fmla="*/ 13 h 132"/>
                <a:gd name="T48" fmla="*/ 98 w 230"/>
                <a:gd name="T49" fmla="*/ 13 h 132"/>
                <a:gd name="T50" fmla="*/ 106 w 230"/>
                <a:gd name="T51" fmla="*/ 18 h 132"/>
                <a:gd name="T52" fmla="*/ 113 w 230"/>
                <a:gd name="T53" fmla="*/ 28 h 132"/>
                <a:gd name="T54" fmla="*/ 120 w 230"/>
                <a:gd name="T55" fmla="*/ 41 h 132"/>
                <a:gd name="T56" fmla="*/ 128 w 230"/>
                <a:gd name="T57" fmla="*/ 58 h 132"/>
                <a:gd name="T58" fmla="*/ 136 w 230"/>
                <a:gd name="T59" fmla="*/ 79 h 132"/>
                <a:gd name="T60" fmla="*/ 141 w 230"/>
                <a:gd name="T61" fmla="*/ 98 h 132"/>
                <a:gd name="T62" fmla="*/ 145 w 230"/>
                <a:gd name="T63" fmla="*/ 111 h 132"/>
                <a:gd name="T64" fmla="*/ 145 w 230"/>
                <a:gd name="T65" fmla="*/ 105 h 132"/>
                <a:gd name="T66" fmla="*/ 141 w 230"/>
                <a:gd name="T67" fmla="*/ 75 h 132"/>
                <a:gd name="T68" fmla="*/ 135 w 230"/>
                <a:gd name="T69" fmla="*/ 39 h 132"/>
                <a:gd name="T70" fmla="*/ 126 w 230"/>
                <a:gd name="T71" fmla="*/ 14 h 132"/>
                <a:gd name="T72" fmla="*/ 126 w 230"/>
                <a:gd name="T73" fmla="*/ 11 h 132"/>
                <a:gd name="T74" fmla="*/ 137 w 230"/>
                <a:gd name="T75" fmla="*/ 13 h 132"/>
                <a:gd name="T76" fmla="*/ 153 w 230"/>
                <a:gd name="T77" fmla="*/ 17 h 132"/>
                <a:gd name="T78" fmla="*/ 174 w 230"/>
                <a:gd name="T79" fmla="*/ 23 h 132"/>
                <a:gd name="T80" fmla="*/ 190 w 230"/>
                <a:gd name="T81" fmla="*/ 31 h 132"/>
                <a:gd name="T82" fmla="*/ 200 w 230"/>
                <a:gd name="T83" fmla="*/ 40 h 132"/>
                <a:gd name="T84" fmla="*/ 210 w 230"/>
                <a:gd name="T85" fmla="*/ 51 h 132"/>
                <a:gd name="T86" fmla="*/ 224 w 230"/>
                <a:gd name="T87" fmla="*/ 70 h 132"/>
                <a:gd name="T88" fmla="*/ 228 w 230"/>
                <a:gd name="T89" fmla="*/ 74 h 132"/>
                <a:gd name="T90" fmla="*/ 226 w 230"/>
                <a:gd name="T91" fmla="*/ 63 h 132"/>
                <a:gd name="T92" fmla="*/ 218 w 230"/>
                <a:gd name="T93" fmla="*/ 48 h 132"/>
                <a:gd name="T94" fmla="*/ 202 w 230"/>
                <a:gd name="T95" fmla="*/ 27 h 132"/>
                <a:gd name="T96" fmla="*/ 186 w 230"/>
                <a:gd name="T97" fmla="*/ 16 h 132"/>
                <a:gd name="T98" fmla="*/ 170 w 230"/>
                <a:gd name="T99" fmla="*/ 10 h 132"/>
                <a:gd name="T100" fmla="*/ 155 w 230"/>
                <a:gd name="T101" fmla="*/ 8 h 132"/>
                <a:gd name="T102" fmla="*/ 149 w 230"/>
                <a:gd name="T103" fmla="*/ 6 h 132"/>
                <a:gd name="T104" fmla="*/ 141 w 230"/>
                <a:gd name="T105" fmla="*/ 4 h 132"/>
                <a:gd name="T106" fmla="*/ 115 w 230"/>
                <a:gd name="T107" fmla="*/ 1 h 132"/>
                <a:gd name="T108" fmla="*/ 80 w 230"/>
                <a:gd name="T109" fmla="*/ 3 h 132"/>
                <a:gd name="T110" fmla="*/ 46 w 230"/>
                <a:gd name="T111" fmla="*/ 16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 h="132">
                  <a:moveTo>
                    <a:pt x="39" y="21"/>
                  </a:moveTo>
                  <a:lnTo>
                    <a:pt x="31" y="32"/>
                  </a:lnTo>
                  <a:lnTo>
                    <a:pt x="26" y="43"/>
                  </a:lnTo>
                  <a:lnTo>
                    <a:pt x="20" y="53"/>
                  </a:lnTo>
                  <a:lnTo>
                    <a:pt x="16" y="62"/>
                  </a:lnTo>
                  <a:lnTo>
                    <a:pt x="12" y="71"/>
                  </a:lnTo>
                  <a:lnTo>
                    <a:pt x="9" y="79"/>
                  </a:lnTo>
                  <a:lnTo>
                    <a:pt x="7" y="87"/>
                  </a:lnTo>
                  <a:lnTo>
                    <a:pt x="5" y="92"/>
                  </a:lnTo>
                  <a:lnTo>
                    <a:pt x="3" y="98"/>
                  </a:lnTo>
                  <a:lnTo>
                    <a:pt x="2" y="103"/>
                  </a:lnTo>
                  <a:lnTo>
                    <a:pt x="0" y="108"/>
                  </a:lnTo>
                  <a:lnTo>
                    <a:pt x="0" y="111"/>
                  </a:lnTo>
                  <a:lnTo>
                    <a:pt x="0" y="113"/>
                  </a:lnTo>
                  <a:lnTo>
                    <a:pt x="0" y="115"/>
                  </a:lnTo>
                  <a:lnTo>
                    <a:pt x="2" y="115"/>
                  </a:lnTo>
                  <a:lnTo>
                    <a:pt x="3" y="113"/>
                  </a:lnTo>
                  <a:lnTo>
                    <a:pt x="5" y="111"/>
                  </a:lnTo>
                  <a:lnTo>
                    <a:pt x="7" y="107"/>
                  </a:lnTo>
                  <a:lnTo>
                    <a:pt x="9" y="103"/>
                  </a:lnTo>
                  <a:lnTo>
                    <a:pt x="11" y="99"/>
                  </a:lnTo>
                  <a:lnTo>
                    <a:pt x="14" y="93"/>
                  </a:lnTo>
                  <a:lnTo>
                    <a:pt x="16" y="88"/>
                  </a:lnTo>
                  <a:lnTo>
                    <a:pt x="20" y="82"/>
                  </a:lnTo>
                  <a:lnTo>
                    <a:pt x="22" y="78"/>
                  </a:lnTo>
                  <a:lnTo>
                    <a:pt x="25" y="72"/>
                  </a:lnTo>
                  <a:lnTo>
                    <a:pt x="27" y="68"/>
                  </a:lnTo>
                  <a:lnTo>
                    <a:pt x="30" y="62"/>
                  </a:lnTo>
                  <a:lnTo>
                    <a:pt x="32" y="58"/>
                  </a:lnTo>
                  <a:lnTo>
                    <a:pt x="34" y="54"/>
                  </a:lnTo>
                  <a:lnTo>
                    <a:pt x="36" y="51"/>
                  </a:lnTo>
                  <a:lnTo>
                    <a:pt x="38" y="48"/>
                  </a:lnTo>
                  <a:lnTo>
                    <a:pt x="38" y="46"/>
                  </a:lnTo>
                  <a:lnTo>
                    <a:pt x="40" y="44"/>
                  </a:lnTo>
                  <a:lnTo>
                    <a:pt x="42" y="42"/>
                  </a:lnTo>
                  <a:lnTo>
                    <a:pt x="44" y="38"/>
                  </a:lnTo>
                  <a:lnTo>
                    <a:pt x="46" y="36"/>
                  </a:lnTo>
                  <a:lnTo>
                    <a:pt x="49" y="32"/>
                  </a:lnTo>
                  <a:lnTo>
                    <a:pt x="50" y="30"/>
                  </a:lnTo>
                  <a:lnTo>
                    <a:pt x="54" y="26"/>
                  </a:lnTo>
                  <a:lnTo>
                    <a:pt x="56" y="24"/>
                  </a:lnTo>
                  <a:lnTo>
                    <a:pt x="59" y="22"/>
                  </a:lnTo>
                  <a:lnTo>
                    <a:pt x="61" y="21"/>
                  </a:lnTo>
                  <a:lnTo>
                    <a:pt x="65" y="19"/>
                  </a:lnTo>
                  <a:lnTo>
                    <a:pt x="67" y="19"/>
                  </a:lnTo>
                  <a:lnTo>
                    <a:pt x="69" y="18"/>
                  </a:lnTo>
                  <a:lnTo>
                    <a:pt x="71" y="20"/>
                  </a:lnTo>
                  <a:lnTo>
                    <a:pt x="74" y="20"/>
                  </a:lnTo>
                  <a:lnTo>
                    <a:pt x="74" y="22"/>
                  </a:lnTo>
                  <a:lnTo>
                    <a:pt x="74" y="24"/>
                  </a:lnTo>
                  <a:lnTo>
                    <a:pt x="74" y="26"/>
                  </a:lnTo>
                  <a:lnTo>
                    <a:pt x="74" y="28"/>
                  </a:lnTo>
                  <a:lnTo>
                    <a:pt x="72" y="32"/>
                  </a:lnTo>
                  <a:lnTo>
                    <a:pt x="72" y="34"/>
                  </a:lnTo>
                  <a:lnTo>
                    <a:pt x="72" y="37"/>
                  </a:lnTo>
                  <a:lnTo>
                    <a:pt x="72" y="39"/>
                  </a:lnTo>
                  <a:lnTo>
                    <a:pt x="70" y="42"/>
                  </a:lnTo>
                  <a:lnTo>
                    <a:pt x="70" y="45"/>
                  </a:lnTo>
                  <a:lnTo>
                    <a:pt x="70" y="48"/>
                  </a:lnTo>
                  <a:lnTo>
                    <a:pt x="70" y="50"/>
                  </a:lnTo>
                  <a:lnTo>
                    <a:pt x="70" y="52"/>
                  </a:lnTo>
                  <a:lnTo>
                    <a:pt x="70" y="54"/>
                  </a:lnTo>
                  <a:lnTo>
                    <a:pt x="70" y="55"/>
                  </a:lnTo>
                  <a:lnTo>
                    <a:pt x="70" y="62"/>
                  </a:lnTo>
                  <a:lnTo>
                    <a:pt x="70" y="68"/>
                  </a:lnTo>
                  <a:lnTo>
                    <a:pt x="70" y="75"/>
                  </a:lnTo>
                  <a:lnTo>
                    <a:pt x="70" y="81"/>
                  </a:lnTo>
                  <a:lnTo>
                    <a:pt x="70" y="88"/>
                  </a:lnTo>
                  <a:lnTo>
                    <a:pt x="70" y="93"/>
                  </a:lnTo>
                  <a:lnTo>
                    <a:pt x="70" y="99"/>
                  </a:lnTo>
                  <a:lnTo>
                    <a:pt x="71" y="105"/>
                  </a:lnTo>
                  <a:lnTo>
                    <a:pt x="71" y="110"/>
                  </a:lnTo>
                  <a:lnTo>
                    <a:pt x="71" y="116"/>
                  </a:lnTo>
                  <a:lnTo>
                    <a:pt x="71" y="120"/>
                  </a:lnTo>
                  <a:lnTo>
                    <a:pt x="73" y="124"/>
                  </a:lnTo>
                  <a:lnTo>
                    <a:pt x="73" y="128"/>
                  </a:lnTo>
                  <a:lnTo>
                    <a:pt x="74" y="129"/>
                  </a:lnTo>
                  <a:lnTo>
                    <a:pt x="74" y="131"/>
                  </a:lnTo>
                  <a:lnTo>
                    <a:pt x="76" y="131"/>
                  </a:lnTo>
                  <a:lnTo>
                    <a:pt x="78" y="127"/>
                  </a:lnTo>
                  <a:lnTo>
                    <a:pt x="78" y="122"/>
                  </a:lnTo>
                  <a:lnTo>
                    <a:pt x="80" y="114"/>
                  </a:lnTo>
                  <a:lnTo>
                    <a:pt x="80" y="105"/>
                  </a:lnTo>
                  <a:lnTo>
                    <a:pt x="81" y="95"/>
                  </a:lnTo>
                  <a:lnTo>
                    <a:pt x="81" y="85"/>
                  </a:lnTo>
                  <a:lnTo>
                    <a:pt x="83" y="73"/>
                  </a:lnTo>
                  <a:lnTo>
                    <a:pt x="83" y="63"/>
                  </a:lnTo>
                  <a:lnTo>
                    <a:pt x="85" y="52"/>
                  </a:lnTo>
                  <a:lnTo>
                    <a:pt x="86" y="42"/>
                  </a:lnTo>
                  <a:lnTo>
                    <a:pt x="87" y="32"/>
                  </a:lnTo>
                  <a:lnTo>
                    <a:pt x="88" y="25"/>
                  </a:lnTo>
                  <a:lnTo>
                    <a:pt x="90" y="18"/>
                  </a:lnTo>
                  <a:lnTo>
                    <a:pt x="93" y="13"/>
                  </a:lnTo>
                  <a:lnTo>
                    <a:pt x="95" y="11"/>
                  </a:lnTo>
                  <a:lnTo>
                    <a:pt x="95" y="12"/>
                  </a:lnTo>
                  <a:lnTo>
                    <a:pt x="97" y="12"/>
                  </a:lnTo>
                  <a:lnTo>
                    <a:pt x="98" y="13"/>
                  </a:lnTo>
                  <a:lnTo>
                    <a:pt x="100" y="13"/>
                  </a:lnTo>
                  <a:lnTo>
                    <a:pt x="102" y="15"/>
                  </a:lnTo>
                  <a:lnTo>
                    <a:pt x="104" y="16"/>
                  </a:lnTo>
                  <a:lnTo>
                    <a:pt x="106" y="18"/>
                  </a:lnTo>
                  <a:lnTo>
                    <a:pt x="107" y="20"/>
                  </a:lnTo>
                  <a:lnTo>
                    <a:pt x="109" y="23"/>
                  </a:lnTo>
                  <a:lnTo>
                    <a:pt x="111" y="25"/>
                  </a:lnTo>
                  <a:lnTo>
                    <a:pt x="113" y="28"/>
                  </a:lnTo>
                  <a:lnTo>
                    <a:pt x="115" y="30"/>
                  </a:lnTo>
                  <a:lnTo>
                    <a:pt x="116" y="34"/>
                  </a:lnTo>
                  <a:lnTo>
                    <a:pt x="118" y="37"/>
                  </a:lnTo>
                  <a:lnTo>
                    <a:pt x="120" y="41"/>
                  </a:lnTo>
                  <a:lnTo>
                    <a:pt x="122" y="42"/>
                  </a:lnTo>
                  <a:lnTo>
                    <a:pt x="124" y="48"/>
                  </a:lnTo>
                  <a:lnTo>
                    <a:pt x="126" y="52"/>
                  </a:lnTo>
                  <a:lnTo>
                    <a:pt x="128" y="58"/>
                  </a:lnTo>
                  <a:lnTo>
                    <a:pt x="131" y="62"/>
                  </a:lnTo>
                  <a:lnTo>
                    <a:pt x="133" y="68"/>
                  </a:lnTo>
                  <a:lnTo>
                    <a:pt x="134" y="74"/>
                  </a:lnTo>
                  <a:lnTo>
                    <a:pt x="136" y="79"/>
                  </a:lnTo>
                  <a:lnTo>
                    <a:pt x="138" y="83"/>
                  </a:lnTo>
                  <a:lnTo>
                    <a:pt x="138" y="89"/>
                  </a:lnTo>
                  <a:lnTo>
                    <a:pt x="140" y="94"/>
                  </a:lnTo>
                  <a:lnTo>
                    <a:pt x="141" y="98"/>
                  </a:lnTo>
                  <a:lnTo>
                    <a:pt x="143" y="102"/>
                  </a:lnTo>
                  <a:lnTo>
                    <a:pt x="143" y="106"/>
                  </a:lnTo>
                  <a:lnTo>
                    <a:pt x="144" y="109"/>
                  </a:lnTo>
                  <a:lnTo>
                    <a:pt x="145" y="111"/>
                  </a:lnTo>
                  <a:lnTo>
                    <a:pt x="147" y="113"/>
                  </a:lnTo>
                  <a:lnTo>
                    <a:pt x="146" y="113"/>
                  </a:lnTo>
                  <a:lnTo>
                    <a:pt x="146" y="109"/>
                  </a:lnTo>
                  <a:lnTo>
                    <a:pt x="145" y="105"/>
                  </a:lnTo>
                  <a:lnTo>
                    <a:pt x="145" y="99"/>
                  </a:lnTo>
                  <a:lnTo>
                    <a:pt x="144" y="92"/>
                  </a:lnTo>
                  <a:lnTo>
                    <a:pt x="143" y="84"/>
                  </a:lnTo>
                  <a:lnTo>
                    <a:pt x="141" y="75"/>
                  </a:lnTo>
                  <a:lnTo>
                    <a:pt x="141" y="65"/>
                  </a:lnTo>
                  <a:lnTo>
                    <a:pt x="139" y="56"/>
                  </a:lnTo>
                  <a:lnTo>
                    <a:pt x="137" y="47"/>
                  </a:lnTo>
                  <a:lnTo>
                    <a:pt x="135" y="39"/>
                  </a:lnTo>
                  <a:lnTo>
                    <a:pt x="133" y="30"/>
                  </a:lnTo>
                  <a:lnTo>
                    <a:pt x="130" y="24"/>
                  </a:lnTo>
                  <a:lnTo>
                    <a:pt x="128" y="18"/>
                  </a:lnTo>
                  <a:lnTo>
                    <a:pt x="126" y="14"/>
                  </a:lnTo>
                  <a:lnTo>
                    <a:pt x="124" y="11"/>
                  </a:lnTo>
                  <a:lnTo>
                    <a:pt x="125" y="11"/>
                  </a:lnTo>
                  <a:lnTo>
                    <a:pt x="126" y="11"/>
                  </a:lnTo>
                  <a:lnTo>
                    <a:pt x="128" y="11"/>
                  </a:lnTo>
                  <a:lnTo>
                    <a:pt x="130" y="13"/>
                  </a:lnTo>
                  <a:lnTo>
                    <a:pt x="133" y="13"/>
                  </a:lnTo>
                  <a:lnTo>
                    <a:pt x="137" y="13"/>
                  </a:lnTo>
                  <a:lnTo>
                    <a:pt x="141" y="13"/>
                  </a:lnTo>
                  <a:lnTo>
                    <a:pt x="144" y="14"/>
                  </a:lnTo>
                  <a:lnTo>
                    <a:pt x="149" y="15"/>
                  </a:lnTo>
                  <a:lnTo>
                    <a:pt x="153" y="17"/>
                  </a:lnTo>
                  <a:lnTo>
                    <a:pt x="158" y="18"/>
                  </a:lnTo>
                  <a:lnTo>
                    <a:pt x="163" y="20"/>
                  </a:lnTo>
                  <a:lnTo>
                    <a:pt x="168" y="21"/>
                  </a:lnTo>
                  <a:lnTo>
                    <a:pt x="174" y="23"/>
                  </a:lnTo>
                  <a:lnTo>
                    <a:pt x="180" y="25"/>
                  </a:lnTo>
                  <a:lnTo>
                    <a:pt x="182" y="28"/>
                  </a:lnTo>
                  <a:lnTo>
                    <a:pt x="186" y="30"/>
                  </a:lnTo>
                  <a:lnTo>
                    <a:pt x="190" y="31"/>
                  </a:lnTo>
                  <a:lnTo>
                    <a:pt x="193" y="33"/>
                  </a:lnTo>
                  <a:lnTo>
                    <a:pt x="195" y="36"/>
                  </a:lnTo>
                  <a:lnTo>
                    <a:pt x="198" y="38"/>
                  </a:lnTo>
                  <a:lnTo>
                    <a:pt x="200" y="40"/>
                  </a:lnTo>
                  <a:lnTo>
                    <a:pt x="204" y="41"/>
                  </a:lnTo>
                  <a:lnTo>
                    <a:pt x="206" y="45"/>
                  </a:lnTo>
                  <a:lnTo>
                    <a:pt x="208" y="48"/>
                  </a:lnTo>
                  <a:lnTo>
                    <a:pt x="210" y="51"/>
                  </a:lnTo>
                  <a:lnTo>
                    <a:pt x="214" y="54"/>
                  </a:lnTo>
                  <a:lnTo>
                    <a:pt x="216" y="60"/>
                  </a:lnTo>
                  <a:lnTo>
                    <a:pt x="220" y="64"/>
                  </a:lnTo>
                  <a:lnTo>
                    <a:pt x="224" y="70"/>
                  </a:lnTo>
                  <a:lnTo>
                    <a:pt x="229" y="75"/>
                  </a:lnTo>
                  <a:lnTo>
                    <a:pt x="228" y="76"/>
                  </a:lnTo>
                  <a:lnTo>
                    <a:pt x="228" y="75"/>
                  </a:lnTo>
                  <a:lnTo>
                    <a:pt x="228" y="74"/>
                  </a:lnTo>
                  <a:lnTo>
                    <a:pt x="228" y="72"/>
                  </a:lnTo>
                  <a:lnTo>
                    <a:pt x="227" y="70"/>
                  </a:lnTo>
                  <a:lnTo>
                    <a:pt x="227" y="67"/>
                  </a:lnTo>
                  <a:lnTo>
                    <a:pt x="226" y="63"/>
                  </a:lnTo>
                  <a:lnTo>
                    <a:pt x="226" y="60"/>
                  </a:lnTo>
                  <a:lnTo>
                    <a:pt x="223" y="56"/>
                  </a:lnTo>
                  <a:lnTo>
                    <a:pt x="221" y="51"/>
                  </a:lnTo>
                  <a:lnTo>
                    <a:pt x="218" y="48"/>
                  </a:lnTo>
                  <a:lnTo>
                    <a:pt x="216" y="42"/>
                  </a:lnTo>
                  <a:lnTo>
                    <a:pt x="212" y="38"/>
                  </a:lnTo>
                  <a:lnTo>
                    <a:pt x="208" y="32"/>
                  </a:lnTo>
                  <a:lnTo>
                    <a:pt x="202" y="27"/>
                  </a:lnTo>
                  <a:lnTo>
                    <a:pt x="198" y="21"/>
                  </a:lnTo>
                  <a:lnTo>
                    <a:pt x="193" y="20"/>
                  </a:lnTo>
                  <a:lnTo>
                    <a:pt x="190" y="18"/>
                  </a:lnTo>
                  <a:lnTo>
                    <a:pt x="186" y="16"/>
                  </a:lnTo>
                  <a:lnTo>
                    <a:pt x="182" y="14"/>
                  </a:lnTo>
                  <a:lnTo>
                    <a:pt x="178" y="13"/>
                  </a:lnTo>
                  <a:lnTo>
                    <a:pt x="174" y="11"/>
                  </a:lnTo>
                  <a:lnTo>
                    <a:pt x="170" y="10"/>
                  </a:lnTo>
                  <a:lnTo>
                    <a:pt x="166" y="8"/>
                  </a:lnTo>
                  <a:lnTo>
                    <a:pt x="163" y="8"/>
                  </a:lnTo>
                  <a:lnTo>
                    <a:pt x="159" y="8"/>
                  </a:lnTo>
                  <a:lnTo>
                    <a:pt x="155" y="8"/>
                  </a:lnTo>
                  <a:lnTo>
                    <a:pt x="154" y="6"/>
                  </a:lnTo>
                  <a:lnTo>
                    <a:pt x="151" y="6"/>
                  </a:lnTo>
                  <a:lnTo>
                    <a:pt x="149" y="6"/>
                  </a:lnTo>
                  <a:lnTo>
                    <a:pt x="149" y="4"/>
                  </a:lnTo>
                  <a:lnTo>
                    <a:pt x="147" y="4"/>
                  </a:lnTo>
                  <a:lnTo>
                    <a:pt x="145" y="4"/>
                  </a:lnTo>
                  <a:lnTo>
                    <a:pt x="141" y="4"/>
                  </a:lnTo>
                  <a:lnTo>
                    <a:pt x="136" y="2"/>
                  </a:lnTo>
                  <a:lnTo>
                    <a:pt x="129" y="2"/>
                  </a:lnTo>
                  <a:lnTo>
                    <a:pt x="123" y="1"/>
                  </a:lnTo>
                  <a:lnTo>
                    <a:pt x="115" y="1"/>
                  </a:lnTo>
                  <a:lnTo>
                    <a:pt x="107" y="0"/>
                  </a:lnTo>
                  <a:lnTo>
                    <a:pt x="98" y="1"/>
                  </a:lnTo>
                  <a:lnTo>
                    <a:pt x="89" y="1"/>
                  </a:lnTo>
                  <a:lnTo>
                    <a:pt x="80" y="3"/>
                  </a:lnTo>
                  <a:lnTo>
                    <a:pt x="71" y="4"/>
                  </a:lnTo>
                  <a:lnTo>
                    <a:pt x="62" y="8"/>
                  </a:lnTo>
                  <a:lnTo>
                    <a:pt x="54" y="11"/>
                  </a:lnTo>
                  <a:lnTo>
                    <a:pt x="46" y="16"/>
                  </a:lnTo>
                  <a:lnTo>
                    <a:pt x="39" y="21"/>
                  </a:lnTo>
                </a:path>
              </a:pathLst>
            </a:custGeom>
            <a:solidFill>
              <a:srgbClr val="E1E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2" name="Freeform 173"/>
            <p:cNvSpPr>
              <a:spLocks/>
            </p:cNvSpPr>
            <p:nvPr/>
          </p:nvSpPr>
          <p:spPr bwMode="auto">
            <a:xfrm>
              <a:off x="5569" y="3484"/>
              <a:ext cx="143" cy="164"/>
            </a:xfrm>
            <a:custGeom>
              <a:avLst/>
              <a:gdLst>
                <a:gd name="T0" fmla="*/ 20 w 143"/>
                <a:gd name="T1" fmla="*/ 159 h 164"/>
                <a:gd name="T2" fmla="*/ 17 w 143"/>
                <a:gd name="T3" fmla="*/ 144 h 164"/>
                <a:gd name="T4" fmla="*/ 17 w 143"/>
                <a:gd name="T5" fmla="*/ 130 h 164"/>
                <a:gd name="T6" fmla="*/ 18 w 143"/>
                <a:gd name="T7" fmla="*/ 114 h 164"/>
                <a:gd name="T8" fmla="*/ 21 w 143"/>
                <a:gd name="T9" fmla="*/ 100 h 164"/>
                <a:gd name="T10" fmla="*/ 25 w 143"/>
                <a:gd name="T11" fmla="*/ 86 h 164"/>
                <a:gd name="T12" fmla="*/ 30 w 143"/>
                <a:gd name="T13" fmla="*/ 72 h 164"/>
                <a:gd name="T14" fmla="*/ 37 w 143"/>
                <a:gd name="T15" fmla="*/ 59 h 164"/>
                <a:gd name="T16" fmla="*/ 45 w 143"/>
                <a:gd name="T17" fmla="*/ 46 h 164"/>
                <a:gd name="T18" fmla="*/ 54 w 143"/>
                <a:gd name="T19" fmla="*/ 36 h 164"/>
                <a:gd name="T20" fmla="*/ 64 w 143"/>
                <a:gd name="T21" fmla="*/ 26 h 164"/>
                <a:gd name="T22" fmla="*/ 75 w 143"/>
                <a:gd name="T23" fmla="*/ 18 h 164"/>
                <a:gd name="T24" fmla="*/ 87 w 143"/>
                <a:gd name="T25" fmla="*/ 11 h 164"/>
                <a:gd name="T26" fmla="*/ 99 w 143"/>
                <a:gd name="T27" fmla="*/ 6 h 164"/>
                <a:gd name="T28" fmla="*/ 112 w 143"/>
                <a:gd name="T29" fmla="*/ 2 h 164"/>
                <a:gd name="T30" fmla="*/ 126 w 143"/>
                <a:gd name="T31" fmla="*/ 0 h 164"/>
                <a:gd name="T32" fmla="*/ 142 w 143"/>
                <a:gd name="T33" fmla="*/ 0 h 164"/>
                <a:gd name="T34" fmla="*/ 134 w 143"/>
                <a:gd name="T35" fmla="*/ 0 h 164"/>
                <a:gd name="T36" fmla="*/ 119 w 143"/>
                <a:gd name="T37" fmla="*/ 0 h 164"/>
                <a:gd name="T38" fmla="*/ 104 w 143"/>
                <a:gd name="T39" fmla="*/ 1 h 164"/>
                <a:gd name="T40" fmla="*/ 90 w 143"/>
                <a:gd name="T41" fmla="*/ 4 h 164"/>
                <a:gd name="T42" fmla="*/ 77 w 143"/>
                <a:gd name="T43" fmla="*/ 9 h 164"/>
                <a:gd name="T44" fmla="*/ 64 w 143"/>
                <a:gd name="T45" fmla="*/ 16 h 164"/>
                <a:gd name="T46" fmla="*/ 53 w 143"/>
                <a:gd name="T47" fmla="*/ 23 h 164"/>
                <a:gd name="T48" fmla="*/ 41 w 143"/>
                <a:gd name="T49" fmla="*/ 32 h 164"/>
                <a:gd name="T50" fmla="*/ 32 w 143"/>
                <a:gd name="T51" fmla="*/ 41 h 164"/>
                <a:gd name="T52" fmla="*/ 23 w 143"/>
                <a:gd name="T53" fmla="*/ 54 h 164"/>
                <a:gd name="T54" fmla="*/ 15 w 143"/>
                <a:gd name="T55" fmla="*/ 67 h 164"/>
                <a:gd name="T56" fmla="*/ 9 w 143"/>
                <a:gd name="T57" fmla="*/ 82 h 164"/>
                <a:gd name="T58" fmla="*/ 4 w 143"/>
                <a:gd name="T59" fmla="*/ 95 h 164"/>
                <a:gd name="T60" fmla="*/ 1 w 143"/>
                <a:gd name="T61" fmla="*/ 112 h 164"/>
                <a:gd name="T62" fmla="*/ 0 w 143"/>
                <a:gd name="T63" fmla="*/ 128 h 164"/>
                <a:gd name="T64" fmla="*/ 0 w 143"/>
                <a:gd name="T65" fmla="*/ 146 h 164"/>
                <a:gd name="T66" fmla="*/ 2 w 143"/>
                <a:gd name="T67" fmla="*/ 163 h 164"/>
                <a:gd name="T68" fmla="*/ 2 w 143"/>
                <a:gd name="T69" fmla="*/ 163 h 164"/>
                <a:gd name="T70" fmla="*/ 2 w 143"/>
                <a:gd name="T71" fmla="*/ 163 h 164"/>
                <a:gd name="T72" fmla="*/ 2 w 143"/>
                <a:gd name="T73" fmla="*/ 163 h 164"/>
                <a:gd name="T74" fmla="*/ 4 w 143"/>
                <a:gd name="T75" fmla="*/ 163 h 164"/>
                <a:gd name="T76" fmla="*/ 4 w 143"/>
                <a:gd name="T77" fmla="*/ 163 h 164"/>
                <a:gd name="T78" fmla="*/ 6 w 143"/>
                <a:gd name="T79" fmla="*/ 163 h 164"/>
                <a:gd name="T80" fmla="*/ 7 w 143"/>
                <a:gd name="T81" fmla="*/ 163 h 164"/>
                <a:gd name="T82" fmla="*/ 9 w 143"/>
                <a:gd name="T83" fmla="*/ 162 h 164"/>
                <a:gd name="T84" fmla="*/ 9 w 143"/>
                <a:gd name="T85" fmla="*/ 162 h 164"/>
                <a:gd name="T86" fmla="*/ 11 w 143"/>
                <a:gd name="T87" fmla="*/ 162 h 164"/>
                <a:gd name="T88" fmla="*/ 13 w 143"/>
                <a:gd name="T89" fmla="*/ 162 h 164"/>
                <a:gd name="T90" fmla="*/ 15 w 143"/>
                <a:gd name="T91" fmla="*/ 161 h 164"/>
                <a:gd name="T92" fmla="*/ 15 w 143"/>
                <a:gd name="T93" fmla="*/ 161 h 164"/>
                <a:gd name="T94" fmla="*/ 17 w 143"/>
                <a:gd name="T95" fmla="*/ 161 h 164"/>
                <a:gd name="T96" fmla="*/ 18 w 143"/>
                <a:gd name="T97" fmla="*/ 161 h 164"/>
                <a:gd name="T98" fmla="*/ 20 w 143"/>
                <a:gd name="T99" fmla="*/ 159 h 164"/>
                <a:gd name="T100" fmla="*/ 20 w 143"/>
                <a:gd name="T101" fmla="*/ 159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 h="164">
                  <a:moveTo>
                    <a:pt x="20" y="159"/>
                  </a:moveTo>
                  <a:lnTo>
                    <a:pt x="17" y="144"/>
                  </a:lnTo>
                  <a:lnTo>
                    <a:pt x="17" y="130"/>
                  </a:lnTo>
                  <a:lnTo>
                    <a:pt x="18" y="114"/>
                  </a:lnTo>
                  <a:lnTo>
                    <a:pt x="21" y="100"/>
                  </a:lnTo>
                  <a:lnTo>
                    <a:pt x="25" y="86"/>
                  </a:lnTo>
                  <a:lnTo>
                    <a:pt x="30" y="72"/>
                  </a:lnTo>
                  <a:lnTo>
                    <a:pt x="37" y="59"/>
                  </a:lnTo>
                  <a:lnTo>
                    <a:pt x="45" y="46"/>
                  </a:lnTo>
                  <a:lnTo>
                    <a:pt x="54" y="36"/>
                  </a:lnTo>
                  <a:lnTo>
                    <a:pt x="64" y="26"/>
                  </a:lnTo>
                  <a:lnTo>
                    <a:pt x="75" y="18"/>
                  </a:lnTo>
                  <a:lnTo>
                    <a:pt x="87" y="11"/>
                  </a:lnTo>
                  <a:lnTo>
                    <a:pt x="99" y="6"/>
                  </a:lnTo>
                  <a:lnTo>
                    <a:pt x="112" y="2"/>
                  </a:lnTo>
                  <a:lnTo>
                    <a:pt x="126" y="0"/>
                  </a:lnTo>
                  <a:lnTo>
                    <a:pt x="142" y="0"/>
                  </a:lnTo>
                  <a:lnTo>
                    <a:pt x="134" y="0"/>
                  </a:lnTo>
                  <a:lnTo>
                    <a:pt x="119" y="0"/>
                  </a:lnTo>
                  <a:lnTo>
                    <a:pt x="104" y="1"/>
                  </a:lnTo>
                  <a:lnTo>
                    <a:pt x="90" y="4"/>
                  </a:lnTo>
                  <a:lnTo>
                    <a:pt x="77" y="9"/>
                  </a:lnTo>
                  <a:lnTo>
                    <a:pt x="64" y="16"/>
                  </a:lnTo>
                  <a:lnTo>
                    <a:pt x="53" y="23"/>
                  </a:lnTo>
                  <a:lnTo>
                    <a:pt x="41" y="32"/>
                  </a:lnTo>
                  <a:lnTo>
                    <a:pt x="32" y="41"/>
                  </a:lnTo>
                  <a:lnTo>
                    <a:pt x="23" y="54"/>
                  </a:lnTo>
                  <a:lnTo>
                    <a:pt x="15" y="67"/>
                  </a:lnTo>
                  <a:lnTo>
                    <a:pt x="9" y="82"/>
                  </a:lnTo>
                  <a:lnTo>
                    <a:pt x="4" y="95"/>
                  </a:lnTo>
                  <a:lnTo>
                    <a:pt x="1" y="112"/>
                  </a:lnTo>
                  <a:lnTo>
                    <a:pt x="0" y="128"/>
                  </a:lnTo>
                  <a:lnTo>
                    <a:pt x="0" y="146"/>
                  </a:lnTo>
                  <a:lnTo>
                    <a:pt x="2" y="163"/>
                  </a:lnTo>
                  <a:lnTo>
                    <a:pt x="4" y="163"/>
                  </a:lnTo>
                  <a:lnTo>
                    <a:pt x="6" y="163"/>
                  </a:lnTo>
                  <a:lnTo>
                    <a:pt x="7" y="163"/>
                  </a:lnTo>
                  <a:lnTo>
                    <a:pt x="9" y="162"/>
                  </a:lnTo>
                  <a:lnTo>
                    <a:pt x="11" y="162"/>
                  </a:lnTo>
                  <a:lnTo>
                    <a:pt x="13" y="162"/>
                  </a:lnTo>
                  <a:lnTo>
                    <a:pt x="15" y="161"/>
                  </a:lnTo>
                  <a:lnTo>
                    <a:pt x="17" y="161"/>
                  </a:lnTo>
                  <a:lnTo>
                    <a:pt x="18" y="161"/>
                  </a:lnTo>
                  <a:lnTo>
                    <a:pt x="20" y="159"/>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3" name="Freeform 174"/>
            <p:cNvSpPr>
              <a:spLocks/>
            </p:cNvSpPr>
            <p:nvPr/>
          </p:nvSpPr>
          <p:spPr bwMode="auto">
            <a:xfrm>
              <a:off x="5691" y="3504"/>
              <a:ext cx="94" cy="61"/>
            </a:xfrm>
            <a:custGeom>
              <a:avLst/>
              <a:gdLst>
                <a:gd name="T0" fmla="*/ 93 w 94"/>
                <a:gd name="T1" fmla="*/ 60 h 61"/>
                <a:gd name="T2" fmla="*/ 88 w 94"/>
                <a:gd name="T3" fmla="*/ 55 h 61"/>
                <a:gd name="T4" fmla="*/ 84 w 94"/>
                <a:gd name="T5" fmla="*/ 49 h 61"/>
                <a:gd name="T6" fmla="*/ 79 w 94"/>
                <a:gd name="T7" fmla="*/ 44 h 61"/>
                <a:gd name="T8" fmla="*/ 75 w 94"/>
                <a:gd name="T9" fmla="*/ 38 h 61"/>
                <a:gd name="T10" fmla="*/ 69 w 94"/>
                <a:gd name="T11" fmla="*/ 35 h 61"/>
                <a:gd name="T12" fmla="*/ 64 w 94"/>
                <a:gd name="T13" fmla="*/ 29 h 61"/>
                <a:gd name="T14" fmla="*/ 59 w 94"/>
                <a:gd name="T15" fmla="*/ 25 h 61"/>
                <a:gd name="T16" fmla="*/ 53 w 94"/>
                <a:gd name="T17" fmla="*/ 19 h 61"/>
                <a:gd name="T18" fmla="*/ 45 w 94"/>
                <a:gd name="T19" fmla="*/ 17 h 61"/>
                <a:gd name="T20" fmla="*/ 40 w 94"/>
                <a:gd name="T21" fmla="*/ 13 h 61"/>
                <a:gd name="T22" fmla="*/ 32 w 94"/>
                <a:gd name="T23" fmla="*/ 11 h 61"/>
                <a:gd name="T24" fmla="*/ 26 w 94"/>
                <a:gd name="T25" fmla="*/ 7 h 61"/>
                <a:gd name="T26" fmla="*/ 19 w 94"/>
                <a:gd name="T27" fmla="*/ 5 h 61"/>
                <a:gd name="T28" fmla="*/ 13 w 94"/>
                <a:gd name="T29" fmla="*/ 3 h 61"/>
                <a:gd name="T30" fmla="*/ 5 w 94"/>
                <a:gd name="T31" fmla="*/ 2 h 61"/>
                <a:gd name="T32" fmla="*/ 0 w 94"/>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61">
                  <a:moveTo>
                    <a:pt x="93" y="60"/>
                  </a:moveTo>
                  <a:lnTo>
                    <a:pt x="88" y="55"/>
                  </a:lnTo>
                  <a:lnTo>
                    <a:pt x="84" y="49"/>
                  </a:lnTo>
                  <a:lnTo>
                    <a:pt x="79" y="44"/>
                  </a:lnTo>
                  <a:lnTo>
                    <a:pt x="75" y="38"/>
                  </a:lnTo>
                  <a:lnTo>
                    <a:pt x="69" y="35"/>
                  </a:lnTo>
                  <a:lnTo>
                    <a:pt x="64" y="29"/>
                  </a:lnTo>
                  <a:lnTo>
                    <a:pt x="59" y="25"/>
                  </a:lnTo>
                  <a:lnTo>
                    <a:pt x="53" y="19"/>
                  </a:lnTo>
                  <a:lnTo>
                    <a:pt x="45" y="17"/>
                  </a:lnTo>
                  <a:lnTo>
                    <a:pt x="40" y="13"/>
                  </a:lnTo>
                  <a:lnTo>
                    <a:pt x="32" y="11"/>
                  </a:lnTo>
                  <a:lnTo>
                    <a:pt x="26" y="7"/>
                  </a:lnTo>
                  <a:lnTo>
                    <a:pt x="19" y="5"/>
                  </a:lnTo>
                  <a:lnTo>
                    <a:pt x="13" y="3"/>
                  </a:lnTo>
                  <a:lnTo>
                    <a:pt x="5" y="2"/>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4" name="Freeform 175"/>
            <p:cNvSpPr>
              <a:spLocks/>
            </p:cNvSpPr>
            <p:nvPr/>
          </p:nvSpPr>
          <p:spPr bwMode="auto">
            <a:xfrm>
              <a:off x="5688" y="3511"/>
              <a:ext cx="20" cy="87"/>
            </a:xfrm>
            <a:custGeom>
              <a:avLst/>
              <a:gdLst>
                <a:gd name="T0" fmla="*/ 19 w 20"/>
                <a:gd name="T1" fmla="*/ 86 h 87"/>
                <a:gd name="T2" fmla="*/ 17 w 20"/>
                <a:gd name="T3" fmla="*/ 81 h 87"/>
                <a:gd name="T4" fmla="*/ 17 w 20"/>
                <a:gd name="T5" fmla="*/ 76 h 87"/>
                <a:gd name="T6" fmla="*/ 16 w 20"/>
                <a:gd name="T7" fmla="*/ 70 h 87"/>
                <a:gd name="T8" fmla="*/ 16 w 20"/>
                <a:gd name="T9" fmla="*/ 65 h 87"/>
                <a:gd name="T10" fmla="*/ 14 w 20"/>
                <a:gd name="T11" fmla="*/ 59 h 87"/>
                <a:gd name="T12" fmla="*/ 14 w 20"/>
                <a:gd name="T13" fmla="*/ 54 h 87"/>
                <a:gd name="T14" fmla="*/ 12 w 20"/>
                <a:gd name="T15" fmla="*/ 48 h 87"/>
                <a:gd name="T16" fmla="*/ 12 w 20"/>
                <a:gd name="T17" fmla="*/ 42 h 87"/>
                <a:gd name="T18" fmla="*/ 10 w 20"/>
                <a:gd name="T19" fmla="*/ 39 h 87"/>
                <a:gd name="T20" fmla="*/ 8 w 20"/>
                <a:gd name="T21" fmla="*/ 33 h 87"/>
                <a:gd name="T22" fmla="*/ 6 w 20"/>
                <a:gd name="T23" fmla="*/ 28 h 87"/>
                <a:gd name="T24" fmla="*/ 6 w 20"/>
                <a:gd name="T25" fmla="*/ 22 h 87"/>
                <a:gd name="T26" fmla="*/ 5 w 20"/>
                <a:gd name="T27" fmla="*/ 17 h 87"/>
                <a:gd name="T28" fmla="*/ 3 w 20"/>
                <a:gd name="T29" fmla="*/ 11 h 87"/>
                <a:gd name="T30" fmla="*/ 1 w 20"/>
                <a:gd name="T31" fmla="*/ 6 h 87"/>
                <a:gd name="T32" fmla="*/ 0 w 20"/>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87">
                  <a:moveTo>
                    <a:pt x="19" y="86"/>
                  </a:moveTo>
                  <a:lnTo>
                    <a:pt x="17" y="81"/>
                  </a:lnTo>
                  <a:lnTo>
                    <a:pt x="17" y="76"/>
                  </a:lnTo>
                  <a:lnTo>
                    <a:pt x="16" y="70"/>
                  </a:lnTo>
                  <a:lnTo>
                    <a:pt x="16" y="65"/>
                  </a:lnTo>
                  <a:lnTo>
                    <a:pt x="14" y="59"/>
                  </a:lnTo>
                  <a:lnTo>
                    <a:pt x="14" y="54"/>
                  </a:lnTo>
                  <a:lnTo>
                    <a:pt x="12" y="48"/>
                  </a:lnTo>
                  <a:lnTo>
                    <a:pt x="12" y="42"/>
                  </a:lnTo>
                  <a:lnTo>
                    <a:pt x="10" y="39"/>
                  </a:lnTo>
                  <a:lnTo>
                    <a:pt x="8" y="33"/>
                  </a:lnTo>
                  <a:lnTo>
                    <a:pt x="6" y="28"/>
                  </a:lnTo>
                  <a:lnTo>
                    <a:pt x="6" y="22"/>
                  </a:lnTo>
                  <a:lnTo>
                    <a:pt x="5" y="17"/>
                  </a:lnTo>
                  <a:lnTo>
                    <a:pt x="3" y="11"/>
                  </a:lnTo>
                  <a:lnTo>
                    <a:pt x="1" y="6"/>
                  </a:lnTo>
                  <a:lnTo>
                    <a:pt x="0" y="0"/>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5" name="Freeform 176"/>
            <p:cNvSpPr>
              <a:spLocks/>
            </p:cNvSpPr>
            <p:nvPr/>
          </p:nvSpPr>
          <p:spPr bwMode="auto">
            <a:xfrm>
              <a:off x="5608" y="3543"/>
              <a:ext cx="15" cy="88"/>
            </a:xfrm>
            <a:custGeom>
              <a:avLst/>
              <a:gdLst>
                <a:gd name="T0" fmla="*/ 14 w 15"/>
                <a:gd name="T1" fmla="*/ 0 h 88"/>
                <a:gd name="T2" fmla="*/ 11 w 15"/>
                <a:gd name="T3" fmla="*/ 6 h 88"/>
                <a:gd name="T4" fmla="*/ 8 w 15"/>
                <a:gd name="T5" fmla="*/ 12 h 88"/>
                <a:gd name="T6" fmla="*/ 6 w 15"/>
                <a:gd name="T7" fmla="*/ 17 h 88"/>
                <a:gd name="T8" fmla="*/ 4 w 15"/>
                <a:gd name="T9" fmla="*/ 22 h 88"/>
                <a:gd name="T10" fmla="*/ 2 w 15"/>
                <a:gd name="T11" fmla="*/ 27 h 88"/>
                <a:gd name="T12" fmla="*/ 2 w 15"/>
                <a:gd name="T13" fmla="*/ 33 h 88"/>
                <a:gd name="T14" fmla="*/ 1 w 15"/>
                <a:gd name="T15" fmla="*/ 39 h 88"/>
                <a:gd name="T16" fmla="*/ 1 w 15"/>
                <a:gd name="T17" fmla="*/ 44 h 88"/>
                <a:gd name="T18" fmla="*/ 0 w 15"/>
                <a:gd name="T19" fmla="*/ 49 h 88"/>
                <a:gd name="T20" fmla="*/ 0 w 15"/>
                <a:gd name="T21" fmla="*/ 55 h 88"/>
                <a:gd name="T22" fmla="*/ 0 w 15"/>
                <a:gd name="T23" fmla="*/ 61 h 88"/>
                <a:gd name="T24" fmla="*/ 1 w 15"/>
                <a:gd name="T25" fmla="*/ 66 h 88"/>
                <a:gd name="T26" fmla="*/ 1 w 15"/>
                <a:gd name="T27" fmla="*/ 72 h 88"/>
                <a:gd name="T28" fmla="*/ 2 w 15"/>
                <a:gd name="T29" fmla="*/ 77 h 88"/>
                <a:gd name="T30" fmla="*/ 4 w 15"/>
                <a:gd name="T31" fmla="*/ 83 h 88"/>
                <a:gd name="T32" fmla="*/ 7 w 15"/>
                <a:gd name="T33" fmla="*/ 8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8">
                  <a:moveTo>
                    <a:pt x="14" y="0"/>
                  </a:moveTo>
                  <a:lnTo>
                    <a:pt x="11" y="6"/>
                  </a:lnTo>
                  <a:lnTo>
                    <a:pt x="8" y="12"/>
                  </a:lnTo>
                  <a:lnTo>
                    <a:pt x="6" y="17"/>
                  </a:lnTo>
                  <a:lnTo>
                    <a:pt x="4" y="22"/>
                  </a:lnTo>
                  <a:lnTo>
                    <a:pt x="2" y="27"/>
                  </a:lnTo>
                  <a:lnTo>
                    <a:pt x="2" y="33"/>
                  </a:lnTo>
                  <a:lnTo>
                    <a:pt x="1" y="39"/>
                  </a:lnTo>
                  <a:lnTo>
                    <a:pt x="1" y="44"/>
                  </a:lnTo>
                  <a:lnTo>
                    <a:pt x="0" y="49"/>
                  </a:lnTo>
                  <a:lnTo>
                    <a:pt x="0" y="55"/>
                  </a:lnTo>
                  <a:lnTo>
                    <a:pt x="0" y="61"/>
                  </a:lnTo>
                  <a:lnTo>
                    <a:pt x="1" y="66"/>
                  </a:lnTo>
                  <a:lnTo>
                    <a:pt x="1" y="72"/>
                  </a:lnTo>
                  <a:lnTo>
                    <a:pt x="2" y="77"/>
                  </a:lnTo>
                  <a:lnTo>
                    <a:pt x="4" y="83"/>
                  </a:lnTo>
                  <a:lnTo>
                    <a:pt x="7" y="87"/>
                  </a:lnTo>
                </a:path>
              </a:pathLst>
            </a:custGeom>
            <a:noFill/>
            <a:ln w="18466"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6" name="Freeform 177"/>
            <p:cNvSpPr>
              <a:spLocks/>
            </p:cNvSpPr>
            <p:nvPr/>
          </p:nvSpPr>
          <p:spPr bwMode="auto">
            <a:xfrm>
              <a:off x="5492" y="3917"/>
              <a:ext cx="108" cy="282"/>
            </a:xfrm>
            <a:custGeom>
              <a:avLst/>
              <a:gdLst>
                <a:gd name="T0" fmla="*/ 107 w 108"/>
                <a:gd name="T1" fmla="*/ 0 h 282"/>
                <a:gd name="T2" fmla="*/ 97 w 108"/>
                <a:gd name="T3" fmla="*/ 89 h 282"/>
                <a:gd name="T4" fmla="*/ 93 w 108"/>
                <a:gd name="T5" fmla="*/ 198 h 282"/>
                <a:gd name="T6" fmla="*/ 97 w 108"/>
                <a:gd name="T7" fmla="*/ 277 h 282"/>
                <a:gd name="T8" fmla="*/ 50 w 108"/>
                <a:gd name="T9" fmla="*/ 281 h 282"/>
                <a:gd name="T10" fmla="*/ 0 w 108"/>
                <a:gd name="T11" fmla="*/ 212 h 282"/>
                <a:gd name="T12" fmla="*/ 20 w 108"/>
                <a:gd name="T13" fmla="*/ 225 h 282"/>
                <a:gd name="T14" fmla="*/ 60 w 108"/>
                <a:gd name="T15" fmla="*/ 248 h 282"/>
                <a:gd name="T16" fmla="*/ 66 w 108"/>
                <a:gd name="T17" fmla="*/ 248 h 282"/>
                <a:gd name="T18" fmla="*/ 50 w 108"/>
                <a:gd name="T19" fmla="*/ 217 h 282"/>
                <a:gd name="T20" fmla="*/ 47 w 108"/>
                <a:gd name="T21" fmla="*/ 204 h 282"/>
                <a:gd name="T22" fmla="*/ 60 w 108"/>
                <a:gd name="T23" fmla="*/ 194 h 282"/>
                <a:gd name="T24" fmla="*/ 76 w 108"/>
                <a:gd name="T25" fmla="*/ 198 h 282"/>
                <a:gd name="T26" fmla="*/ 79 w 108"/>
                <a:gd name="T27" fmla="*/ 178 h 282"/>
                <a:gd name="T28" fmla="*/ 70 w 108"/>
                <a:gd name="T29" fmla="*/ 145 h 282"/>
                <a:gd name="T30" fmla="*/ 87 w 108"/>
                <a:gd name="T31" fmla="*/ 142 h 282"/>
                <a:gd name="T32" fmla="*/ 87 w 108"/>
                <a:gd name="T33" fmla="*/ 102 h 282"/>
                <a:gd name="T34" fmla="*/ 107 w 108"/>
                <a:gd name="T35" fmla="*/ 0 h 282"/>
                <a:gd name="T36" fmla="*/ 107 w 108"/>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282">
                  <a:moveTo>
                    <a:pt x="107" y="0"/>
                  </a:moveTo>
                  <a:lnTo>
                    <a:pt x="97" y="89"/>
                  </a:lnTo>
                  <a:lnTo>
                    <a:pt x="93" y="198"/>
                  </a:lnTo>
                  <a:lnTo>
                    <a:pt x="97" y="277"/>
                  </a:lnTo>
                  <a:lnTo>
                    <a:pt x="50" y="281"/>
                  </a:lnTo>
                  <a:lnTo>
                    <a:pt x="0" y="212"/>
                  </a:lnTo>
                  <a:lnTo>
                    <a:pt x="20" y="225"/>
                  </a:lnTo>
                  <a:lnTo>
                    <a:pt x="60" y="248"/>
                  </a:lnTo>
                  <a:lnTo>
                    <a:pt x="66" y="248"/>
                  </a:lnTo>
                  <a:lnTo>
                    <a:pt x="50" y="217"/>
                  </a:lnTo>
                  <a:lnTo>
                    <a:pt x="47" y="204"/>
                  </a:lnTo>
                  <a:lnTo>
                    <a:pt x="60" y="194"/>
                  </a:lnTo>
                  <a:lnTo>
                    <a:pt x="76" y="198"/>
                  </a:lnTo>
                  <a:lnTo>
                    <a:pt x="79" y="178"/>
                  </a:lnTo>
                  <a:lnTo>
                    <a:pt x="70" y="145"/>
                  </a:lnTo>
                  <a:lnTo>
                    <a:pt x="87" y="142"/>
                  </a:lnTo>
                  <a:lnTo>
                    <a:pt x="87" y="102"/>
                  </a:lnTo>
                  <a:lnTo>
                    <a:pt x="107"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7" name="Freeform 178"/>
            <p:cNvSpPr>
              <a:spLocks/>
            </p:cNvSpPr>
            <p:nvPr/>
          </p:nvSpPr>
          <p:spPr bwMode="auto">
            <a:xfrm>
              <a:off x="5582" y="4271"/>
              <a:ext cx="100" cy="46"/>
            </a:xfrm>
            <a:custGeom>
              <a:avLst/>
              <a:gdLst>
                <a:gd name="T0" fmla="*/ 99 w 100"/>
                <a:gd name="T1" fmla="*/ 0 h 46"/>
                <a:gd name="T2" fmla="*/ 38 w 100"/>
                <a:gd name="T3" fmla="*/ 31 h 46"/>
                <a:gd name="T4" fmla="*/ 17 w 100"/>
                <a:gd name="T5" fmla="*/ 39 h 46"/>
                <a:gd name="T6" fmla="*/ 0 w 100"/>
                <a:gd name="T7" fmla="*/ 45 h 46"/>
                <a:gd name="T8" fmla="*/ 22 w 100"/>
                <a:gd name="T9" fmla="*/ 45 h 46"/>
                <a:gd name="T10" fmla="*/ 72 w 100"/>
                <a:gd name="T11" fmla="*/ 24 h 46"/>
                <a:gd name="T12" fmla="*/ 96 w 100"/>
                <a:gd name="T13" fmla="*/ 6 h 46"/>
                <a:gd name="T14" fmla="*/ 99 w 100"/>
                <a:gd name="T15" fmla="*/ 0 h 46"/>
                <a:gd name="T16" fmla="*/ 99 w 10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46">
                  <a:moveTo>
                    <a:pt x="99" y="0"/>
                  </a:moveTo>
                  <a:lnTo>
                    <a:pt x="38" y="31"/>
                  </a:lnTo>
                  <a:lnTo>
                    <a:pt x="17" y="39"/>
                  </a:lnTo>
                  <a:lnTo>
                    <a:pt x="0" y="45"/>
                  </a:lnTo>
                  <a:lnTo>
                    <a:pt x="22" y="45"/>
                  </a:lnTo>
                  <a:lnTo>
                    <a:pt x="72" y="24"/>
                  </a:lnTo>
                  <a:lnTo>
                    <a:pt x="96" y="6"/>
                  </a:lnTo>
                  <a:lnTo>
                    <a:pt x="99"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8" name="Freeform 179"/>
            <p:cNvSpPr>
              <a:spLocks/>
            </p:cNvSpPr>
            <p:nvPr/>
          </p:nvSpPr>
          <p:spPr bwMode="auto">
            <a:xfrm>
              <a:off x="5502" y="4239"/>
              <a:ext cx="81" cy="20"/>
            </a:xfrm>
            <a:custGeom>
              <a:avLst/>
              <a:gdLst>
                <a:gd name="T0" fmla="*/ 0 w 81"/>
                <a:gd name="T1" fmla="*/ 14 h 20"/>
                <a:gd name="T2" fmla="*/ 48 w 81"/>
                <a:gd name="T3" fmla="*/ 12 h 20"/>
                <a:gd name="T4" fmla="*/ 80 w 81"/>
                <a:gd name="T5" fmla="*/ 0 h 20"/>
                <a:gd name="T6" fmla="*/ 52 w 81"/>
                <a:gd name="T7" fmla="*/ 14 h 20"/>
                <a:gd name="T8" fmla="*/ 32 w 81"/>
                <a:gd name="T9" fmla="*/ 16 h 20"/>
                <a:gd name="T10" fmla="*/ 4 w 81"/>
                <a:gd name="T11" fmla="*/ 19 h 20"/>
                <a:gd name="T12" fmla="*/ 0 w 81"/>
                <a:gd name="T13" fmla="*/ 16 h 20"/>
                <a:gd name="T14" fmla="*/ 0 w 81"/>
                <a:gd name="T15" fmla="*/ 14 h 20"/>
                <a:gd name="T16" fmla="*/ 0 w 81"/>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20">
                  <a:moveTo>
                    <a:pt x="0" y="14"/>
                  </a:moveTo>
                  <a:lnTo>
                    <a:pt x="48" y="12"/>
                  </a:lnTo>
                  <a:lnTo>
                    <a:pt x="80" y="0"/>
                  </a:lnTo>
                  <a:lnTo>
                    <a:pt x="52" y="14"/>
                  </a:lnTo>
                  <a:lnTo>
                    <a:pt x="32" y="16"/>
                  </a:lnTo>
                  <a:lnTo>
                    <a:pt x="4" y="19"/>
                  </a:lnTo>
                  <a:lnTo>
                    <a:pt x="0" y="16"/>
                  </a:lnTo>
                  <a:lnTo>
                    <a:pt x="0" y="14"/>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59" name="Freeform 180"/>
            <p:cNvSpPr>
              <a:spLocks/>
            </p:cNvSpPr>
            <p:nvPr/>
          </p:nvSpPr>
          <p:spPr bwMode="auto">
            <a:xfrm>
              <a:off x="5718" y="3933"/>
              <a:ext cx="126" cy="247"/>
            </a:xfrm>
            <a:custGeom>
              <a:avLst/>
              <a:gdLst>
                <a:gd name="T0" fmla="*/ 119 w 126"/>
                <a:gd name="T1" fmla="*/ 0 h 247"/>
                <a:gd name="T2" fmla="*/ 119 w 126"/>
                <a:gd name="T3" fmla="*/ 94 h 247"/>
                <a:gd name="T4" fmla="*/ 113 w 126"/>
                <a:gd name="T5" fmla="*/ 217 h 247"/>
                <a:gd name="T6" fmla="*/ 71 w 126"/>
                <a:gd name="T7" fmla="*/ 229 h 247"/>
                <a:gd name="T8" fmla="*/ 53 w 126"/>
                <a:gd name="T9" fmla="*/ 217 h 247"/>
                <a:gd name="T10" fmla="*/ 46 w 126"/>
                <a:gd name="T11" fmla="*/ 223 h 247"/>
                <a:gd name="T12" fmla="*/ 42 w 126"/>
                <a:gd name="T13" fmla="*/ 234 h 247"/>
                <a:gd name="T14" fmla="*/ 0 w 126"/>
                <a:gd name="T15" fmla="*/ 246 h 247"/>
                <a:gd name="T16" fmla="*/ 113 w 126"/>
                <a:gd name="T17" fmla="*/ 229 h 247"/>
                <a:gd name="T18" fmla="*/ 125 w 126"/>
                <a:gd name="T19" fmla="*/ 206 h 247"/>
                <a:gd name="T20" fmla="*/ 125 w 126"/>
                <a:gd name="T21" fmla="*/ 159 h 247"/>
                <a:gd name="T22" fmla="*/ 125 w 126"/>
                <a:gd name="T23" fmla="*/ 100 h 247"/>
                <a:gd name="T24" fmla="*/ 119 w 126"/>
                <a:gd name="T25" fmla="*/ 0 h 247"/>
                <a:gd name="T26" fmla="*/ 119 w 126"/>
                <a:gd name="T27" fmla="*/ 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47">
                  <a:moveTo>
                    <a:pt x="119" y="0"/>
                  </a:moveTo>
                  <a:lnTo>
                    <a:pt x="119" y="94"/>
                  </a:lnTo>
                  <a:lnTo>
                    <a:pt x="113" y="217"/>
                  </a:lnTo>
                  <a:lnTo>
                    <a:pt x="71" y="229"/>
                  </a:lnTo>
                  <a:lnTo>
                    <a:pt x="53" y="217"/>
                  </a:lnTo>
                  <a:lnTo>
                    <a:pt x="46" y="223"/>
                  </a:lnTo>
                  <a:lnTo>
                    <a:pt x="42" y="234"/>
                  </a:lnTo>
                  <a:lnTo>
                    <a:pt x="0" y="246"/>
                  </a:lnTo>
                  <a:lnTo>
                    <a:pt x="113" y="229"/>
                  </a:lnTo>
                  <a:lnTo>
                    <a:pt x="125" y="206"/>
                  </a:lnTo>
                  <a:lnTo>
                    <a:pt x="125" y="159"/>
                  </a:lnTo>
                  <a:lnTo>
                    <a:pt x="125" y="100"/>
                  </a:lnTo>
                  <a:lnTo>
                    <a:pt x="119"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0" name="Freeform 181"/>
            <p:cNvSpPr>
              <a:spLocks/>
            </p:cNvSpPr>
            <p:nvPr/>
          </p:nvSpPr>
          <p:spPr bwMode="auto">
            <a:xfrm>
              <a:off x="5707" y="3780"/>
              <a:ext cx="131" cy="166"/>
            </a:xfrm>
            <a:custGeom>
              <a:avLst/>
              <a:gdLst>
                <a:gd name="T0" fmla="*/ 124 w 131"/>
                <a:gd name="T1" fmla="*/ 0 h 166"/>
                <a:gd name="T2" fmla="*/ 124 w 131"/>
                <a:gd name="T3" fmla="*/ 25 h 166"/>
                <a:gd name="T4" fmla="*/ 93 w 131"/>
                <a:gd name="T5" fmla="*/ 89 h 166"/>
                <a:gd name="T6" fmla="*/ 47 w 131"/>
                <a:gd name="T7" fmla="*/ 140 h 166"/>
                <a:gd name="T8" fmla="*/ 47 w 131"/>
                <a:gd name="T9" fmla="*/ 106 h 166"/>
                <a:gd name="T10" fmla="*/ 29 w 131"/>
                <a:gd name="T11" fmla="*/ 99 h 166"/>
                <a:gd name="T12" fmla="*/ 0 w 131"/>
                <a:gd name="T13" fmla="*/ 99 h 166"/>
                <a:gd name="T14" fmla="*/ 23 w 131"/>
                <a:gd name="T15" fmla="*/ 111 h 166"/>
                <a:gd name="T16" fmla="*/ 41 w 131"/>
                <a:gd name="T17" fmla="*/ 123 h 166"/>
                <a:gd name="T18" fmla="*/ 53 w 131"/>
                <a:gd name="T19" fmla="*/ 165 h 166"/>
                <a:gd name="T20" fmla="*/ 93 w 131"/>
                <a:gd name="T21" fmla="*/ 94 h 166"/>
                <a:gd name="T22" fmla="*/ 130 w 131"/>
                <a:gd name="T23" fmla="*/ 25 h 166"/>
                <a:gd name="T24" fmla="*/ 124 w 131"/>
                <a:gd name="T25" fmla="*/ 0 h 166"/>
                <a:gd name="T26" fmla="*/ 124 w 131"/>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1" h="166">
                  <a:moveTo>
                    <a:pt x="124" y="0"/>
                  </a:moveTo>
                  <a:lnTo>
                    <a:pt x="124" y="25"/>
                  </a:lnTo>
                  <a:lnTo>
                    <a:pt x="93" y="89"/>
                  </a:lnTo>
                  <a:lnTo>
                    <a:pt x="47" y="140"/>
                  </a:lnTo>
                  <a:lnTo>
                    <a:pt x="47" y="106"/>
                  </a:lnTo>
                  <a:lnTo>
                    <a:pt x="29" y="99"/>
                  </a:lnTo>
                  <a:lnTo>
                    <a:pt x="0" y="99"/>
                  </a:lnTo>
                  <a:lnTo>
                    <a:pt x="23" y="111"/>
                  </a:lnTo>
                  <a:lnTo>
                    <a:pt x="41" y="123"/>
                  </a:lnTo>
                  <a:lnTo>
                    <a:pt x="53" y="165"/>
                  </a:lnTo>
                  <a:lnTo>
                    <a:pt x="93" y="94"/>
                  </a:lnTo>
                  <a:lnTo>
                    <a:pt x="130" y="25"/>
                  </a:lnTo>
                  <a:lnTo>
                    <a:pt x="124"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1" name="Freeform 182"/>
            <p:cNvSpPr>
              <a:spLocks/>
            </p:cNvSpPr>
            <p:nvPr/>
          </p:nvSpPr>
          <p:spPr bwMode="auto">
            <a:xfrm>
              <a:off x="5872" y="3805"/>
              <a:ext cx="136" cy="439"/>
            </a:xfrm>
            <a:custGeom>
              <a:avLst/>
              <a:gdLst>
                <a:gd name="T0" fmla="*/ 17 w 136"/>
                <a:gd name="T1" fmla="*/ 0 h 439"/>
                <a:gd name="T2" fmla="*/ 70 w 136"/>
                <a:gd name="T3" fmla="*/ 28 h 439"/>
                <a:gd name="T4" fmla="*/ 129 w 136"/>
                <a:gd name="T5" fmla="*/ 115 h 439"/>
                <a:gd name="T6" fmla="*/ 118 w 136"/>
                <a:gd name="T7" fmla="*/ 181 h 439"/>
                <a:gd name="T8" fmla="*/ 135 w 136"/>
                <a:gd name="T9" fmla="*/ 198 h 439"/>
                <a:gd name="T10" fmla="*/ 135 w 136"/>
                <a:gd name="T11" fmla="*/ 233 h 439"/>
                <a:gd name="T12" fmla="*/ 111 w 136"/>
                <a:gd name="T13" fmla="*/ 274 h 439"/>
                <a:gd name="T14" fmla="*/ 135 w 136"/>
                <a:gd name="T15" fmla="*/ 315 h 439"/>
                <a:gd name="T16" fmla="*/ 135 w 136"/>
                <a:gd name="T17" fmla="*/ 345 h 439"/>
                <a:gd name="T18" fmla="*/ 129 w 136"/>
                <a:gd name="T19" fmla="*/ 374 h 439"/>
                <a:gd name="T20" fmla="*/ 123 w 136"/>
                <a:gd name="T21" fmla="*/ 386 h 439"/>
                <a:gd name="T22" fmla="*/ 123 w 136"/>
                <a:gd name="T23" fmla="*/ 416 h 439"/>
                <a:gd name="T24" fmla="*/ 99 w 136"/>
                <a:gd name="T25" fmla="*/ 421 h 439"/>
                <a:gd name="T26" fmla="*/ 76 w 136"/>
                <a:gd name="T27" fmla="*/ 438 h 439"/>
                <a:gd name="T28" fmla="*/ 35 w 136"/>
                <a:gd name="T29" fmla="*/ 410 h 439"/>
                <a:gd name="T30" fmla="*/ 17 w 136"/>
                <a:gd name="T31" fmla="*/ 392 h 439"/>
                <a:gd name="T32" fmla="*/ 58 w 136"/>
                <a:gd name="T33" fmla="*/ 403 h 439"/>
                <a:gd name="T34" fmla="*/ 83 w 136"/>
                <a:gd name="T35" fmla="*/ 403 h 439"/>
                <a:gd name="T36" fmla="*/ 83 w 136"/>
                <a:gd name="T37" fmla="*/ 392 h 439"/>
                <a:gd name="T38" fmla="*/ 83 w 136"/>
                <a:gd name="T39" fmla="*/ 368 h 439"/>
                <a:gd name="T40" fmla="*/ 64 w 136"/>
                <a:gd name="T41" fmla="*/ 345 h 439"/>
                <a:gd name="T42" fmla="*/ 111 w 136"/>
                <a:gd name="T43" fmla="*/ 381 h 439"/>
                <a:gd name="T44" fmla="*/ 118 w 136"/>
                <a:gd name="T45" fmla="*/ 368 h 439"/>
                <a:gd name="T46" fmla="*/ 118 w 136"/>
                <a:gd name="T47" fmla="*/ 327 h 439"/>
                <a:gd name="T48" fmla="*/ 76 w 136"/>
                <a:gd name="T49" fmla="*/ 274 h 439"/>
                <a:gd name="T50" fmla="*/ 70 w 136"/>
                <a:gd name="T51" fmla="*/ 263 h 439"/>
                <a:gd name="T52" fmla="*/ 83 w 136"/>
                <a:gd name="T53" fmla="*/ 256 h 439"/>
                <a:gd name="T54" fmla="*/ 111 w 136"/>
                <a:gd name="T55" fmla="*/ 256 h 439"/>
                <a:gd name="T56" fmla="*/ 118 w 136"/>
                <a:gd name="T57" fmla="*/ 240 h 439"/>
                <a:gd name="T58" fmla="*/ 105 w 136"/>
                <a:gd name="T59" fmla="*/ 187 h 439"/>
                <a:gd name="T60" fmla="*/ 83 w 136"/>
                <a:gd name="T61" fmla="*/ 163 h 439"/>
                <a:gd name="T62" fmla="*/ 83 w 136"/>
                <a:gd name="T63" fmla="*/ 128 h 439"/>
                <a:gd name="T64" fmla="*/ 70 w 136"/>
                <a:gd name="T65" fmla="*/ 74 h 439"/>
                <a:gd name="T66" fmla="*/ 35 w 136"/>
                <a:gd name="T67" fmla="*/ 34 h 439"/>
                <a:gd name="T68" fmla="*/ 0 w 136"/>
                <a:gd name="T69" fmla="*/ 0 h 439"/>
                <a:gd name="T70" fmla="*/ 17 w 136"/>
                <a:gd name="T71" fmla="*/ 0 h 439"/>
                <a:gd name="T72" fmla="*/ 17 w 136"/>
                <a:gd name="T73" fmla="*/ 0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439">
                  <a:moveTo>
                    <a:pt x="17" y="0"/>
                  </a:moveTo>
                  <a:lnTo>
                    <a:pt x="70" y="28"/>
                  </a:lnTo>
                  <a:lnTo>
                    <a:pt x="129" y="115"/>
                  </a:lnTo>
                  <a:lnTo>
                    <a:pt x="118" y="181"/>
                  </a:lnTo>
                  <a:lnTo>
                    <a:pt x="135" y="198"/>
                  </a:lnTo>
                  <a:lnTo>
                    <a:pt x="135" y="233"/>
                  </a:lnTo>
                  <a:lnTo>
                    <a:pt x="111" y="274"/>
                  </a:lnTo>
                  <a:lnTo>
                    <a:pt x="135" y="315"/>
                  </a:lnTo>
                  <a:lnTo>
                    <a:pt x="135" y="345"/>
                  </a:lnTo>
                  <a:lnTo>
                    <a:pt x="129" y="374"/>
                  </a:lnTo>
                  <a:lnTo>
                    <a:pt x="123" y="386"/>
                  </a:lnTo>
                  <a:lnTo>
                    <a:pt x="123" y="416"/>
                  </a:lnTo>
                  <a:lnTo>
                    <a:pt x="99" y="421"/>
                  </a:lnTo>
                  <a:lnTo>
                    <a:pt x="76" y="438"/>
                  </a:lnTo>
                  <a:lnTo>
                    <a:pt x="35" y="410"/>
                  </a:lnTo>
                  <a:lnTo>
                    <a:pt x="17" y="392"/>
                  </a:lnTo>
                  <a:lnTo>
                    <a:pt x="58" y="403"/>
                  </a:lnTo>
                  <a:lnTo>
                    <a:pt x="83" y="403"/>
                  </a:lnTo>
                  <a:lnTo>
                    <a:pt x="83" y="392"/>
                  </a:lnTo>
                  <a:lnTo>
                    <a:pt x="83" y="368"/>
                  </a:lnTo>
                  <a:lnTo>
                    <a:pt x="64" y="345"/>
                  </a:lnTo>
                  <a:lnTo>
                    <a:pt x="111" y="381"/>
                  </a:lnTo>
                  <a:lnTo>
                    <a:pt x="118" y="368"/>
                  </a:lnTo>
                  <a:lnTo>
                    <a:pt x="118" y="327"/>
                  </a:lnTo>
                  <a:lnTo>
                    <a:pt x="76" y="274"/>
                  </a:lnTo>
                  <a:lnTo>
                    <a:pt x="70" y="263"/>
                  </a:lnTo>
                  <a:lnTo>
                    <a:pt x="83" y="256"/>
                  </a:lnTo>
                  <a:lnTo>
                    <a:pt x="111" y="256"/>
                  </a:lnTo>
                  <a:lnTo>
                    <a:pt x="118" y="240"/>
                  </a:lnTo>
                  <a:lnTo>
                    <a:pt x="105" y="187"/>
                  </a:lnTo>
                  <a:lnTo>
                    <a:pt x="83" y="163"/>
                  </a:lnTo>
                  <a:lnTo>
                    <a:pt x="83" y="128"/>
                  </a:lnTo>
                  <a:lnTo>
                    <a:pt x="70" y="74"/>
                  </a:lnTo>
                  <a:lnTo>
                    <a:pt x="35" y="34"/>
                  </a:lnTo>
                  <a:lnTo>
                    <a:pt x="0" y="0"/>
                  </a:lnTo>
                  <a:lnTo>
                    <a:pt x="17"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2" name="Freeform 183"/>
            <p:cNvSpPr>
              <a:spLocks/>
            </p:cNvSpPr>
            <p:nvPr/>
          </p:nvSpPr>
          <p:spPr bwMode="auto">
            <a:xfrm>
              <a:off x="5924" y="4226"/>
              <a:ext cx="60" cy="429"/>
            </a:xfrm>
            <a:custGeom>
              <a:avLst/>
              <a:gdLst>
                <a:gd name="T0" fmla="*/ 42 w 60"/>
                <a:gd name="T1" fmla="*/ 0 h 429"/>
                <a:gd name="T2" fmla="*/ 36 w 60"/>
                <a:gd name="T3" fmla="*/ 89 h 429"/>
                <a:gd name="T4" fmla="*/ 47 w 60"/>
                <a:gd name="T5" fmla="*/ 212 h 429"/>
                <a:gd name="T6" fmla="*/ 59 w 60"/>
                <a:gd name="T7" fmla="*/ 335 h 429"/>
                <a:gd name="T8" fmla="*/ 42 w 60"/>
                <a:gd name="T9" fmla="*/ 428 h 429"/>
                <a:gd name="T10" fmla="*/ 12 w 60"/>
                <a:gd name="T11" fmla="*/ 423 h 429"/>
                <a:gd name="T12" fmla="*/ 36 w 60"/>
                <a:gd name="T13" fmla="*/ 329 h 429"/>
                <a:gd name="T14" fmla="*/ 12 w 60"/>
                <a:gd name="T15" fmla="*/ 189 h 429"/>
                <a:gd name="T16" fmla="*/ 0 w 60"/>
                <a:gd name="T17" fmla="*/ 82 h 429"/>
                <a:gd name="T18" fmla="*/ 0 w 60"/>
                <a:gd name="T19" fmla="*/ 13 h 429"/>
                <a:gd name="T20" fmla="*/ 42 w 60"/>
                <a:gd name="T21" fmla="*/ 0 h 429"/>
                <a:gd name="T22" fmla="*/ 42 w 60"/>
                <a:gd name="T23" fmla="*/ 0 h 4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429">
                  <a:moveTo>
                    <a:pt x="42" y="0"/>
                  </a:moveTo>
                  <a:lnTo>
                    <a:pt x="36" y="89"/>
                  </a:lnTo>
                  <a:lnTo>
                    <a:pt x="47" y="212"/>
                  </a:lnTo>
                  <a:lnTo>
                    <a:pt x="59" y="335"/>
                  </a:lnTo>
                  <a:lnTo>
                    <a:pt x="42" y="428"/>
                  </a:lnTo>
                  <a:lnTo>
                    <a:pt x="12" y="423"/>
                  </a:lnTo>
                  <a:lnTo>
                    <a:pt x="36" y="329"/>
                  </a:lnTo>
                  <a:lnTo>
                    <a:pt x="12" y="189"/>
                  </a:lnTo>
                  <a:lnTo>
                    <a:pt x="0" y="82"/>
                  </a:lnTo>
                  <a:lnTo>
                    <a:pt x="0" y="13"/>
                  </a:lnTo>
                  <a:lnTo>
                    <a:pt x="42" y="0"/>
                  </a:lnTo>
                </a:path>
              </a:pathLst>
            </a:custGeom>
            <a:solidFill>
              <a:srgbClr val="0082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3" name="Freeform 184"/>
            <p:cNvSpPr>
              <a:spLocks/>
            </p:cNvSpPr>
            <p:nvPr/>
          </p:nvSpPr>
          <p:spPr bwMode="auto">
            <a:xfrm>
              <a:off x="5831" y="3974"/>
              <a:ext cx="54" cy="213"/>
            </a:xfrm>
            <a:custGeom>
              <a:avLst/>
              <a:gdLst>
                <a:gd name="T0" fmla="*/ 34 w 54"/>
                <a:gd name="T1" fmla="*/ 212 h 213"/>
                <a:gd name="T2" fmla="*/ 23 w 54"/>
                <a:gd name="T3" fmla="*/ 188 h 213"/>
                <a:gd name="T4" fmla="*/ 23 w 54"/>
                <a:gd name="T5" fmla="*/ 170 h 213"/>
                <a:gd name="T6" fmla="*/ 53 w 54"/>
                <a:gd name="T7" fmla="*/ 170 h 213"/>
                <a:gd name="T8" fmla="*/ 47 w 54"/>
                <a:gd name="T9" fmla="*/ 158 h 213"/>
                <a:gd name="T10" fmla="*/ 29 w 54"/>
                <a:gd name="T11" fmla="*/ 135 h 213"/>
                <a:gd name="T12" fmla="*/ 29 w 54"/>
                <a:gd name="T13" fmla="*/ 118 h 213"/>
                <a:gd name="T14" fmla="*/ 47 w 54"/>
                <a:gd name="T15" fmla="*/ 99 h 213"/>
                <a:gd name="T16" fmla="*/ 34 w 54"/>
                <a:gd name="T17" fmla="*/ 82 h 213"/>
                <a:gd name="T18" fmla="*/ 23 w 54"/>
                <a:gd name="T19" fmla="*/ 59 h 213"/>
                <a:gd name="T20" fmla="*/ 41 w 54"/>
                <a:gd name="T21" fmla="*/ 47 h 213"/>
                <a:gd name="T22" fmla="*/ 6 w 54"/>
                <a:gd name="T23" fmla="*/ 0 h 213"/>
                <a:gd name="T24" fmla="*/ 6 w 54"/>
                <a:gd name="T25" fmla="*/ 165 h 213"/>
                <a:gd name="T26" fmla="*/ 0 w 54"/>
                <a:gd name="T27" fmla="*/ 188 h 213"/>
                <a:gd name="T28" fmla="*/ 34 w 54"/>
                <a:gd name="T29" fmla="*/ 212 h 213"/>
                <a:gd name="T30" fmla="*/ 34 w 54"/>
                <a:gd name="T31" fmla="*/ 212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 h="213">
                  <a:moveTo>
                    <a:pt x="34" y="212"/>
                  </a:moveTo>
                  <a:lnTo>
                    <a:pt x="23" y="188"/>
                  </a:lnTo>
                  <a:lnTo>
                    <a:pt x="23" y="170"/>
                  </a:lnTo>
                  <a:lnTo>
                    <a:pt x="53" y="170"/>
                  </a:lnTo>
                  <a:lnTo>
                    <a:pt x="47" y="158"/>
                  </a:lnTo>
                  <a:lnTo>
                    <a:pt x="29" y="135"/>
                  </a:lnTo>
                  <a:lnTo>
                    <a:pt x="29" y="118"/>
                  </a:lnTo>
                  <a:lnTo>
                    <a:pt x="47" y="99"/>
                  </a:lnTo>
                  <a:lnTo>
                    <a:pt x="34" y="82"/>
                  </a:lnTo>
                  <a:lnTo>
                    <a:pt x="23" y="59"/>
                  </a:lnTo>
                  <a:lnTo>
                    <a:pt x="41" y="47"/>
                  </a:lnTo>
                  <a:lnTo>
                    <a:pt x="6" y="0"/>
                  </a:lnTo>
                  <a:lnTo>
                    <a:pt x="6" y="165"/>
                  </a:lnTo>
                  <a:lnTo>
                    <a:pt x="0" y="188"/>
                  </a:lnTo>
                  <a:lnTo>
                    <a:pt x="34" y="212"/>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4" name="Freeform 185"/>
            <p:cNvSpPr>
              <a:spLocks/>
            </p:cNvSpPr>
            <p:nvPr/>
          </p:nvSpPr>
          <p:spPr bwMode="auto">
            <a:xfrm>
              <a:off x="5718" y="4567"/>
              <a:ext cx="31" cy="77"/>
            </a:xfrm>
            <a:custGeom>
              <a:avLst/>
              <a:gdLst>
                <a:gd name="T0" fmla="*/ 30 w 31"/>
                <a:gd name="T1" fmla="*/ 0 h 77"/>
                <a:gd name="T2" fmla="*/ 30 w 31"/>
                <a:gd name="T3" fmla="*/ 76 h 77"/>
                <a:gd name="T4" fmla="*/ 0 w 31"/>
                <a:gd name="T5" fmla="*/ 76 h 77"/>
                <a:gd name="T6" fmla="*/ 30 w 31"/>
                <a:gd name="T7" fmla="*/ 0 h 77"/>
                <a:gd name="T8" fmla="*/ 30 w 31"/>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77">
                  <a:moveTo>
                    <a:pt x="30" y="0"/>
                  </a:moveTo>
                  <a:lnTo>
                    <a:pt x="30" y="76"/>
                  </a:lnTo>
                  <a:lnTo>
                    <a:pt x="0" y="76"/>
                  </a:lnTo>
                  <a:lnTo>
                    <a:pt x="3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5" name="Freeform 186"/>
            <p:cNvSpPr>
              <a:spLocks/>
            </p:cNvSpPr>
            <p:nvPr/>
          </p:nvSpPr>
          <p:spPr bwMode="auto">
            <a:xfrm>
              <a:off x="5677" y="4226"/>
              <a:ext cx="295" cy="72"/>
            </a:xfrm>
            <a:custGeom>
              <a:avLst/>
              <a:gdLst>
                <a:gd name="T0" fmla="*/ 247 w 295"/>
                <a:gd name="T1" fmla="*/ 13 h 72"/>
                <a:gd name="T2" fmla="*/ 259 w 295"/>
                <a:gd name="T3" fmla="*/ 17 h 72"/>
                <a:gd name="T4" fmla="*/ 289 w 295"/>
                <a:gd name="T5" fmla="*/ 0 h 72"/>
                <a:gd name="T6" fmla="*/ 294 w 295"/>
                <a:gd name="T7" fmla="*/ 23 h 72"/>
                <a:gd name="T8" fmla="*/ 278 w 295"/>
                <a:gd name="T9" fmla="*/ 29 h 72"/>
                <a:gd name="T10" fmla="*/ 230 w 295"/>
                <a:gd name="T11" fmla="*/ 41 h 72"/>
                <a:gd name="T12" fmla="*/ 212 w 295"/>
                <a:gd name="T13" fmla="*/ 41 h 72"/>
                <a:gd name="T14" fmla="*/ 177 w 295"/>
                <a:gd name="T15" fmla="*/ 35 h 72"/>
                <a:gd name="T16" fmla="*/ 136 w 295"/>
                <a:gd name="T17" fmla="*/ 53 h 72"/>
                <a:gd name="T18" fmla="*/ 87 w 295"/>
                <a:gd name="T19" fmla="*/ 58 h 72"/>
                <a:gd name="T20" fmla="*/ 37 w 295"/>
                <a:gd name="T21" fmla="*/ 65 h 72"/>
                <a:gd name="T22" fmla="*/ 13 w 295"/>
                <a:gd name="T23" fmla="*/ 71 h 72"/>
                <a:gd name="T24" fmla="*/ 0 w 295"/>
                <a:gd name="T25" fmla="*/ 53 h 72"/>
                <a:gd name="T26" fmla="*/ 247 w 295"/>
                <a:gd name="T27" fmla="*/ 13 h 72"/>
                <a:gd name="T28" fmla="*/ 247 w 295"/>
                <a:gd name="T29" fmla="*/ 13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5" h="72">
                  <a:moveTo>
                    <a:pt x="247" y="13"/>
                  </a:moveTo>
                  <a:lnTo>
                    <a:pt x="259" y="17"/>
                  </a:lnTo>
                  <a:lnTo>
                    <a:pt x="289" y="0"/>
                  </a:lnTo>
                  <a:lnTo>
                    <a:pt x="294" y="23"/>
                  </a:lnTo>
                  <a:lnTo>
                    <a:pt x="278" y="29"/>
                  </a:lnTo>
                  <a:lnTo>
                    <a:pt x="230" y="41"/>
                  </a:lnTo>
                  <a:lnTo>
                    <a:pt x="212" y="41"/>
                  </a:lnTo>
                  <a:lnTo>
                    <a:pt x="177" y="35"/>
                  </a:lnTo>
                  <a:lnTo>
                    <a:pt x="136" y="53"/>
                  </a:lnTo>
                  <a:lnTo>
                    <a:pt x="87" y="58"/>
                  </a:lnTo>
                  <a:lnTo>
                    <a:pt x="37" y="65"/>
                  </a:lnTo>
                  <a:lnTo>
                    <a:pt x="13" y="71"/>
                  </a:lnTo>
                  <a:lnTo>
                    <a:pt x="0" y="53"/>
                  </a:lnTo>
                  <a:lnTo>
                    <a:pt x="247" y="13"/>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6" name="Freeform 187"/>
            <p:cNvSpPr>
              <a:spLocks/>
            </p:cNvSpPr>
            <p:nvPr/>
          </p:nvSpPr>
          <p:spPr bwMode="auto">
            <a:xfrm>
              <a:off x="5854" y="4115"/>
              <a:ext cx="77" cy="30"/>
            </a:xfrm>
            <a:custGeom>
              <a:avLst/>
              <a:gdLst>
                <a:gd name="T0" fmla="*/ 0 w 77"/>
                <a:gd name="T1" fmla="*/ 0 h 30"/>
                <a:gd name="T2" fmla="*/ 30 w 77"/>
                <a:gd name="T3" fmla="*/ 0 h 30"/>
                <a:gd name="T4" fmla="*/ 76 w 77"/>
                <a:gd name="T5" fmla="*/ 29 h 30"/>
                <a:gd name="T6" fmla="*/ 11 w 77"/>
                <a:gd name="T7" fmla="*/ 11 h 30"/>
                <a:gd name="T8" fmla="*/ 0 w 77"/>
                <a:gd name="T9" fmla="*/ 0 h 30"/>
                <a:gd name="T10" fmla="*/ 0 w 77"/>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30">
                  <a:moveTo>
                    <a:pt x="0" y="0"/>
                  </a:moveTo>
                  <a:lnTo>
                    <a:pt x="30" y="0"/>
                  </a:lnTo>
                  <a:lnTo>
                    <a:pt x="76" y="29"/>
                  </a:lnTo>
                  <a:lnTo>
                    <a:pt x="11" y="11"/>
                  </a:lnTo>
                  <a:lnTo>
                    <a:pt x="0" y="0"/>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7" name="Freeform 188"/>
            <p:cNvSpPr>
              <a:spLocks/>
            </p:cNvSpPr>
            <p:nvPr/>
          </p:nvSpPr>
          <p:spPr bwMode="auto">
            <a:xfrm>
              <a:off x="5595" y="4415"/>
              <a:ext cx="254" cy="76"/>
            </a:xfrm>
            <a:custGeom>
              <a:avLst/>
              <a:gdLst>
                <a:gd name="T0" fmla="*/ 0 w 254"/>
                <a:gd name="T1" fmla="*/ 75 h 76"/>
                <a:gd name="T2" fmla="*/ 66 w 254"/>
                <a:gd name="T3" fmla="*/ 40 h 76"/>
                <a:gd name="T4" fmla="*/ 112 w 254"/>
                <a:gd name="T5" fmla="*/ 23 h 76"/>
                <a:gd name="T6" fmla="*/ 165 w 254"/>
                <a:gd name="T7" fmla="*/ 34 h 76"/>
                <a:gd name="T8" fmla="*/ 212 w 254"/>
                <a:gd name="T9" fmla="*/ 46 h 76"/>
                <a:gd name="T10" fmla="*/ 253 w 254"/>
                <a:gd name="T11" fmla="*/ 0 h 76"/>
                <a:gd name="T12" fmla="*/ 236 w 254"/>
                <a:gd name="T13" fmla="*/ 16 h 76"/>
                <a:gd name="T14" fmla="*/ 200 w 254"/>
                <a:gd name="T15" fmla="*/ 29 h 76"/>
                <a:gd name="T16" fmla="*/ 147 w 254"/>
                <a:gd name="T17" fmla="*/ 5 h 76"/>
                <a:gd name="T18" fmla="*/ 99 w 254"/>
                <a:gd name="T19" fmla="*/ 16 h 76"/>
                <a:gd name="T20" fmla="*/ 12 w 254"/>
                <a:gd name="T21" fmla="*/ 34 h 76"/>
                <a:gd name="T22" fmla="*/ 0 w 254"/>
                <a:gd name="T23" fmla="*/ 75 h 76"/>
                <a:gd name="T24" fmla="*/ 0 w 254"/>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4" h="76">
                  <a:moveTo>
                    <a:pt x="0" y="75"/>
                  </a:moveTo>
                  <a:lnTo>
                    <a:pt x="66" y="40"/>
                  </a:lnTo>
                  <a:lnTo>
                    <a:pt x="112" y="23"/>
                  </a:lnTo>
                  <a:lnTo>
                    <a:pt x="165" y="34"/>
                  </a:lnTo>
                  <a:lnTo>
                    <a:pt x="212" y="46"/>
                  </a:lnTo>
                  <a:lnTo>
                    <a:pt x="253" y="0"/>
                  </a:lnTo>
                  <a:lnTo>
                    <a:pt x="236" y="16"/>
                  </a:lnTo>
                  <a:lnTo>
                    <a:pt x="200" y="29"/>
                  </a:lnTo>
                  <a:lnTo>
                    <a:pt x="147" y="5"/>
                  </a:lnTo>
                  <a:lnTo>
                    <a:pt x="99" y="16"/>
                  </a:lnTo>
                  <a:lnTo>
                    <a:pt x="12" y="34"/>
                  </a:lnTo>
                  <a:lnTo>
                    <a:pt x="0" y="75"/>
                  </a:lnTo>
                </a:path>
              </a:pathLst>
            </a:custGeom>
            <a:solidFill>
              <a:srgbClr val="10416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8" name="Freeform 189"/>
            <p:cNvSpPr>
              <a:spLocks/>
            </p:cNvSpPr>
            <p:nvPr/>
          </p:nvSpPr>
          <p:spPr bwMode="auto">
            <a:xfrm>
              <a:off x="4978" y="4368"/>
              <a:ext cx="60" cy="282"/>
            </a:xfrm>
            <a:custGeom>
              <a:avLst/>
              <a:gdLst>
                <a:gd name="T0" fmla="*/ 52 w 60"/>
                <a:gd name="T1" fmla="*/ 0 h 282"/>
                <a:gd name="T2" fmla="*/ 35 w 60"/>
                <a:gd name="T3" fmla="*/ 63 h 282"/>
                <a:gd name="T4" fmla="*/ 0 w 60"/>
                <a:gd name="T5" fmla="*/ 281 h 282"/>
                <a:gd name="T6" fmla="*/ 23 w 60"/>
                <a:gd name="T7" fmla="*/ 281 h 282"/>
                <a:gd name="T8" fmla="*/ 46 w 60"/>
                <a:gd name="T9" fmla="*/ 81 h 282"/>
                <a:gd name="T10" fmla="*/ 59 w 60"/>
                <a:gd name="T11" fmla="*/ 5 h 282"/>
                <a:gd name="T12" fmla="*/ 52 w 60"/>
                <a:gd name="T13" fmla="*/ 0 h 282"/>
                <a:gd name="T14" fmla="*/ 52 w 60"/>
                <a:gd name="T15" fmla="*/ 0 h 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82">
                  <a:moveTo>
                    <a:pt x="52" y="0"/>
                  </a:moveTo>
                  <a:lnTo>
                    <a:pt x="35" y="63"/>
                  </a:lnTo>
                  <a:lnTo>
                    <a:pt x="0" y="281"/>
                  </a:lnTo>
                  <a:lnTo>
                    <a:pt x="23" y="281"/>
                  </a:lnTo>
                  <a:lnTo>
                    <a:pt x="46" y="81"/>
                  </a:lnTo>
                  <a:lnTo>
                    <a:pt x="59" y="5"/>
                  </a:lnTo>
                  <a:lnTo>
                    <a:pt x="52" y="0"/>
                  </a:lnTo>
                </a:path>
              </a:pathLst>
            </a:custGeom>
            <a:solidFill>
              <a:srgbClr val="72727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69" name="Freeform 190"/>
            <p:cNvSpPr>
              <a:spLocks/>
            </p:cNvSpPr>
            <p:nvPr/>
          </p:nvSpPr>
          <p:spPr bwMode="auto">
            <a:xfrm>
              <a:off x="5196" y="3665"/>
              <a:ext cx="205" cy="102"/>
            </a:xfrm>
            <a:custGeom>
              <a:avLst/>
              <a:gdLst>
                <a:gd name="T0" fmla="*/ 4 w 205"/>
                <a:gd name="T1" fmla="*/ 0 h 102"/>
                <a:gd name="T2" fmla="*/ 6 w 205"/>
                <a:gd name="T3" fmla="*/ 16 h 102"/>
                <a:gd name="T4" fmla="*/ 12 w 205"/>
                <a:gd name="T5" fmla="*/ 28 h 102"/>
                <a:gd name="T6" fmla="*/ 20 w 205"/>
                <a:gd name="T7" fmla="*/ 38 h 102"/>
                <a:gd name="T8" fmla="*/ 33 w 205"/>
                <a:gd name="T9" fmla="*/ 47 h 102"/>
                <a:gd name="T10" fmla="*/ 46 w 205"/>
                <a:gd name="T11" fmla="*/ 56 h 102"/>
                <a:gd name="T12" fmla="*/ 61 w 205"/>
                <a:gd name="T13" fmla="*/ 61 h 102"/>
                <a:gd name="T14" fmla="*/ 79 w 205"/>
                <a:gd name="T15" fmla="*/ 65 h 102"/>
                <a:gd name="T16" fmla="*/ 97 w 205"/>
                <a:gd name="T17" fmla="*/ 66 h 102"/>
                <a:gd name="T18" fmla="*/ 114 w 205"/>
                <a:gd name="T19" fmla="*/ 67 h 102"/>
                <a:gd name="T20" fmla="*/ 131 w 205"/>
                <a:gd name="T21" fmla="*/ 64 h 102"/>
                <a:gd name="T22" fmla="*/ 147 w 205"/>
                <a:gd name="T23" fmla="*/ 61 h 102"/>
                <a:gd name="T24" fmla="*/ 163 w 205"/>
                <a:gd name="T25" fmla="*/ 55 h 102"/>
                <a:gd name="T26" fmla="*/ 177 w 205"/>
                <a:gd name="T27" fmla="*/ 48 h 102"/>
                <a:gd name="T28" fmla="*/ 189 w 205"/>
                <a:gd name="T29" fmla="*/ 38 h 102"/>
                <a:gd name="T30" fmla="*/ 197 w 205"/>
                <a:gd name="T31" fmla="*/ 27 h 102"/>
                <a:gd name="T32" fmla="*/ 204 w 205"/>
                <a:gd name="T33" fmla="*/ 12 h 102"/>
                <a:gd name="T34" fmla="*/ 204 w 205"/>
                <a:gd name="T35" fmla="*/ 27 h 102"/>
                <a:gd name="T36" fmla="*/ 192 w 205"/>
                <a:gd name="T37" fmla="*/ 47 h 102"/>
                <a:gd name="T38" fmla="*/ 180 w 205"/>
                <a:gd name="T39" fmla="*/ 64 h 102"/>
                <a:gd name="T40" fmla="*/ 165 w 205"/>
                <a:gd name="T41" fmla="*/ 77 h 102"/>
                <a:gd name="T42" fmla="*/ 150 w 205"/>
                <a:gd name="T43" fmla="*/ 87 h 102"/>
                <a:gd name="T44" fmla="*/ 132 w 205"/>
                <a:gd name="T45" fmla="*/ 94 h 102"/>
                <a:gd name="T46" fmla="*/ 116 w 205"/>
                <a:gd name="T47" fmla="*/ 99 h 102"/>
                <a:gd name="T48" fmla="*/ 98 w 205"/>
                <a:gd name="T49" fmla="*/ 101 h 102"/>
                <a:gd name="T50" fmla="*/ 81 w 205"/>
                <a:gd name="T51" fmla="*/ 99 h 102"/>
                <a:gd name="T52" fmla="*/ 65 w 205"/>
                <a:gd name="T53" fmla="*/ 96 h 102"/>
                <a:gd name="T54" fmla="*/ 49 w 205"/>
                <a:gd name="T55" fmla="*/ 89 h 102"/>
                <a:gd name="T56" fmla="*/ 35 w 205"/>
                <a:gd name="T57" fmla="*/ 81 h 102"/>
                <a:gd name="T58" fmla="*/ 23 w 205"/>
                <a:gd name="T59" fmla="*/ 69 h 102"/>
                <a:gd name="T60" fmla="*/ 12 w 205"/>
                <a:gd name="T61" fmla="*/ 56 h 102"/>
                <a:gd name="T62" fmla="*/ 4 w 205"/>
                <a:gd name="T63" fmla="*/ 40 h 102"/>
                <a:gd name="T64" fmla="*/ 0 w 205"/>
                <a:gd name="T65" fmla="*/ 22 h 102"/>
                <a:gd name="T66" fmla="*/ 0 w 205"/>
                <a:gd name="T67" fmla="*/ 2 h 102"/>
                <a:gd name="T68" fmla="*/ 0 w 205"/>
                <a:gd name="T69" fmla="*/ 2 h 102"/>
                <a:gd name="T70" fmla="*/ 0 w 205"/>
                <a:gd name="T71" fmla="*/ 2 h 102"/>
                <a:gd name="T72" fmla="*/ 0 w 205"/>
                <a:gd name="T73" fmla="*/ 2 h 102"/>
                <a:gd name="T74" fmla="*/ 0 w 205"/>
                <a:gd name="T75" fmla="*/ 2 h 102"/>
                <a:gd name="T76" fmla="*/ 0 w 205"/>
                <a:gd name="T77" fmla="*/ 2 h 102"/>
                <a:gd name="T78" fmla="*/ 0 w 205"/>
                <a:gd name="T79" fmla="*/ 2 h 102"/>
                <a:gd name="T80" fmla="*/ 0 w 205"/>
                <a:gd name="T81" fmla="*/ 2 h 102"/>
                <a:gd name="T82" fmla="*/ 1 w 205"/>
                <a:gd name="T83" fmla="*/ 2 h 102"/>
                <a:gd name="T84" fmla="*/ 1 w 205"/>
                <a:gd name="T85" fmla="*/ 2 h 102"/>
                <a:gd name="T86" fmla="*/ 1 w 205"/>
                <a:gd name="T87" fmla="*/ 2 h 102"/>
                <a:gd name="T88" fmla="*/ 1 w 205"/>
                <a:gd name="T89" fmla="*/ 2 h 102"/>
                <a:gd name="T90" fmla="*/ 2 w 205"/>
                <a:gd name="T91" fmla="*/ 2 h 102"/>
                <a:gd name="T92" fmla="*/ 2 w 205"/>
                <a:gd name="T93" fmla="*/ 2 h 102"/>
                <a:gd name="T94" fmla="*/ 2 w 205"/>
                <a:gd name="T95" fmla="*/ 2 h 102"/>
                <a:gd name="T96" fmla="*/ 2 w 205"/>
                <a:gd name="T97" fmla="*/ 2 h 102"/>
                <a:gd name="T98" fmla="*/ 4 w 205"/>
                <a:gd name="T99" fmla="*/ 0 h 102"/>
                <a:gd name="T100" fmla="*/ 4 w 205"/>
                <a:gd name="T101" fmla="*/ 0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5" h="102">
                  <a:moveTo>
                    <a:pt x="4" y="0"/>
                  </a:moveTo>
                  <a:lnTo>
                    <a:pt x="6" y="16"/>
                  </a:lnTo>
                  <a:lnTo>
                    <a:pt x="12" y="28"/>
                  </a:lnTo>
                  <a:lnTo>
                    <a:pt x="20" y="38"/>
                  </a:lnTo>
                  <a:lnTo>
                    <a:pt x="33" y="47"/>
                  </a:lnTo>
                  <a:lnTo>
                    <a:pt x="46" y="56"/>
                  </a:lnTo>
                  <a:lnTo>
                    <a:pt x="61" y="61"/>
                  </a:lnTo>
                  <a:lnTo>
                    <a:pt x="79" y="65"/>
                  </a:lnTo>
                  <a:lnTo>
                    <a:pt x="97" y="66"/>
                  </a:lnTo>
                  <a:lnTo>
                    <a:pt x="114" y="67"/>
                  </a:lnTo>
                  <a:lnTo>
                    <a:pt x="131" y="64"/>
                  </a:lnTo>
                  <a:lnTo>
                    <a:pt x="147" y="61"/>
                  </a:lnTo>
                  <a:lnTo>
                    <a:pt x="163" y="55"/>
                  </a:lnTo>
                  <a:lnTo>
                    <a:pt x="177" y="48"/>
                  </a:lnTo>
                  <a:lnTo>
                    <a:pt x="189" y="38"/>
                  </a:lnTo>
                  <a:lnTo>
                    <a:pt x="197" y="27"/>
                  </a:lnTo>
                  <a:lnTo>
                    <a:pt x="204" y="12"/>
                  </a:lnTo>
                  <a:lnTo>
                    <a:pt x="204" y="27"/>
                  </a:lnTo>
                  <a:lnTo>
                    <a:pt x="192" y="47"/>
                  </a:lnTo>
                  <a:lnTo>
                    <a:pt x="180" y="64"/>
                  </a:lnTo>
                  <a:lnTo>
                    <a:pt x="165" y="77"/>
                  </a:lnTo>
                  <a:lnTo>
                    <a:pt x="150" y="87"/>
                  </a:lnTo>
                  <a:lnTo>
                    <a:pt x="132" y="94"/>
                  </a:lnTo>
                  <a:lnTo>
                    <a:pt x="116" y="99"/>
                  </a:lnTo>
                  <a:lnTo>
                    <a:pt x="98" y="101"/>
                  </a:lnTo>
                  <a:lnTo>
                    <a:pt x="81" y="99"/>
                  </a:lnTo>
                  <a:lnTo>
                    <a:pt x="65" y="96"/>
                  </a:lnTo>
                  <a:lnTo>
                    <a:pt x="49" y="89"/>
                  </a:lnTo>
                  <a:lnTo>
                    <a:pt x="35" y="81"/>
                  </a:lnTo>
                  <a:lnTo>
                    <a:pt x="23" y="69"/>
                  </a:lnTo>
                  <a:lnTo>
                    <a:pt x="12" y="56"/>
                  </a:lnTo>
                  <a:lnTo>
                    <a:pt x="4" y="40"/>
                  </a:lnTo>
                  <a:lnTo>
                    <a:pt x="0" y="22"/>
                  </a:lnTo>
                  <a:lnTo>
                    <a:pt x="0" y="2"/>
                  </a:lnTo>
                  <a:lnTo>
                    <a:pt x="1" y="2"/>
                  </a:lnTo>
                  <a:lnTo>
                    <a:pt x="2" y="2"/>
                  </a:lnTo>
                  <a:lnTo>
                    <a:pt x="4" y="0"/>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0" name="Freeform 191"/>
            <p:cNvSpPr>
              <a:spLocks/>
            </p:cNvSpPr>
            <p:nvPr/>
          </p:nvSpPr>
          <p:spPr bwMode="auto">
            <a:xfrm>
              <a:off x="5273" y="3566"/>
              <a:ext cx="133" cy="162"/>
            </a:xfrm>
            <a:custGeom>
              <a:avLst/>
              <a:gdLst>
                <a:gd name="T0" fmla="*/ 52 w 133"/>
                <a:gd name="T1" fmla="*/ 146 h 162"/>
                <a:gd name="T2" fmla="*/ 71 w 133"/>
                <a:gd name="T3" fmla="*/ 143 h 162"/>
                <a:gd name="T4" fmla="*/ 88 w 133"/>
                <a:gd name="T5" fmla="*/ 135 h 162"/>
                <a:gd name="T6" fmla="*/ 102 w 133"/>
                <a:gd name="T7" fmla="*/ 126 h 162"/>
                <a:gd name="T8" fmla="*/ 114 w 133"/>
                <a:gd name="T9" fmla="*/ 117 h 162"/>
                <a:gd name="T10" fmla="*/ 122 w 133"/>
                <a:gd name="T11" fmla="*/ 107 h 162"/>
                <a:gd name="T12" fmla="*/ 128 w 133"/>
                <a:gd name="T13" fmla="*/ 99 h 162"/>
                <a:gd name="T14" fmla="*/ 130 w 133"/>
                <a:gd name="T15" fmla="*/ 95 h 162"/>
                <a:gd name="T16" fmla="*/ 130 w 133"/>
                <a:gd name="T17" fmla="*/ 91 h 162"/>
                <a:gd name="T18" fmla="*/ 127 w 133"/>
                <a:gd name="T19" fmla="*/ 84 h 162"/>
                <a:gd name="T20" fmla="*/ 125 w 133"/>
                <a:gd name="T21" fmla="*/ 73 h 162"/>
                <a:gd name="T22" fmla="*/ 121 w 133"/>
                <a:gd name="T23" fmla="*/ 58 h 162"/>
                <a:gd name="T24" fmla="*/ 115 w 133"/>
                <a:gd name="T25" fmla="*/ 41 h 162"/>
                <a:gd name="T26" fmla="*/ 106 w 133"/>
                <a:gd name="T27" fmla="*/ 26 h 162"/>
                <a:gd name="T28" fmla="*/ 96 w 133"/>
                <a:gd name="T29" fmla="*/ 13 h 162"/>
                <a:gd name="T30" fmla="*/ 81 w 133"/>
                <a:gd name="T31" fmla="*/ 3 h 162"/>
                <a:gd name="T32" fmla="*/ 62 w 133"/>
                <a:gd name="T33" fmla="*/ 0 h 162"/>
                <a:gd name="T34" fmla="*/ 45 w 133"/>
                <a:gd name="T35" fmla="*/ 5 h 162"/>
                <a:gd name="T36" fmla="*/ 33 w 133"/>
                <a:gd name="T37" fmla="*/ 20 h 162"/>
                <a:gd name="T38" fmla="*/ 27 w 133"/>
                <a:gd name="T39" fmla="*/ 40 h 162"/>
                <a:gd name="T40" fmla="*/ 23 w 133"/>
                <a:gd name="T41" fmla="*/ 64 h 162"/>
                <a:gd name="T42" fmla="*/ 19 w 133"/>
                <a:gd name="T43" fmla="*/ 90 h 162"/>
                <a:gd name="T44" fmla="*/ 17 w 133"/>
                <a:gd name="T45" fmla="*/ 116 h 162"/>
                <a:gd name="T46" fmla="*/ 13 w 133"/>
                <a:gd name="T47" fmla="*/ 140 h 162"/>
                <a:gd name="T48" fmla="*/ 8 w 133"/>
                <a:gd name="T49" fmla="*/ 155 h 162"/>
                <a:gd name="T50" fmla="*/ 4 w 133"/>
                <a:gd name="T51" fmla="*/ 160 h 162"/>
                <a:gd name="T52" fmla="*/ 1 w 133"/>
                <a:gd name="T53" fmla="*/ 161 h 162"/>
                <a:gd name="T54" fmla="*/ 0 w 133"/>
                <a:gd name="T55" fmla="*/ 158 h 162"/>
                <a:gd name="T56" fmla="*/ 0 w 133"/>
                <a:gd name="T57" fmla="*/ 155 h 162"/>
                <a:gd name="T58" fmla="*/ 6 w 133"/>
                <a:gd name="T59" fmla="*/ 151 h 162"/>
                <a:gd name="T60" fmla="*/ 15 w 133"/>
                <a:gd name="T61" fmla="*/ 148 h 162"/>
                <a:gd name="T62" fmla="*/ 31 w 133"/>
                <a:gd name="T63" fmla="*/ 146 h 162"/>
                <a:gd name="T64" fmla="*/ 43 w 133"/>
                <a:gd name="T65" fmla="*/ 145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62">
                  <a:moveTo>
                    <a:pt x="43" y="145"/>
                  </a:moveTo>
                  <a:lnTo>
                    <a:pt x="52" y="146"/>
                  </a:lnTo>
                  <a:lnTo>
                    <a:pt x="63" y="145"/>
                  </a:lnTo>
                  <a:lnTo>
                    <a:pt x="71" y="143"/>
                  </a:lnTo>
                  <a:lnTo>
                    <a:pt x="81" y="139"/>
                  </a:lnTo>
                  <a:lnTo>
                    <a:pt x="88" y="135"/>
                  </a:lnTo>
                  <a:lnTo>
                    <a:pt x="96" y="131"/>
                  </a:lnTo>
                  <a:lnTo>
                    <a:pt x="102" y="126"/>
                  </a:lnTo>
                  <a:lnTo>
                    <a:pt x="109" y="121"/>
                  </a:lnTo>
                  <a:lnTo>
                    <a:pt x="114" y="117"/>
                  </a:lnTo>
                  <a:lnTo>
                    <a:pt x="118" y="111"/>
                  </a:lnTo>
                  <a:lnTo>
                    <a:pt x="122" y="107"/>
                  </a:lnTo>
                  <a:lnTo>
                    <a:pt x="126" y="102"/>
                  </a:lnTo>
                  <a:lnTo>
                    <a:pt x="128" y="99"/>
                  </a:lnTo>
                  <a:lnTo>
                    <a:pt x="130" y="97"/>
                  </a:lnTo>
                  <a:lnTo>
                    <a:pt x="130" y="95"/>
                  </a:lnTo>
                  <a:lnTo>
                    <a:pt x="132" y="93"/>
                  </a:lnTo>
                  <a:lnTo>
                    <a:pt x="130" y="91"/>
                  </a:lnTo>
                  <a:lnTo>
                    <a:pt x="129" y="88"/>
                  </a:lnTo>
                  <a:lnTo>
                    <a:pt x="127" y="84"/>
                  </a:lnTo>
                  <a:lnTo>
                    <a:pt x="127" y="78"/>
                  </a:lnTo>
                  <a:lnTo>
                    <a:pt x="125" y="73"/>
                  </a:lnTo>
                  <a:lnTo>
                    <a:pt x="124" y="65"/>
                  </a:lnTo>
                  <a:lnTo>
                    <a:pt x="121" y="58"/>
                  </a:lnTo>
                  <a:lnTo>
                    <a:pt x="119" y="49"/>
                  </a:lnTo>
                  <a:lnTo>
                    <a:pt x="115" y="41"/>
                  </a:lnTo>
                  <a:lnTo>
                    <a:pt x="111" y="34"/>
                  </a:lnTo>
                  <a:lnTo>
                    <a:pt x="106" y="26"/>
                  </a:lnTo>
                  <a:lnTo>
                    <a:pt x="102" y="19"/>
                  </a:lnTo>
                  <a:lnTo>
                    <a:pt x="96" y="13"/>
                  </a:lnTo>
                  <a:lnTo>
                    <a:pt x="89" y="8"/>
                  </a:lnTo>
                  <a:lnTo>
                    <a:pt x="81" y="3"/>
                  </a:lnTo>
                  <a:lnTo>
                    <a:pt x="74" y="0"/>
                  </a:lnTo>
                  <a:lnTo>
                    <a:pt x="62" y="0"/>
                  </a:lnTo>
                  <a:lnTo>
                    <a:pt x="53" y="1"/>
                  </a:lnTo>
                  <a:lnTo>
                    <a:pt x="45" y="5"/>
                  </a:lnTo>
                  <a:lnTo>
                    <a:pt x="39" y="11"/>
                  </a:lnTo>
                  <a:lnTo>
                    <a:pt x="33" y="20"/>
                  </a:lnTo>
                  <a:lnTo>
                    <a:pt x="30" y="29"/>
                  </a:lnTo>
                  <a:lnTo>
                    <a:pt x="27" y="40"/>
                  </a:lnTo>
                  <a:lnTo>
                    <a:pt x="25" y="51"/>
                  </a:lnTo>
                  <a:lnTo>
                    <a:pt x="23" y="64"/>
                  </a:lnTo>
                  <a:lnTo>
                    <a:pt x="21" y="77"/>
                  </a:lnTo>
                  <a:lnTo>
                    <a:pt x="19" y="90"/>
                  </a:lnTo>
                  <a:lnTo>
                    <a:pt x="19" y="103"/>
                  </a:lnTo>
                  <a:lnTo>
                    <a:pt x="17" y="116"/>
                  </a:lnTo>
                  <a:lnTo>
                    <a:pt x="15" y="129"/>
                  </a:lnTo>
                  <a:lnTo>
                    <a:pt x="13" y="140"/>
                  </a:lnTo>
                  <a:lnTo>
                    <a:pt x="11" y="150"/>
                  </a:lnTo>
                  <a:lnTo>
                    <a:pt x="8" y="155"/>
                  </a:lnTo>
                  <a:lnTo>
                    <a:pt x="6" y="158"/>
                  </a:lnTo>
                  <a:lnTo>
                    <a:pt x="4" y="160"/>
                  </a:lnTo>
                  <a:lnTo>
                    <a:pt x="3" y="160"/>
                  </a:lnTo>
                  <a:lnTo>
                    <a:pt x="1" y="161"/>
                  </a:lnTo>
                  <a:lnTo>
                    <a:pt x="0" y="160"/>
                  </a:lnTo>
                  <a:lnTo>
                    <a:pt x="0" y="158"/>
                  </a:lnTo>
                  <a:lnTo>
                    <a:pt x="0" y="156"/>
                  </a:lnTo>
                  <a:lnTo>
                    <a:pt x="0" y="155"/>
                  </a:lnTo>
                  <a:lnTo>
                    <a:pt x="3" y="153"/>
                  </a:lnTo>
                  <a:lnTo>
                    <a:pt x="6" y="151"/>
                  </a:lnTo>
                  <a:lnTo>
                    <a:pt x="10" y="149"/>
                  </a:lnTo>
                  <a:lnTo>
                    <a:pt x="15" y="148"/>
                  </a:lnTo>
                  <a:lnTo>
                    <a:pt x="23" y="146"/>
                  </a:lnTo>
                  <a:lnTo>
                    <a:pt x="31" y="146"/>
                  </a:lnTo>
                  <a:lnTo>
                    <a:pt x="43" y="145"/>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1" name="Freeform 192"/>
            <p:cNvSpPr>
              <a:spLocks/>
            </p:cNvSpPr>
            <p:nvPr/>
          </p:nvSpPr>
          <p:spPr bwMode="auto">
            <a:xfrm>
              <a:off x="5295" y="3584"/>
              <a:ext cx="99" cy="116"/>
            </a:xfrm>
            <a:custGeom>
              <a:avLst/>
              <a:gdLst>
                <a:gd name="T0" fmla="*/ 66 w 99"/>
                <a:gd name="T1" fmla="*/ 111 h 116"/>
                <a:gd name="T2" fmla="*/ 76 w 99"/>
                <a:gd name="T3" fmla="*/ 107 h 116"/>
                <a:gd name="T4" fmla="*/ 84 w 99"/>
                <a:gd name="T5" fmla="*/ 103 h 116"/>
                <a:gd name="T6" fmla="*/ 89 w 99"/>
                <a:gd name="T7" fmla="*/ 98 h 116"/>
                <a:gd name="T8" fmla="*/ 93 w 99"/>
                <a:gd name="T9" fmla="*/ 92 h 116"/>
                <a:gd name="T10" fmla="*/ 95 w 99"/>
                <a:gd name="T11" fmla="*/ 88 h 116"/>
                <a:gd name="T12" fmla="*/ 97 w 99"/>
                <a:gd name="T13" fmla="*/ 83 h 116"/>
                <a:gd name="T14" fmla="*/ 98 w 99"/>
                <a:gd name="T15" fmla="*/ 80 h 116"/>
                <a:gd name="T16" fmla="*/ 97 w 99"/>
                <a:gd name="T17" fmla="*/ 78 h 116"/>
                <a:gd name="T18" fmla="*/ 97 w 99"/>
                <a:gd name="T19" fmla="*/ 72 h 116"/>
                <a:gd name="T20" fmla="*/ 96 w 99"/>
                <a:gd name="T21" fmla="*/ 62 h 116"/>
                <a:gd name="T22" fmla="*/ 95 w 99"/>
                <a:gd name="T23" fmla="*/ 51 h 116"/>
                <a:gd name="T24" fmla="*/ 92 w 99"/>
                <a:gd name="T25" fmla="*/ 38 h 116"/>
                <a:gd name="T26" fmla="*/ 87 w 99"/>
                <a:gd name="T27" fmla="*/ 25 h 116"/>
                <a:gd name="T28" fmla="*/ 80 w 99"/>
                <a:gd name="T29" fmla="*/ 14 h 116"/>
                <a:gd name="T30" fmla="*/ 69 w 99"/>
                <a:gd name="T31" fmla="*/ 6 h 116"/>
                <a:gd name="T32" fmla="*/ 55 w 99"/>
                <a:gd name="T33" fmla="*/ 2 h 116"/>
                <a:gd name="T34" fmla="*/ 41 w 99"/>
                <a:gd name="T35" fmla="*/ 0 h 116"/>
                <a:gd name="T36" fmla="*/ 33 w 99"/>
                <a:gd name="T37" fmla="*/ 2 h 116"/>
                <a:gd name="T38" fmla="*/ 26 w 99"/>
                <a:gd name="T39" fmla="*/ 6 h 116"/>
                <a:gd name="T40" fmla="*/ 20 w 99"/>
                <a:gd name="T41" fmla="*/ 13 h 116"/>
                <a:gd name="T42" fmla="*/ 17 w 99"/>
                <a:gd name="T43" fmla="*/ 23 h 116"/>
                <a:gd name="T44" fmla="*/ 11 w 99"/>
                <a:gd name="T45" fmla="*/ 36 h 116"/>
                <a:gd name="T46" fmla="*/ 6 w 99"/>
                <a:gd name="T47" fmla="*/ 53 h 116"/>
                <a:gd name="T48" fmla="*/ 2 w 99"/>
                <a:gd name="T49" fmla="*/ 67 h 116"/>
                <a:gd name="T50" fmla="*/ 0 w 99"/>
                <a:gd name="T51" fmla="*/ 79 h 116"/>
                <a:gd name="T52" fmla="*/ 0 w 99"/>
                <a:gd name="T53" fmla="*/ 88 h 116"/>
                <a:gd name="T54" fmla="*/ 4 w 99"/>
                <a:gd name="T55" fmla="*/ 98 h 116"/>
                <a:gd name="T56" fmla="*/ 11 w 99"/>
                <a:gd name="T57" fmla="*/ 106 h 116"/>
                <a:gd name="T58" fmla="*/ 21 w 99"/>
                <a:gd name="T59" fmla="*/ 112 h 116"/>
                <a:gd name="T60" fmla="*/ 34 w 99"/>
                <a:gd name="T61" fmla="*/ 115 h 116"/>
                <a:gd name="T62" fmla="*/ 51 w 99"/>
                <a:gd name="T63" fmla="*/ 114 h 116"/>
                <a:gd name="T64" fmla="*/ 61 w 99"/>
                <a:gd name="T65" fmla="*/ 111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116">
                  <a:moveTo>
                    <a:pt x="61" y="111"/>
                  </a:moveTo>
                  <a:lnTo>
                    <a:pt x="66" y="111"/>
                  </a:lnTo>
                  <a:lnTo>
                    <a:pt x="72" y="109"/>
                  </a:lnTo>
                  <a:lnTo>
                    <a:pt x="76" y="107"/>
                  </a:lnTo>
                  <a:lnTo>
                    <a:pt x="81" y="105"/>
                  </a:lnTo>
                  <a:lnTo>
                    <a:pt x="84" y="103"/>
                  </a:lnTo>
                  <a:lnTo>
                    <a:pt x="87" y="100"/>
                  </a:lnTo>
                  <a:lnTo>
                    <a:pt x="89" y="98"/>
                  </a:lnTo>
                  <a:lnTo>
                    <a:pt x="92" y="94"/>
                  </a:lnTo>
                  <a:lnTo>
                    <a:pt x="93" y="92"/>
                  </a:lnTo>
                  <a:lnTo>
                    <a:pt x="95" y="90"/>
                  </a:lnTo>
                  <a:lnTo>
                    <a:pt x="95" y="88"/>
                  </a:lnTo>
                  <a:lnTo>
                    <a:pt x="97" y="85"/>
                  </a:lnTo>
                  <a:lnTo>
                    <a:pt x="97" y="83"/>
                  </a:lnTo>
                  <a:lnTo>
                    <a:pt x="98" y="81"/>
                  </a:lnTo>
                  <a:lnTo>
                    <a:pt x="98" y="80"/>
                  </a:lnTo>
                  <a:lnTo>
                    <a:pt x="98" y="79"/>
                  </a:lnTo>
                  <a:lnTo>
                    <a:pt x="97" y="78"/>
                  </a:lnTo>
                  <a:lnTo>
                    <a:pt x="97" y="75"/>
                  </a:lnTo>
                  <a:lnTo>
                    <a:pt x="97" y="72"/>
                  </a:lnTo>
                  <a:lnTo>
                    <a:pt x="97" y="67"/>
                  </a:lnTo>
                  <a:lnTo>
                    <a:pt x="96" y="62"/>
                  </a:lnTo>
                  <a:lnTo>
                    <a:pt x="96" y="57"/>
                  </a:lnTo>
                  <a:lnTo>
                    <a:pt x="95" y="51"/>
                  </a:lnTo>
                  <a:lnTo>
                    <a:pt x="95" y="43"/>
                  </a:lnTo>
                  <a:lnTo>
                    <a:pt x="92" y="38"/>
                  </a:lnTo>
                  <a:lnTo>
                    <a:pt x="90" y="31"/>
                  </a:lnTo>
                  <a:lnTo>
                    <a:pt x="87" y="25"/>
                  </a:lnTo>
                  <a:lnTo>
                    <a:pt x="85" y="19"/>
                  </a:lnTo>
                  <a:lnTo>
                    <a:pt x="80" y="14"/>
                  </a:lnTo>
                  <a:lnTo>
                    <a:pt x="75" y="10"/>
                  </a:lnTo>
                  <a:lnTo>
                    <a:pt x="69" y="6"/>
                  </a:lnTo>
                  <a:lnTo>
                    <a:pt x="63" y="2"/>
                  </a:lnTo>
                  <a:lnTo>
                    <a:pt x="55" y="2"/>
                  </a:lnTo>
                  <a:lnTo>
                    <a:pt x="48" y="0"/>
                  </a:lnTo>
                  <a:lnTo>
                    <a:pt x="41" y="0"/>
                  </a:lnTo>
                  <a:lnTo>
                    <a:pt x="37" y="0"/>
                  </a:lnTo>
                  <a:lnTo>
                    <a:pt x="33" y="2"/>
                  </a:lnTo>
                  <a:lnTo>
                    <a:pt x="29" y="3"/>
                  </a:lnTo>
                  <a:lnTo>
                    <a:pt x="26" y="6"/>
                  </a:lnTo>
                  <a:lnTo>
                    <a:pt x="24" y="8"/>
                  </a:lnTo>
                  <a:lnTo>
                    <a:pt x="20" y="13"/>
                  </a:lnTo>
                  <a:lnTo>
                    <a:pt x="18" y="18"/>
                  </a:lnTo>
                  <a:lnTo>
                    <a:pt x="17" y="23"/>
                  </a:lnTo>
                  <a:lnTo>
                    <a:pt x="15" y="29"/>
                  </a:lnTo>
                  <a:lnTo>
                    <a:pt x="11" y="36"/>
                  </a:lnTo>
                  <a:lnTo>
                    <a:pt x="9" y="44"/>
                  </a:lnTo>
                  <a:lnTo>
                    <a:pt x="6" y="53"/>
                  </a:lnTo>
                  <a:lnTo>
                    <a:pt x="4" y="61"/>
                  </a:lnTo>
                  <a:lnTo>
                    <a:pt x="2" y="67"/>
                  </a:lnTo>
                  <a:lnTo>
                    <a:pt x="1" y="73"/>
                  </a:lnTo>
                  <a:lnTo>
                    <a:pt x="0" y="79"/>
                  </a:lnTo>
                  <a:lnTo>
                    <a:pt x="0" y="83"/>
                  </a:lnTo>
                  <a:lnTo>
                    <a:pt x="0" y="88"/>
                  </a:lnTo>
                  <a:lnTo>
                    <a:pt x="2" y="93"/>
                  </a:lnTo>
                  <a:lnTo>
                    <a:pt x="4" y="98"/>
                  </a:lnTo>
                  <a:lnTo>
                    <a:pt x="8" y="101"/>
                  </a:lnTo>
                  <a:lnTo>
                    <a:pt x="11" y="106"/>
                  </a:lnTo>
                  <a:lnTo>
                    <a:pt x="15" y="110"/>
                  </a:lnTo>
                  <a:lnTo>
                    <a:pt x="21" y="112"/>
                  </a:lnTo>
                  <a:lnTo>
                    <a:pt x="27" y="113"/>
                  </a:lnTo>
                  <a:lnTo>
                    <a:pt x="34" y="115"/>
                  </a:lnTo>
                  <a:lnTo>
                    <a:pt x="42" y="115"/>
                  </a:lnTo>
                  <a:lnTo>
                    <a:pt x="51" y="114"/>
                  </a:lnTo>
                  <a:lnTo>
                    <a:pt x="61" y="111"/>
                  </a:lnTo>
                </a:path>
              </a:pathLst>
            </a:custGeom>
            <a:solidFill>
              <a:srgbClr val="F1F1B4"/>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2" name="Freeform 193"/>
            <p:cNvSpPr>
              <a:spLocks/>
            </p:cNvSpPr>
            <p:nvPr/>
          </p:nvSpPr>
          <p:spPr bwMode="auto">
            <a:xfrm>
              <a:off x="5206" y="3576"/>
              <a:ext cx="193" cy="158"/>
            </a:xfrm>
            <a:custGeom>
              <a:avLst/>
              <a:gdLst>
                <a:gd name="T0" fmla="*/ 18 w 193"/>
                <a:gd name="T1" fmla="*/ 135 h 158"/>
                <a:gd name="T2" fmla="*/ 60 w 193"/>
                <a:gd name="T3" fmla="*/ 155 h 158"/>
                <a:gd name="T4" fmla="*/ 172 w 193"/>
                <a:gd name="T5" fmla="*/ 134 h 158"/>
                <a:gd name="T6" fmla="*/ 192 w 193"/>
                <a:gd name="T7" fmla="*/ 105 h 158"/>
                <a:gd name="T8" fmla="*/ 191 w 193"/>
                <a:gd name="T9" fmla="*/ 75 h 158"/>
                <a:gd name="T10" fmla="*/ 185 w 193"/>
                <a:gd name="T11" fmla="*/ 50 h 158"/>
                <a:gd name="T12" fmla="*/ 179 w 193"/>
                <a:gd name="T13" fmla="*/ 32 h 158"/>
                <a:gd name="T14" fmla="*/ 182 w 193"/>
                <a:gd name="T15" fmla="*/ 38 h 158"/>
                <a:gd name="T16" fmla="*/ 174 w 193"/>
                <a:gd name="T17" fmla="*/ 33 h 158"/>
                <a:gd name="T18" fmla="*/ 172 w 193"/>
                <a:gd name="T19" fmla="*/ 34 h 158"/>
                <a:gd name="T20" fmla="*/ 171 w 193"/>
                <a:gd name="T21" fmla="*/ 39 h 158"/>
                <a:gd name="T22" fmla="*/ 162 w 193"/>
                <a:gd name="T23" fmla="*/ 26 h 158"/>
                <a:gd name="T24" fmla="*/ 150 w 193"/>
                <a:gd name="T25" fmla="*/ 12 h 158"/>
                <a:gd name="T26" fmla="*/ 137 w 193"/>
                <a:gd name="T27" fmla="*/ 3 h 158"/>
                <a:gd name="T28" fmla="*/ 131 w 193"/>
                <a:gd name="T29" fmla="*/ 2 h 158"/>
                <a:gd name="T30" fmla="*/ 136 w 193"/>
                <a:gd name="T31" fmla="*/ 11 h 158"/>
                <a:gd name="T32" fmla="*/ 148 w 193"/>
                <a:gd name="T33" fmla="*/ 32 h 158"/>
                <a:gd name="T34" fmla="*/ 159 w 193"/>
                <a:gd name="T35" fmla="*/ 76 h 158"/>
                <a:gd name="T36" fmla="*/ 164 w 193"/>
                <a:gd name="T37" fmla="*/ 121 h 158"/>
                <a:gd name="T38" fmla="*/ 156 w 193"/>
                <a:gd name="T39" fmla="*/ 110 h 158"/>
                <a:gd name="T40" fmla="*/ 148 w 193"/>
                <a:gd name="T41" fmla="*/ 73 h 158"/>
                <a:gd name="T42" fmla="*/ 142 w 193"/>
                <a:gd name="T43" fmla="*/ 40 h 158"/>
                <a:gd name="T44" fmla="*/ 137 w 193"/>
                <a:gd name="T45" fmla="*/ 31 h 158"/>
                <a:gd name="T46" fmla="*/ 128 w 193"/>
                <a:gd name="T47" fmla="*/ 18 h 158"/>
                <a:gd name="T48" fmla="*/ 128 w 193"/>
                <a:gd name="T49" fmla="*/ 30 h 158"/>
                <a:gd name="T50" fmla="*/ 126 w 193"/>
                <a:gd name="T51" fmla="*/ 48 h 158"/>
                <a:gd name="T52" fmla="*/ 122 w 193"/>
                <a:gd name="T53" fmla="*/ 56 h 158"/>
                <a:gd name="T54" fmla="*/ 120 w 193"/>
                <a:gd name="T55" fmla="*/ 31 h 158"/>
                <a:gd name="T56" fmla="*/ 120 w 193"/>
                <a:gd name="T57" fmla="*/ 20 h 158"/>
                <a:gd name="T58" fmla="*/ 120 w 193"/>
                <a:gd name="T59" fmla="*/ 9 h 158"/>
                <a:gd name="T60" fmla="*/ 114 w 193"/>
                <a:gd name="T61" fmla="*/ 8 h 158"/>
                <a:gd name="T62" fmla="*/ 108 w 193"/>
                <a:gd name="T63" fmla="*/ 32 h 158"/>
                <a:gd name="T64" fmla="*/ 96 w 193"/>
                <a:gd name="T65" fmla="*/ 121 h 158"/>
                <a:gd name="T66" fmla="*/ 81 w 193"/>
                <a:gd name="T67" fmla="*/ 136 h 158"/>
                <a:gd name="T68" fmla="*/ 63 w 193"/>
                <a:gd name="T69" fmla="*/ 130 h 158"/>
                <a:gd name="T70" fmla="*/ 70 w 193"/>
                <a:gd name="T71" fmla="*/ 61 h 158"/>
                <a:gd name="T72" fmla="*/ 74 w 193"/>
                <a:gd name="T73" fmla="*/ 38 h 158"/>
                <a:gd name="T74" fmla="*/ 80 w 193"/>
                <a:gd name="T75" fmla="*/ 18 h 158"/>
                <a:gd name="T76" fmla="*/ 82 w 193"/>
                <a:gd name="T77" fmla="*/ 9 h 158"/>
                <a:gd name="T78" fmla="*/ 75 w 193"/>
                <a:gd name="T79" fmla="*/ 16 h 158"/>
                <a:gd name="T80" fmla="*/ 75 w 193"/>
                <a:gd name="T81" fmla="*/ 14 h 158"/>
                <a:gd name="T82" fmla="*/ 73 w 193"/>
                <a:gd name="T83" fmla="*/ 11 h 158"/>
                <a:gd name="T84" fmla="*/ 68 w 193"/>
                <a:gd name="T85" fmla="*/ 10 h 158"/>
                <a:gd name="T86" fmla="*/ 61 w 193"/>
                <a:gd name="T87" fmla="*/ 16 h 158"/>
                <a:gd name="T88" fmla="*/ 46 w 193"/>
                <a:gd name="T89" fmla="*/ 63 h 158"/>
                <a:gd name="T90" fmla="*/ 43 w 193"/>
                <a:gd name="T91" fmla="*/ 58 h 158"/>
                <a:gd name="T92" fmla="*/ 47 w 193"/>
                <a:gd name="T93" fmla="*/ 26 h 158"/>
                <a:gd name="T94" fmla="*/ 60 w 193"/>
                <a:gd name="T95" fmla="*/ 1 h 158"/>
                <a:gd name="T96" fmla="*/ 47 w 193"/>
                <a:gd name="T97" fmla="*/ 16 h 158"/>
                <a:gd name="T98" fmla="*/ 32 w 193"/>
                <a:gd name="T99" fmla="*/ 58 h 158"/>
                <a:gd name="T100" fmla="*/ 19 w 193"/>
                <a:gd name="T101" fmla="*/ 103 h 158"/>
                <a:gd name="T102" fmla="*/ 20 w 193"/>
                <a:gd name="T103" fmla="*/ 70 h 158"/>
                <a:gd name="T104" fmla="*/ 25 w 193"/>
                <a:gd name="T105" fmla="*/ 42 h 158"/>
                <a:gd name="T106" fmla="*/ 20 w 193"/>
                <a:gd name="T107" fmla="*/ 41 h 158"/>
                <a:gd name="T108" fmla="*/ 11 w 193"/>
                <a:gd name="T109" fmla="*/ 52 h 158"/>
                <a:gd name="T110" fmla="*/ 8 w 193"/>
                <a:gd name="T111" fmla="*/ 71 h 158"/>
                <a:gd name="T112" fmla="*/ 2 w 193"/>
                <a:gd name="T113" fmla="*/ 98 h 158"/>
                <a:gd name="T114" fmla="*/ 1 w 193"/>
                <a:gd name="T115" fmla="*/ 109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 h="158">
                  <a:moveTo>
                    <a:pt x="0" y="115"/>
                  </a:moveTo>
                  <a:lnTo>
                    <a:pt x="0" y="116"/>
                  </a:lnTo>
                  <a:lnTo>
                    <a:pt x="1" y="117"/>
                  </a:lnTo>
                  <a:lnTo>
                    <a:pt x="2" y="119"/>
                  </a:lnTo>
                  <a:lnTo>
                    <a:pt x="3" y="119"/>
                  </a:lnTo>
                  <a:lnTo>
                    <a:pt x="4" y="121"/>
                  </a:lnTo>
                  <a:lnTo>
                    <a:pt x="6" y="123"/>
                  </a:lnTo>
                  <a:lnTo>
                    <a:pt x="8" y="125"/>
                  </a:lnTo>
                  <a:lnTo>
                    <a:pt x="12" y="127"/>
                  </a:lnTo>
                  <a:lnTo>
                    <a:pt x="13" y="131"/>
                  </a:lnTo>
                  <a:lnTo>
                    <a:pt x="16" y="133"/>
                  </a:lnTo>
                  <a:lnTo>
                    <a:pt x="18" y="135"/>
                  </a:lnTo>
                  <a:lnTo>
                    <a:pt x="22" y="136"/>
                  </a:lnTo>
                  <a:lnTo>
                    <a:pt x="23" y="138"/>
                  </a:lnTo>
                  <a:lnTo>
                    <a:pt x="26" y="140"/>
                  </a:lnTo>
                  <a:lnTo>
                    <a:pt x="28" y="142"/>
                  </a:lnTo>
                  <a:lnTo>
                    <a:pt x="31" y="142"/>
                  </a:lnTo>
                  <a:lnTo>
                    <a:pt x="33" y="143"/>
                  </a:lnTo>
                  <a:lnTo>
                    <a:pt x="35" y="145"/>
                  </a:lnTo>
                  <a:lnTo>
                    <a:pt x="39" y="146"/>
                  </a:lnTo>
                  <a:lnTo>
                    <a:pt x="43" y="148"/>
                  </a:lnTo>
                  <a:lnTo>
                    <a:pt x="47" y="151"/>
                  </a:lnTo>
                  <a:lnTo>
                    <a:pt x="53" y="153"/>
                  </a:lnTo>
                  <a:lnTo>
                    <a:pt x="60" y="155"/>
                  </a:lnTo>
                  <a:lnTo>
                    <a:pt x="68" y="155"/>
                  </a:lnTo>
                  <a:lnTo>
                    <a:pt x="75" y="157"/>
                  </a:lnTo>
                  <a:lnTo>
                    <a:pt x="85" y="157"/>
                  </a:lnTo>
                  <a:lnTo>
                    <a:pt x="96" y="156"/>
                  </a:lnTo>
                  <a:lnTo>
                    <a:pt x="108" y="155"/>
                  </a:lnTo>
                  <a:lnTo>
                    <a:pt x="121" y="153"/>
                  </a:lnTo>
                  <a:lnTo>
                    <a:pt x="136" y="148"/>
                  </a:lnTo>
                  <a:lnTo>
                    <a:pt x="152" y="143"/>
                  </a:lnTo>
                  <a:lnTo>
                    <a:pt x="169" y="136"/>
                  </a:lnTo>
                  <a:lnTo>
                    <a:pt x="171" y="135"/>
                  </a:lnTo>
                  <a:lnTo>
                    <a:pt x="172" y="134"/>
                  </a:lnTo>
                  <a:lnTo>
                    <a:pt x="174" y="132"/>
                  </a:lnTo>
                  <a:lnTo>
                    <a:pt x="175" y="130"/>
                  </a:lnTo>
                  <a:lnTo>
                    <a:pt x="177" y="127"/>
                  </a:lnTo>
                  <a:lnTo>
                    <a:pt x="179" y="125"/>
                  </a:lnTo>
                  <a:lnTo>
                    <a:pt x="182" y="121"/>
                  </a:lnTo>
                  <a:lnTo>
                    <a:pt x="184" y="119"/>
                  </a:lnTo>
                  <a:lnTo>
                    <a:pt x="186" y="116"/>
                  </a:lnTo>
                  <a:lnTo>
                    <a:pt x="188" y="115"/>
                  </a:lnTo>
                  <a:lnTo>
                    <a:pt x="190" y="111"/>
                  </a:lnTo>
                  <a:lnTo>
                    <a:pt x="190" y="109"/>
                  </a:lnTo>
                  <a:lnTo>
                    <a:pt x="192" y="106"/>
                  </a:lnTo>
                  <a:lnTo>
                    <a:pt x="192" y="105"/>
                  </a:lnTo>
                  <a:lnTo>
                    <a:pt x="192" y="103"/>
                  </a:lnTo>
                  <a:lnTo>
                    <a:pt x="191" y="103"/>
                  </a:lnTo>
                  <a:lnTo>
                    <a:pt x="191" y="101"/>
                  </a:lnTo>
                  <a:lnTo>
                    <a:pt x="191" y="99"/>
                  </a:lnTo>
                  <a:lnTo>
                    <a:pt x="191" y="96"/>
                  </a:lnTo>
                  <a:lnTo>
                    <a:pt x="191" y="95"/>
                  </a:lnTo>
                  <a:lnTo>
                    <a:pt x="191" y="91"/>
                  </a:lnTo>
                  <a:lnTo>
                    <a:pt x="191" y="87"/>
                  </a:lnTo>
                  <a:lnTo>
                    <a:pt x="191" y="83"/>
                  </a:lnTo>
                  <a:lnTo>
                    <a:pt x="191" y="81"/>
                  </a:lnTo>
                  <a:lnTo>
                    <a:pt x="191" y="78"/>
                  </a:lnTo>
                  <a:lnTo>
                    <a:pt x="191" y="75"/>
                  </a:lnTo>
                  <a:lnTo>
                    <a:pt x="191" y="71"/>
                  </a:lnTo>
                  <a:lnTo>
                    <a:pt x="191" y="69"/>
                  </a:lnTo>
                  <a:lnTo>
                    <a:pt x="191" y="67"/>
                  </a:lnTo>
                  <a:lnTo>
                    <a:pt x="191" y="65"/>
                  </a:lnTo>
                  <a:lnTo>
                    <a:pt x="191" y="63"/>
                  </a:lnTo>
                  <a:lnTo>
                    <a:pt x="189" y="63"/>
                  </a:lnTo>
                  <a:lnTo>
                    <a:pt x="188" y="61"/>
                  </a:lnTo>
                  <a:lnTo>
                    <a:pt x="188" y="58"/>
                  </a:lnTo>
                  <a:lnTo>
                    <a:pt x="186" y="56"/>
                  </a:lnTo>
                  <a:lnTo>
                    <a:pt x="186" y="53"/>
                  </a:lnTo>
                  <a:lnTo>
                    <a:pt x="185" y="50"/>
                  </a:lnTo>
                  <a:lnTo>
                    <a:pt x="185" y="46"/>
                  </a:lnTo>
                  <a:lnTo>
                    <a:pt x="183" y="44"/>
                  </a:lnTo>
                  <a:lnTo>
                    <a:pt x="183" y="41"/>
                  </a:lnTo>
                  <a:lnTo>
                    <a:pt x="181" y="39"/>
                  </a:lnTo>
                  <a:lnTo>
                    <a:pt x="181" y="35"/>
                  </a:lnTo>
                  <a:lnTo>
                    <a:pt x="180" y="34"/>
                  </a:lnTo>
                  <a:lnTo>
                    <a:pt x="180" y="32"/>
                  </a:lnTo>
                  <a:lnTo>
                    <a:pt x="180" y="31"/>
                  </a:lnTo>
                  <a:lnTo>
                    <a:pt x="180" y="30"/>
                  </a:lnTo>
                  <a:lnTo>
                    <a:pt x="179" y="32"/>
                  </a:lnTo>
                  <a:lnTo>
                    <a:pt x="179" y="34"/>
                  </a:lnTo>
                  <a:lnTo>
                    <a:pt x="181" y="34"/>
                  </a:lnTo>
                  <a:lnTo>
                    <a:pt x="181" y="36"/>
                  </a:lnTo>
                  <a:lnTo>
                    <a:pt x="181" y="38"/>
                  </a:lnTo>
                  <a:lnTo>
                    <a:pt x="182" y="38"/>
                  </a:lnTo>
                  <a:lnTo>
                    <a:pt x="183" y="38"/>
                  </a:lnTo>
                  <a:lnTo>
                    <a:pt x="181" y="39"/>
                  </a:lnTo>
                  <a:lnTo>
                    <a:pt x="180" y="39"/>
                  </a:lnTo>
                  <a:lnTo>
                    <a:pt x="180" y="38"/>
                  </a:lnTo>
                  <a:lnTo>
                    <a:pt x="178" y="38"/>
                  </a:lnTo>
                  <a:lnTo>
                    <a:pt x="178" y="36"/>
                  </a:lnTo>
                  <a:lnTo>
                    <a:pt x="177" y="36"/>
                  </a:lnTo>
                  <a:lnTo>
                    <a:pt x="177" y="34"/>
                  </a:lnTo>
                  <a:lnTo>
                    <a:pt x="175" y="34"/>
                  </a:lnTo>
                  <a:lnTo>
                    <a:pt x="175" y="33"/>
                  </a:lnTo>
                  <a:lnTo>
                    <a:pt x="174" y="33"/>
                  </a:lnTo>
                  <a:lnTo>
                    <a:pt x="174" y="31"/>
                  </a:lnTo>
                  <a:lnTo>
                    <a:pt x="173" y="31"/>
                  </a:lnTo>
                  <a:lnTo>
                    <a:pt x="173" y="30"/>
                  </a:lnTo>
                  <a:lnTo>
                    <a:pt x="172" y="31"/>
                  </a:lnTo>
                  <a:lnTo>
                    <a:pt x="172" y="32"/>
                  </a:lnTo>
                  <a:lnTo>
                    <a:pt x="172" y="34"/>
                  </a:lnTo>
                  <a:lnTo>
                    <a:pt x="173" y="34"/>
                  </a:lnTo>
                  <a:lnTo>
                    <a:pt x="173" y="36"/>
                  </a:lnTo>
                  <a:lnTo>
                    <a:pt x="173" y="38"/>
                  </a:lnTo>
                  <a:lnTo>
                    <a:pt x="174" y="38"/>
                  </a:lnTo>
                  <a:lnTo>
                    <a:pt x="175" y="38"/>
                  </a:lnTo>
                  <a:lnTo>
                    <a:pt x="173" y="39"/>
                  </a:lnTo>
                  <a:lnTo>
                    <a:pt x="171" y="39"/>
                  </a:lnTo>
                  <a:lnTo>
                    <a:pt x="171" y="38"/>
                  </a:lnTo>
                  <a:lnTo>
                    <a:pt x="169" y="38"/>
                  </a:lnTo>
                  <a:lnTo>
                    <a:pt x="169" y="36"/>
                  </a:lnTo>
                  <a:lnTo>
                    <a:pt x="167" y="36"/>
                  </a:lnTo>
                  <a:lnTo>
                    <a:pt x="167" y="34"/>
                  </a:lnTo>
                  <a:lnTo>
                    <a:pt x="165" y="34"/>
                  </a:lnTo>
                  <a:lnTo>
                    <a:pt x="165" y="32"/>
                  </a:lnTo>
                  <a:lnTo>
                    <a:pt x="164" y="31"/>
                  </a:lnTo>
                  <a:lnTo>
                    <a:pt x="164" y="30"/>
                  </a:lnTo>
                  <a:lnTo>
                    <a:pt x="162" y="30"/>
                  </a:lnTo>
                  <a:lnTo>
                    <a:pt x="162" y="28"/>
                  </a:lnTo>
                  <a:lnTo>
                    <a:pt x="162" y="26"/>
                  </a:lnTo>
                  <a:lnTo>
                    <a:pt x="162" y="24"/>
                  </a:lnTo>
                  <a:lnTo>
                    <a:pt x="160" y="24"/>
                  </a:lnTo>
                  <a:lnTo>
                    <a:pt x="160" y="22"/>
                  </a:lnTo>
                  <a:lnTo>
                    <a:pt x="158" y="22"/>
                  </a:lnTo>
                  <a:lnTo>
                    <a:pt x="158" y="21"/>
                  </a:lnTo>
                  <a:lnTo>
                    <a:pt x="156" y="21"/>
                  </a:lnTo>
                  <a:lnTo>
                    <a:pt x="156" y="19"/>
                  </a:lnTo>
                  <a:lnTo>
                    <a:pt x="154" y="18"/>
                  </a:lnTo>
                  <a:lnTo>
                    <a:pt x="154" y="16"/>
                  </a:lnTo>
                  <a:lnTo>
                    <a:pt x="152" y="16"/>
                  </a:lnTo>
                  <a:lnTo>
                    <a:pt x="152" y="14"/>
                  </a:lnTo>
                  <a:lnTo>
                    <a:pt x="150" y="12"/>
                  </a:lnTo>
                  <a:lnTo>
                    <a:pt x="150" y="11"/>
                  </a:lnTo>
                  <a:lnTo>
                    <a:pt x="148" y="10"/>
                  </a:lnTo>
                  <a:lnTo>
                    <a:pt x="147" y="8"/>
                  </a:lnTo>
                  <a:lnTo>
                    <a:pt x="145" y="6"/>
                  </a:lnTo>
                  <a:lnTo>
                    <a:pt x="145" y="4"/>
                  </a:lnTo>
                  <a:lnTo>
                    <a:pt x="143" y="4"/>
                  </a:lnTo>
                  <a:lnTo>
                    <a:pt x="141" y="4"/>
                  </a:lnTo>
                  <a:lnTo>
                    <a:pt x="141" y="3"/>
                  </a:lnTo>
                  <a:lnTo>
                    <a:pt x="139" y="3"/>
                  </a:lnTo>
                  <a:lnTo>
                    <a:pt x="137" y="3"/>
                  </a:lnTo>
                  <a:lnTo>
                    <a:pt x="137" y="1"/>
                  </a:lnTo>
                  <a:lnTo>
                    <a:pt x="135" y="1"/>
                  </a:lnTo>
                  <a:lnTo>
                    <a:pt x="134" y="1"/>
                  </a:lnTo>
                  <a:lnTo>
                    <a:pt x="134" y="0"/>
                  </a:lnTo>
                  <a:lnTo>
                    <a:pt x="132" y="0"/>
                  </a:lnTo>
                  <a:lnTo>
                    <a:pt x="131" y="1"/>
                  </a:lnTo>
                  <a:lnTo>
                    <a:pt x="131" y="2"/>
                  </a:lnTo>
                  <a:lnTo>
                    <a:pt x="131" y="4"/>
                  </a:lnTo>
                  <a:lnTo>
                    <a:pt x="131" y="6"/>
                  </a:lnTo>
                  <a:lnTo>
                    <a:pt x="133" y="6"/>
                  </a:lnTo>
                  <a:lnTo>
                    <a:pt x="133" y="8"/>
                  </a:lnTo>
                  <a:lnTo>
                    <a:pt x="134" y="8"/>
                  </a:lnTo>
                  <a:lnTo>
                    <a:pt x="134" y="10"/>
                  </a:lnTo>
                  <a:lnTo>
                    <a:pt x="135" y="10"/>
                  </a:lnTo>
                  <a:lnTo>
                    <a:pt x="135" y="11"/>
                  </a:lnTo>
                  <a:lnTo>
                    <a:pt x="136" y="11"/>
                  </a:lnTo>
                  <a:lnTo>
                    <a:pt x="138" y="11"/>
                  </a:lnTo>
                  <a:lnTo>
                    <a:pt x="138" y="12"/>
                  </a:lnTo>
                  <a:lnTo>
                    <a:pt x="139" y="14"/>
                  </a:lnTo>
                  <a:lnTo>
                    <a:pt x="139" y="16"/>
                  </a:lnTo>
                  <a:lnTo>
                    <a:pt x="141" y="18"/>
                  </a:lnTo>
                  <a:lnTo>
                    <a:pt x="141" y="20"/>
                  </a:lnTo>
                  <a:lnTo>
                    <a:pt x="143" y="22"/>
                  </a:lnTo>
                  <a:lnTo>
                    <a:pt x="144" y="24"/>
                  </a:lnTo>
                  <a:lnTo>
                    <a:pt x="146" y="26"/>
                  </a:lnTo>
                  <a:lnTo>
                    <a:pt x="146" y="28"/>
                  </a:lnTo>
                  <a:lnTo>
                    <a:pt x="148" y="30"/>
                  </a:lnTo>
                  <a:lnTo>
                    <a:pt x="148" y="32"/>
                  </a:lnTo>
                  <a:lnTo>
                    <a:pt x="150" y="34"/>
                  </a:lnTo>
                  <a:lnTo>
                    <a:pt x="150" y="36"/>
                  </a:lnTo>
                  <a:lnTo>
                    <a:pt x="152" y="38"/>
                  </a:lnTo>
                  <a:lnTo>
                    <a:pt x="152" y="40"/>
                  </a:lnTo>
                  <a:lnTo>
                    <a:pt x="154" y="40"/>
                  </a:lnTo>
                  <a:lnTo>
                    <a:pt x="154" y="42"/>
                  </a:lnTo>
                  <a:lnTo>
                    <a:pt x="155" y="46"/>
                  </a:lnTo>
                  <a:lnTo>
                    <a:pt x="155" y="51"/>
                  </a:lnTo>
                  <a:lnTo>
                    <a:pt x="157" y="55"/>
                  </a:lnTo>
                  <a:lnTo>
                    <a:pt x="157" y="62"/>
                  </a:lnTo>
                  <a:lnTo>
                    <a:pt x="159" y="68"/>
                  </a:lnTo>
                  <a:lnTo>
                    <a:pt x="159" y="76"/>
                  </a:lnTo>
                  <a:lnTo>
                    <a:pt x="161" y="81"/>
                  </a:lnTo>
                  <a:lnTo>
                    <a:pt x="161" y="89"/>
                  </a:lnTo>
                  <a:lnTo>
                    <a:pt x="163" y="96"/>
                  </a:lnTo>
                  <a:lnTo>
                    <a:pt x="163" y="102"/>
                  </a:lnTo>
                  <a:lnTo>
                    <a:pt x="164" y="108"/>
                  </a:lnTo>
                  <a:lnTo>
                    <a:pt x="164" y="113"/>
                  </a:lnTo>
                  <a:lnTo>
                    <a:pt x="165" y="117"/>
                  </a:lnTo>
                  <a:lnTo>
                    <a:pt x="165" y="119"/>
                  </a:lnTo>
                  <a:lnTo>
                    <a:pt x="166" y="121"/>
                  </a:lnTo>
                  <a:lnTo>
                    <a:pt x="164" y="121"/>
                  </a:lnTo>
                  <a:lnTo>
                    <a:pt x="162" y="121"/>
                  </a:lnTo>
                  <a:lnTo>
                    <a:pt x="162" y="119"/>
                  </a:lnTo>
                  <a:lnTo>
                    <a:pt x="161" y="118"/>
                  </a:lnTo>
                  <a:lnTo>
                    <a:pt x="161" y="116"/>
                  </a:lnTo>
                  <a:lnTo>
                    <a:pt x="159" y="116"/>
                  </a:lnTo>
                  <a:lnTo>
                    <a:pt x="159" y="115"/>
                  </a:lnTo>
                  <a:lnTo>
                    <a:pt x="157" y="113"/>
                  </a:lnTo>
                  <a:lnTo>
                    <a:pt x="157" y="111"/>
                  </a:lnTo>
                  <a:lnTo>
                    <a:pt x="156" y="111"/>
                  </a:lnTo>
                  <a:lnTo>
                    <a:pt x="156" y="110"/>
                  </a:lnTo>
                  <a:lnTo>
                    <a:pt x="156" y="109"/>
                  </a:lnTo>
                  <a:lnTo>
                    <a:pt x="154" y="109"/>
                  </a:lnTo>
                  <a:lnTo>
                    <a:pt x="154" y="108"/>
                  </a:lnTo>
                  <a:lnTo>
                    <a:pt x="153" y="106"/>
                  </a:lnTo>
                  <a:lnTo>
                    <a:pt x="153" y="103"/>
                  </a:lnTo>
                  <a:lnTo>
                    <a:pt x="151" y="100"/>
                  </a:lnTo>
                  <a:lnTo>
                    <a:pt x="151" y="96"/>
                  </a:lnTo>
                  <a:lnTo>
                    <a:pt x="151" y="93"/>
                  </a:lnTo>
                  <a:lnTo>
                    <a:pt x="151" y="87"/>
                  </a:lnTo>
                  <a:lnTo>
                    <a:pt x="149" y="83"/>
                  </a:lnTo>
                  <a:lnTo>
                    <a:pt x="149" y="78"/>
                  </a:lnTo>
                  <a:lnTo>
                    <a:pt x="148" y="73"/>
                  </a:lnTo>
                  <a:lnTo>
                    <a:pt x="148" y="68"/>
                  </a:lnTo>
                  <a:lnTo>
                    <a:pt x="146" y="64"/>
                  </a:lnTo>
                  <a:lnTo>
                    <a:pt x="146" y="58"/>
                  </a:lnTo>
                  <a:lnTo>
                    <a:pt x="145" y="53"/>
                  </a:lnTo>
                  <a:lnTo>
                    <a:pt x="145" y="48"/>
                  </a:lnTo>
                  <a:lnTo>
                    <a:pt x="143" y="46"/>
                  </a:lnTo>
                  <a:lnTo>
                    <a:pt x="143" y="44"/>
                  </a:lnTo>
                  <a:lnTo>
                    <a:pt x="142" y="43"/>
                  </a:lnTo>
                  <a:lnTo>
                    <a:pt x="142" y="41"/>
                  </a:lnTo>
                  <a:lnTo>
                    <a:pt x="142" y="40"/>
                  </a:lnTo>
                  <a:lnTo>
                    <a:pt x="142" y="38"/>
                  </a:lnTo>
                  <a:lnTo>
                    <a:pt x="140" y="38"/>
                  </a:lnTo>
                  <a:lnTo>
                    <a:pt x="140" y="36"/>
                  </a:lnTo>
                  <a:lnTo>
                    <a:pt x="139" y="36"/>
                  </a:lnTo>
                  <a:lnTo>
                    <a:pt x="139" y="34"/>
                  </a:lnTo>
                  <a:lnTo>
                    <a:pt x="139" y="32"/>
                  </a:lnTo>
                  <a:lnTo>
                    <a:pt x="137" y="32"/>
                  </a:lnTo>
                  <a:lnTo>
                    <a:pt x="137" y="31"/>
                  </a:lnTo>
                  <a:lnTo>
                    <a:pt x="137" y="30"/>
                  </a:lnTo>
                  <a:lnTo>
                    <a:pt x="135" y="29"/>
                  </a:lnTo>
                  <a:lnTo>
                    <a:pt x="135" y="27"/>
                  </a:lnTo>
                  <a:lnTo>
                    <a:pt x="134" y="25"/>
                  </a:lnTo>
                  <a:lnTo>
                    <a:pt x="134" y="23"/>
                  </a:lnTo>
                  <a:lnTo>
                    <a:pt x="132" y="23"/>
                  </a:lnTo>
                  <a:lnTo>
                    <a:pt x="132" y="21"/>
                  </a:lnTo>
                  <a:lnTo>
                    <a:pt x="130" y="20"/>
                  </a:lnTo>
                  <a:lnTo>
                    <a:pt x="130" y="18"/>
                  </a:lnTo>
                  <a:lnTo>
                    <a:pt x="128" y="18"/>
                  </a:lnTo>
                  <a:lnTo>
                    <a:pt x="128" y="16"/>
                  </a:lnTo>
                  <a:lnTo>
                    <a:pt x="127" y="18"/>
                  </a:lnTo>
                  <a:lnTo>
                    <a:pt x="127" y="20"/>
                  </a:lnTo>
                  <a:lnTo>
                    <a:pt x="127" y="21"/>
                  </a:lnTo>
                  <a:lnTo>
                    <a:pt x="127" y="22"/>
                  </a:lnTo>
                  <a:lnTo>
                    <a:pt x="127" y="24"/>
                  </a:lnTo>
                  <a:lnTo>
                    <a:pt x="128" y="24"/>
                  </a:lnTo>
                  <a:lnTo>
                    <a:pt x="128" y="26"/>
                  </a:lnTo>
                  <a:lnTo>
                    <a:pt x="128" y="28"/>
                  </a:lnTo>
                  <a:lnTo>
                    <a:pt x="128" y="30"/>
                  </a:lnTo>
                  <a:lnTo>
                    <a:pt x="128" y="31"/>
                  </a:lnTo>
                  <a:lnTo>
                    <a:pt x="128" y="33"/>
                  </a:lnTo>
                  <a:lnTo>
                    <a:pt x="128" y="34"/>
                  </a:lnTo>
                  <a:lnTo>
                    <a:pt x="128" y="35"/>
                  </a:lnTo>
                  <a:lnTo>
                    <a:pt x="127" y="37"/>
                  </a:lnTo>
                  <a:lnTo>
                    <a:pt x="127" y="39"/>
                  </a:lnTo>
                  <a:lnTo>
                    <a:pt x="127" y="41"/>
                  </a:lnTo>
                  <a:lnTo>
                    <a:pt x="127" y="42"/>
                  </a:lnTo>
                  <a:lnTo>
                    <a:pt x="126" y="44"/>
                  </a:lnTo>
                  <a:lnTo>
                    <a:pt x="126" y="46"/>
                  </a:lnTo>
                  <a:lnTo>
                    <a:pt x="126" y="48"/>
                  </a:lnTo>
                  <a:lnTo>
                    <a:pt x="126" y="49"/>
                  </a:lnTo>
                  <a:lnTo>
                    <a:pt x="124" y="51"/>
                  </a:lnTo>
                  <a:lnTo>
                    <a:pt x="124" y="52"/>
                  </a:lnTo>
                  <a:lnTo>
                    <a:pt x="124" y="54"/>
                  </a:lnTo>
                  <a:lnTo>
                    <a:pt x="124" y="56"/>
                  </a:lnTo>
                  <a:lnTo>
                    <a:pt x="124" y="58"/>
                  </a:lnTo>
                  <a:lnTo>
                    <a:pt x="122" y="58"/>
                  </a:lnTo>
                  <a:lnTo>
                    <a:pt x="122" y="56"/>
                  </a:lnTo>
                  <a:lnTo>
                    <a:pt x="122" y="54"/>
                  </a:lnTo>
                  <a:lnTo>
                    <a:pt x="120" y="52"/>
                  </a:lnTo>
                  <a:lnTo>
                    <a:pt x="120" y="51"/>
                  </a:lnTo>
                  <a:lnTo>
                    <a:pt x="120" y="49"/>
                  </a:lnTo>
                  <a:lnTo>
                    <a:pt x="120" y="45"/>
                  </a:lnTo>
                  <a:lnTo>
                    <a:pt x="120" y="43"/>
                  </a:lnTo>
                  <a:lnTo>
                    <a:pt x="120" y="40"/>
                  </a:lnTo>
                  <a:lnTo>
                    <a:pt x="120" y="38"/>
                  </a:lnTo>
                  <a:lnTo>
                    <a:pt x="120" y="35"/>
                  </a:lnTo>
                  <a:lnTo>
                    <a:pt x="120" y="33"/>
                  </a:lnTo>
                  <a:lnTo>
                    <a:pt x="120" y="31"/>
                  </a:lnTo>
                  <a:lnTo>
                    <a:pt x="122" y="29"/>
                  </a:lnTo>
                  <a:lnTo>
                    <a:pt x="120" y="29"/>
                  </a:lnTo>
                  <a:lnTo>
                    <a:pt x="120" y="28"/>
                  </a:lnTo>
                  <a:lnTo>
                    <a:pt x="120" y="26"/>
                  </a:lnTo>
                  <a:lnTo>
                    <a:pt x="120" y="24"/>
                  </a:lnTo>
                  <a:lnTo>
                    <a:pt x="120" y="22"/>
                  </a:lnTo>
                  <a:lnTo>
                    <a:pt x="120" y="20"/>
                  </a:lnTo>
                  <a:lnTo>
                    <a:pt x="120" y="18"/>
                  </a:lnTo>
                  <a:lnTo>
                    <a:pt x="120" y="16"/>
                  </a:lnTo>
                  <a:lnTo>
                    <a:pt x="120" y="14"/>
                  </a:lnTo>
                  <a:lnTo>
                    <a:pt x="120" y="12"/>
                  </a:lnTo>
                  <a:lnTo>
                    <a:pt x="120" y="10"/>
                  </a:lnTo>
                  <a:lnTo>
                    <a:pt x="120" y="9"/>
                  </a:lnTo>
                  <a:lnTo>
                    <a:pt x="120" y="7"/>
                  </a:lnTo>
                  <a:lnTo>
                    <a:pt x="118" y="7"/>
                  </a:lnTo>
                  <a:lnTo>
                    <a:pt x="118" y="6"/>
                  </a:lnTo>
                  <a:lnTo>
                    <a:pt x="117" y="6"/>
                  </a:lnTo>
                  <a:lnTo>
                    <a:pt x="117" y="4"/>
                  </a:lnTo>
                  <a:lnTo>
                    <a:pt x="116" y="6"/>
                  </a:lnTo>
                  <a:lnTo>
                    <a:pt x="114" y="8"/>
                  </a:lnTo>
                  <a:lnTo>
                    <a:pt x="114" y="10"/>
                  </a:lnTo>
                  <a:lnTo>
                    <a:pt x="112" y="12"/>
                  </a:lnTo>
                  <a:lnTo>
                    <a:pt x="112" y="14"/>
                  </a:lnTo>
                  <a:lnTo>
                    <a:pt x="112" y="17"/>
                  </a:lnTo>
                  <a:lnTo>
                    <a:pt x="112" y="19"/>
                  </a:lnTo>
                  <a:lnTo>
                    <a:pt x="110" y="22"/>
                  </a:lnTo>
                  <a:lnTo>
                    <a:pt x="110" y="24"/>
                  </a:lnTo>
                  <a:lnTo>
                    <a:pt x="109" y="27"/>
                  </a:lnTo>
                  <a:lnTo>
                    <a:pt x="109" y="29"/>
                  </a:lnTo>
                  <a:lnTo>
                    <a:pt x="108" y="31"/>
                  </a:lnTo>
                  <a:lnTo>
                    <a:pt x="108" y="32"/>
                  </a:lnTo>
                  <a:lnTo>
                    <a:pt x="106" y="41"/>
                  </a:lnTo>
                  <a:lnTo>
                    <a:pt x="104" y="48"/>
                  </a:lnTo>
                  <a:lnTo>
                    <a:pt x="102" y="58"/>
                  </a:lnTo>
                  <a:lnTo>
                    <a:pt x="100" y="65"/>
                  </a:lnTo>
                  <a:lnTo>
                    <a:pt x="98" y="75"/>
                  </a:lnTo>
                  <a:lnTo>
                    <a:pt x="98" y="83"/>
                  </a:lnTo>
                  <a:lnTo>
                    <a:pt x="98" y="91"/>
                  </a:lnTo>
                  <a:lnTo>
                    <a:pt x="98" y="99"/>
                  </a:lnTo>
                  <a:lnTo>
                    <a:pt x="96" y="107"/>
                  </a:lnTo>
                  <a:lnTo>
                    <a:pt x="96" y="115"/>
                  </a:lnTo>
                  <a:lnTo>
                    <a:pt x="96" y="121"/>
                  </a:lnTo>
                  <a:lnTo>
                    <a:pt x="96" y="126"/>
                  </a:lnTo>
                  <a:lnTo>
                    <a:pt x="94" y="131"/>
                  </a:lnTo>
                  <a:lnTo>
                    <a:pt x="94" y="134"/>
                  </a:lnTo>
                  <a:lnTo>
                    <a:pt x="93" y="136"/>
                  </a:lnTo>
                  <a:lnTo>
                    <a:pt x="92" y="136"/>
                  </a:lnTo>
                  <a:lnTo>
                    <a:pt x="91" y="136"/>
                  </a:lnTo>
                  <a:lnTo>
                    <a:pt x="89" y="136"/>
                  </a:lnTo>
                  <a:lnTo>
                    <a:pt x="88" y="136"/>
                  </a:lnTo>
                  <a:lnTo>
                    <a:pt x="85" y="136"/>
                  </a:lnTo>
                  <a:lnTo>
                    <a:pt x="83" y="136"/>
                  </a:lnTo>
                  <a:lnTo>
                    <a:pt x="81" y="136"/>
                  </a:lnTo>
                  <a:lnTo>
                    <a:pt x="79" y="136"/>
                  </a:lnTo>
                  <a:lnTo>
                    <a:pt x="76" y="136"/>
                  </a:lnTo>
                  <a:lnTo>
                    <a:pt x="74" y="136"/>
                  </a:lnTo>
                  <a:lnTo>
                    <a:pt x="72" y="136"/>
                  </a:lnTo>
                  <a:lnTo>
                    <a:pt x="70" y="136"/>
                  </a:lnTo>
                  <a:lnTo>
                    <a:pt x="69" y="136"/>
                  </a:lnTo>
                  <a:lnTo>
                    <a:pt x="67" y="136"/>
                  </a:lnTo>
                  <a:lnTo>
                    <a:pt x="66" y="136"/>
                  </a:lnTo>
                  <a:lnTo>
                    <a:pt x="66" y="135"/>
                  </a:lnTo>
                  <a:lnTo>
                    <a:pt x="64" y="136"/>
                  </a:lnTo>
                  <a:lnTo>
                    <a:pt x="63" y="134"/>
                  </a:lnTo>
                  <a:lnTo>
                    <a:pt x="63" y="130"/>
                  </a:lnTo>
                  <a:lnTo>
                    <a:pt x="63" y="125"/>
                  </a:lnTo>
                  <a:lnTo>
                    <a:pt x="63" y="119"/>
                  </a:lnTo>
                  <a:lnTo>
                    <a:pt x="63" y="113"/>
                  </a:lnTo>
                  <a:lnTo>
                    <a:pt x="63" y="106"/>
                  </a:lnTo>
                  <a:lnTo>
                    <a:pt x="65" y="98"/>
                  </a:lnTo>
                  <a:lnTo>
                    <a:pt x="65" y="93"/>
                  </a:lnTo>
                  <a:lnTo>
                    <a:pt x="67" y="85"/>
                  </a:lnTo>
                  <a:lnTo>
                    <a:pt x="67" y="79"/>
                  </a:lnTo>
                  <a:lnTo>
                    <a:pt x="69" y="72"/>
                  </a:lnTo>
                  <a:lnTo>
                    <a:pt x="69" y="68"/>
                  </a:lnTo>
                  <a:lnTo>
                    <a:pt x="70" y="63"/>
                  </a:lnTo>
                  <a:lnTo>
                    <a:pt x="70" y="61"/>
                  </a:lnTo>
                  <a:lnTo>
                    <a:pt x="71" y="59"/>
                  </a:lnTo>
                  <a:lnTo>
                    <a:pt x="70" y="59"/>
                  </a:lnTo>
                  <a:lnTo>
                    <a:pt x="70" y="58"/>
                  </a:lnTo>
                  <a:lnTo>
                    <a:pt x="71" y="56"/>
                  </a:lnTo>
                  <a:lnTo>
                    <a:pt x="71" y="54"/>
                  </a:lnTo>
                  <a:lnTo>
                    <a:pt x="71" y="51"/>
                  </a:lnTo>
                  <a:lnTo>
                    <a:pt x="71" y="49"/>
                  </a:lnTo>
                  <a:lnTo>
                    <a:pt x="73" y="46"/>
                  </a:lnTo>
                  <a:lnTo>
                    <a:pt x="73" y="44"/>
                  </a:lnTo>
                  <a:lnTo>
                    <a:pt x="74" y="40"/>
                  </a:lnTo>
                  <a:lnTo>
                    <a:pt x="74" y="38"/>
                  </a:lnTo>
                  <a:lnTo>
                    <a:pt x="76" y="34"/>
                  </a:lnTo>
                  <a:lnTo>
                    <a:pt x="76" y="32"/>
                  </a:lnTo>
                  <a:lnTo>
                    <a:pt x="77" y="30"/>
                  </a:lnTo>
                  <a:lnTo>
                    <a:pt x="77" y="28"/>
                  </a:lnTo>
                  <a:lnTo>
                    <a:pt x="79" y="24"/>
                  </a:lnTo>
                  <a:lnTo>
                    <a:pt x="79" y="23"/>
                  </a:lnTo>
                  <a:lnTo>
                    <a:pt x="80" y="21"/>
                  </a:lnTo>
                  <a:lnTo>
                    <a:pt x="80" y="20"/>
                  </a:lnTo>
                  <a:lnTo>
                    <a:pt x="80" y="18"/>
                  </a:lnTo>
                  <a:lnTo>
                    <a:pt x="82" y="16"/>
                  </a:lnTo>
                  <a:lnTo>
                    <a:pt x="82" y="14"/>
                  </a:lnTo>
                  <a:lnTo>
                    <a:pt x="82" y="12"/>
                  </a:lnTo>
                  <a:lnTo>
                    <a:pt x="84" y="11"/>
                  </a:lnTo>
                  <a:lnTo>
                    <a:pt x="84" y="10"/>
                  </a:lnTo>
                  <a:lnTo>
                    <a:pt x="85" y="8"/>
                  </a:lnTo>
                  <a:lnTo>
                    <a:pt x="83" y="9"/>
                  </a:lnTo>
                  <a:lnTo>
                    <a:pt x="82" y="9"/>
                  </a:lnTo>
                  <a:lnTo>
                    <a:pt x="80" y="11"/>
                  </a:lnTo>
                  <a:lnTo>
                    <a:pt x="79" y="11"/>
                  </a:lnTo>
                  <a:lnTo>
                    <a:pt x="77" y="12"/>
                  </a:lnTo>
                  <a:lnTo>
                    <a:pt x="75" y="14"/>
                  </a:lnTo>
                  <a:lnTo>
                    <a:pt x="75" y="16"/>
                  </a:lnTo>
                  <a:lnTo>
                    <a:pt x="75" y="14"/>
                  </a:lnTo>
                  <a:lnTo>
                    <a:pt x="75" y="12"/>
                  </a:lnTo>
                  <a:lnTo>
                    <a:pt x="75" y="11"/>
                  </a:lnTo>
                  <a:lnTo>
                    <a:pt x="73" y="11"/>
                  </a:lnTo>
                  <a:lnTo>
                    <a:pt x="73" y="10"/>
                  </a:lnTo>
                  <a:lnTo>
                    <a:pt x="71" y="10"/>
                  </a:lnTo>
                  <a:lnTo>
                    <a:pt x="71" y="9"/>
                  </a:lnTo>
                  <a:lnTo>
                    <a:pt x="71" y="8"/>
                  </a:lnTo>
                  <a:lnTo>
                    <a:pt x="70" y="9"/>
                  </a:lnTo>
                  <a:lnTo>
                    <a:pt x="68" y="10"/>
                  </a:lnTo>
                  <a:lnTo>
                    <a:pt x="66" y="11"/>
                  </a:lnTo>
                  <a:lnTo>
                    <a:pt x="66" y="12"/>
                  </a:lnTo>
                  <a:lnTo>
                    <a:pt x="64" y="14"/>
                  </a:lnTo>
                  <a:lnTo>
                    <a:pt x="63" y="15"/>
                  </a:lnTo>
                  <a:lnTo>
                    <a:pt x="61" y="16"/>
                  </a:lnTo>
                  <a:lnTo>
                    <a:pt x="60" y="18"/>
                  </a:lnTo>
                  <a:lnTo>
                    <a:pt x="59" y="20"/>
                  </a:lnTo>
                  <a:lnTo>
                    <a:pt x="57" y="22"/>
                  </a:lnTo>
                  <a:lnTo>
                    <a:pt x="57" y="26"/>
                  </a:lnTo>
                  <a:lnTo>
                    <a:pt x="55" y="31"/>
                  </a:lnTo>
                  <a:lnTo>
                    <a:pt x="53" y="36"/>
                  </a:lnTo>
                  <a:lnTo>
                    <a:pt x="51" y="41"/>
                  </a:lnTo>
                  <a:lnTo>
                    <a:pt x="51" y="46"/>
                  </a:lnTo>
                  <a:lnTo>
                    <a:pt x="50" y="52"/>
                  </a:lnTo>
                  <a:lnTo>
                    <a:pt x="48" y="58"/>
                  </a:lnTo>
                  <a:lnTo>
                    <a:pt x="46" y="63"/>
                  </a:lnTo>
                  <a:lnTo>
                    <a:pt x="45" y="67"/>
                  </a:lnTo>
                  <a:lnTo>
                    <a:pt x="43" y="71"/>
                  </a:lnTo>
                  <a:lnTo>
                    <a:pt x="43" y="73"/>
                  </a:lnTo>
                  <a:lnTo>
                    <a:pt x="43" y="75"/>
                  </a:lnTo>
                  <a:lnTo>
                    <a:pt x="43" y="74"/>
                  </a:lnTo>
                  <a:lnTo>
                    <a:pt x="43" y="72"/>
                  </a:lnTo>
                  <a:lnTo>
                    <a:pt x="43" y="68"/>
                  </a:lnTo>
                  <a:lnTo>
                    <a:pt x="43" y="65"/>
                  </a:lnTo>
                  <a:lnTo>
                    <a:pt x="43" y="61"/>
                  </a:lnTo>
                  <a:lnTo>
                    <a:pt x="43" y="58"/>
                  </a:lnTo>
                  <a:lnTo>
                    <a:pt x="45" y="52"/>
                  </a:lnTo>
                  <a:lnTo>
                    <a:pt x="45" y="49"/>
                  </a:lnTo>
                  <a:lnTo>
                    <a:pt x="45" y="45"/>
                  </a:lnTo>
                  <a:lnTo>
                    <a:pt x="45" y="41"/>
                  </a:lnTo>
                  <a:lnTo>
                    <a:pt x="45" y="38"/>
                  </a:lnTo>
                  <a:lnTo>
                    <a:pt x="45" y="36"/>
                  </a:lnTo>
                  <a:lnTo>
                    <a:pt x="45" y="32"/>
                  </a:lnTo>
                  <a:lnTo>
                    <a:pt x="45" y="31"/>
                  </a:lnTo>
                  <a:lnTo>
                    <a:pt x="47" y="30"/>
                  </a:lnTo>
                  <a:lnTo>
                    <a:pt x="47" y="28"/>
                  </a:lnTo>
                  <a:lnTo>
                    <a:pt x="47" y="26"/>
                  </a:lnTo>
                  <a:lnTo>
                    <a:pt x="49" y="24"/>
                  </a:lnTo>
                  <a:lnTo>
                    <a:pt x="49" y="22"/>
                  </a:lnTo>
                  <a:lnTo>
                    <a:pt x="50" y="19"/>
                  </a:lnTo>
                  <a:lnTo>
                    <a:pt x="52" y="17"/>
                  </a:lnTo>
                  <a:lnTo>
                    <a:pt x="54" y="13"/>
                  </a:lnTo>
                  <a:lnTo>
                    <a:pt x="54" y="11"/>
                  </a:lnTo>
                  <a:lnTo>
                    <a:pt x="56" y="9"/>
                  </a:lnTo>
                  <a:lnTo>
                    <a:pt x="57" y="7"/>
                  </a:lnTo>
                  <a:lnTo>
                    <a:pt x="59" y="4"/>
                  </a:lnTo>
                  <a:lnTo>
                    <a:pt x="59" y="3"/>
                  </a:lnTo>
                  <a:lnTo>
                    <a:pt x="60" y="1"/>
                  </a:lnTo>
                  <a:lnTo>
                    <a:pt x="61" y="0"/>
                  </a:lnTo>
                  <a:lnTo>
                    <a:pt x="60" y="1"/>
                  </a:lnTo>
                  <a:lnTo>
                    <a:pt x="58" y="2"/>
                  </a:lnTo>
                  <a:lnTo>
                    <a:pt x="58" y="3"/>
                  </a:lnTo>
                  <a:lnTo>
                    <a:pt x="56" y="5"/>
                  </a:lnTo>
                  <a:lnTo>
                    <a:pt x="54" y="7"/>
                  </a:lnTo>
                  <a:lnTo>
                    <a:pt x="52" y="9"/>
                  </a:lnTo>
                  <a:lnTo>
                    <a:pt x="52" y="10"/>
                  </a:lnTo>
                  <a:lnTo>
                    <a:pt x="50" y="12"/>
                  </a:lnTo>
                  <a:lnTo>
                    <a:pt x="49" y="14"/>
                  </a:lnTo>
                  <a:lnTo>
                    <a:pt x="47" y="16"/>
                  </a:lnTo>
                  <a:lnTo>
                    <a:pt x="45" y="18"/>
                  </a:lnTo>
                  <a:lnTo>
                    <a:pt x="43" y="20"/>
                  </a:lnTo>
                  <a:lnTo>
                    <a:pt x="43" y="22"/>
                  </a:lnTo>
                  <a:lnTo>
                    <a:pt x="41" y="24"/>
                  </a:lnTo>
                  <a:lnTo>
                    <a:pt x="40" y="27"/>
                  </a:lnTo>
                  <a:lnTo>
                    <a:pt x="39" y="30"/>
                  </a:lnTo>
                  <a:lnTo>
                    <a:pt x="37" y="34"/>
                  </a:lnTo>
                  <a:lnTo>
                    <a:pt x="37" y="39"/>
                  </a:lnTo>
                  <a:lnTo>
                    <a:pt x="35" y="45"/>
                  </a:lnTo>
                  <a:lnTo>
                    <a:pt x="33" y="51"/>
                  </a:lnTo>
                  <a:lnTo>
                    <a:pt x="32" y="58"/>
                  </a:lnTo>
                  <a:lnTo>
                    <a:pt x="30" y="63"/>
                  </a:lnTo>
                  <a:lnTo>
                    <a:pt x="29" y="71"/>
                  </a:lnTo>
                  <a:lnTo>
                    <a:pt x="27" y="78"/>
                  </a:lnTo>
                  <a:lnTo>
                    <a:pt x="25" y="84"/>
                  </a:lnTo>
                  <a:lnTo>
                    <a:pt x="23" y="89"/>
                  </a:lnTo>
                  <a:lnTo>
                    <a:pt x="22" y="95"/>
                  </a:lnTo>
                  <a:lnTo>
                    <a:pt x="21" y="99"/>
                  </a:lnTo>
                  <a:lnTo>
                    <a:pt x="20" y="102"/>
                  </a:lnTo>
                  <a:lnTo>
                    <a:pt x="20" y="103"/>
                  </a:lnTo>
                  <a:lnTo>
                    <a:pt x="19" y="104"/>
                  </a:lnTo>
                  <a:lnTo>
                    <a:pt x="19" y="103"/>
                  </a:lnTo>
                  <a:lnTo>
                    <a:pt x="19" y="100"/>
                  </a:lnTo>
                  <a:lnTo>
                    <a:pt x="19" y="98"/>
                  </a:lnTo>
                  <a:lnTo>
                    <a:pt x="19" y="95"/>
                  </a:lnTo>
                  <a:lnTo>
                    <a:pt x="19" y="91"/>
                  </a:lnTo>
                  <a:lnTo>
                    <a:pt x="19" y="87"/>
                  </a:lnTo>
                  <a:lnTo>
                    <a:pt x="19" y="84"/>
                  </a:lnTo>
                  <a:lnTo>
                    <a:pt x="19" y="80"/>
                  </a:lnTo>
                  <a:lnTo>
                    <a:pt x="19" y="78"/>
                  </a:lnTo>
                  <a:lnTo>
                    <a:pt x="20" y="74"/>
                  </a:lnTo>
                  <a:lnTo>
                    <a:pt x="20" y="72"/>
                  </a:lnTo>
                  <a:lnTo>
                    <a:pt x="20" y="70"/>
                  </a:lnTo>
                  <a:lnTo>
                    <a:pt x="22" y="69"/>
                  </a:lnTo>
                  <a:lnTo>
                    <a:pt x="22" y="68"/>
                  </a:lnTo>
                  <a:lnTo>
                    <a:pt x="22" y="66"/>
                  </a:lnTo>
                  <a:lnTo>
                    <a:pt x="23" y="63"/>
                  </a:lnTo>
                  <a:lnTo>
                    <a:pt x="23" y="61"/>
                  </a:lnTo>
                  <a:lnTo>
                    <a:pt x="23" y="58"/>
                  </a:lnTo>
                  <a:lnTo>
                    <a:pt x="23" y="54"/>
                  </a:lnTo>
                  <a:lnTo>
                    <a:pt x="25" y="51"/>
                  </a:lnTo>
                  <a:lnTo>
                    <a:pt x="25" y="49"/>
                  </a:lnTo>
                  <a:lnTo>
                    <a:pt x="25" y="45"/>
                  </a:lnTo>
                  <a:lnTo>
                    <a:pt x="25" y="42"/>
                  </a:lnTo>
                  <a:lnTo>
                    <a:pt x="25" y="38"/>
                  </a:lnTo>
                  <a:lnTo>
                    <a:pt x="25" y="36"/>
                  </a:lnTo>
                  <a:lnTo>
                    <a:pt x="25" y="34"/>
                  </a:lnTo>
                  <a:lnTo>
                    <a:pt x="25" y="33"/>
                  </a:lnTo>
                  <a:lnTo>
                    <a:pt x="26" y="31"/>
                  </a:lnTo>
                  <a:lnTo>
                    <a:pt x="25" y="33"/>
                  </a:lnTo>
                  <a:lnTo>
                    <a:pt x="25" y="34"/>
                  </a:lnTo>
                  <a:lnTo>
                    <a:pt x="24" y="36"/>
                  </a:lnTo>
                  <a:lnTo>
                    <a:pt x="22" y="38"/>
                  </a:lnTo>
                  <a:lnTo>
                    <a:pt x="22" y="39"/>
                  </a:lnTo>
                  <a:lnTo>
                    <a:pt x="20" y="41"/>
                  </a:lnTo>
                  <a:lnTo>
                    <a:pt x="19" y="42"/>
                  </a:lnTo>
                  <a:lnTo>
                    <a:pt x="17" y="44"/>
                  </a:lnTo>
                  <a:lnTo>
                    <a:pt x="15" y="46"/>
                  </a:lnTo>
                  <a:lnTo>
                    <a:pt x="13" y="48"/>
                  </a:lnTo>
                  <a:lnTo>
                    <a:pt x="11" y="49"/>
                  </a:lnTo>
                  <a:lnTo>
                    <a:pt x="11" y="50"/>
                  </a:lnTo>
                  <a:lnTo>
                    <a:pt x="11" y="52"/>
                  </a:lnTo>
                  <a:lnTo>
                    <a:pt x="10" y="54"/>
                  </a:lnTo>
                  <a:lnTo>
                    <a:pt x="10" y="56"/>
                  </a:lnTo>
                  <a:lnTo>
                    <a:pt x="10" y="58"/>
                  </a:lnTo>
                  <a:lnTo>
                    <a:pt x="10" y="60"/>
                  </a:lnTo>
                  <a:lnTo>
                    <a:pt x="8" y="62"/>
                  </a:lnTo>
                  <a:lnTo>
                    <a:pt x="8" y="64"/>
                  </a:lnTo>
                  <a:lnTo>
                    <a:pt x="8" y="66"/>
                  </a:lnTo>
                  <a:lnTo>
                    <a:pt x="8" y="68"/>
                  </a:lnTo>
                  <a:lnTo>
                    <a:pt x="8" y="69"/>
                  </a:lnTo>
                  <a:lnTo>
                    <a:pt x="8" y="70"/>
                  </a:lnTo>
                  <a:lnTo>
                    <a:pt x="8" y="71"/>
                  </a:lnTo>
                  <a:lnTo>
                    <a:pt x="6" y="74"/>
                  </a:lnTo>
                  <a:lnTo>
                    <a:pt x="6" y="76"/>
                  </a:lnTo>
                  <a:lnTo>
                    <a:pt x="5" y="79"/>
                  </a:lnTo>
                  <a:lnTo>
                    <a:pt x="5" y="81"/>
                  </a:lnTo>
                  <a:lnTo>
                    <a:pt x="3" y="85"/>
                  </a:lnTo>
                  <a:lnTo>
                    <a:pt x="3" y="87"/>
                  </a:lnTo>
                  <a:lnTo>
                    <a:pt x="3" y="89"/>
                  </a:lnTo>
                  <a:lnTo>
                    <a:pt x="3" y="91"/>
                  </a:lnTo>
                  <a:lnTo>
                    <a:pt x="2" y="94"/>
                  </a:lnTo>
                  <a:lnTo>
                    <a:pt x="2" y="96"/>
                  </a:lnTo>
                  <a:lnTo>
                    <a:pt x="2" y="98"/>
                  </a:lnTo>
                  <a:lnTo>
                    <a:pt x="2" y="99"/>
                  </a:lnTo>
                  <a:lnTo>
                    <a:pt x="2" y="101"/>
                  </a:lnTo>
                  <a:lnTo>
                    <a:pt x="2" y="102"/>
                  </a:lnTo>
                  <a:lnTo>
                    <a:pt x="1" y="104"/>
                  </a:lnTo>
                  <a:lnTo>
                    <a:pt x="1" y="105"/>
                  </a:lnTo>
                  <a:lnTo>
                    <a:pt x="1" y="107"/>
                  </a:lnTo>
                  <a:lnTo>
                    <a:pt x="1" y="109"/>
                  </a:lnTo>
                  <a:lnTo>
                    <a:pt x="0" y="111"/>
                  </a:lnTo>
                  <a:lnTo>
                    <a:pt x="0" y="113"/>
                  </a:lnTo>
                  <a:lnTo>
                    <a:pt x="0" y="115"/>
                  </a:lnTo>
                </a:path>
              </a:pathLst>
            </a:custGeom>
            <a:solidFill>
              <a:srgbClr val="BFBF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3" name="Freeform 194"/>
            <p:cNvSpPr>
              <a:spLocks/>
            </p:cNvSpPr>
            <p:nvPr/>
          </p:nvSpPr>
          <p:spPr bwMode="auto">
            <a:xfrm>
              <a:off x="4906" y="3992"/>
              <a:ext cx="108" cy="90"/>
            </a:xfrm>
            <a:custGeom>
              <a:avLst/>
              <a:gdLst>
                <a:gd name="T0" fmla="*/ 66 w 108"/>
                <a:gd name="T1" fmla="*/ 7 h 90"/>
                <a:gd name="T2" fmla="*/ 71 w 108"/>
                <a:gd name="T3" fmla="*/ 13 h 90"/>
                <a:gd name="T4" fmla="*/ 78 w 108"/>
                <a:gd name="T5" fmla="*/ 20 h 90"/>
                <a:gd name="T6" fmla="*/ 84 w 108"/>
                <a:gd name="T7" fmla="*/ 30 h 90"/>
                <a:gd name="T8" fmla="*/ 92 w 108"/>
                <a:gd name="T9" fmla="*/ 37 h 90"/>
                <a:gd name="T10" fmla="*/ 95 w 108"/>
                <a:gd name="T11" fmla="*/ 43 h 90"/>
                <a:gd name="T12" fmla="*/ 97 w 108"/>
                <a:gd name="T13" fmla="*/ 48 h 90"/>
                <a:gd name="T14" fmla="*/ 97 w 108"/>
                <a:gd name="T15" fmla="*/ 54 h 90"/>
                <a:gd name="T16" fmla="*/ 101 w 108"/>
                <a:gd name="T17" fmla="*/ 61 h 90"/>
                <a:gd name="T18" fmla="*/ 103 w 108"/>
                <a:gd name="T19" fmla="*/ 66 h 90"/>
                <a:gd name="T20" fmla="*/ 107 w 108"/>
                <a:gd name="T21" fmla="*/ 69 h 90"/>
                <a:gd name="T22" fmla="*/ 102 w 108"/>
                <a:gd name="T23" fmla="*/ 70 h 90"/>
                <a:gd name="T24" fmla="*/ 96 w 108"/>
                <a:gd name="T25" fmla="*/ 70 h 90"/>
                <a:gd name="T26" fmla="*/ 91 w 108"/>
                <a:gd name="T27" fmla="*/ 70 h 90"/>
                <a:gd name="T28" fmla="*/ 85 w 108"/>
                <a:gd name="T29" fmla="*/ 70 h 90"/>
                <a:gd name="T30" fmla="*/ 83 w 108"/>
                <a:gd name="T31" fmla="*/ 70 h 90"/>
                <a:gd name="T32" fmla="*/ 81 w 108"/>
                <a:gd name="T33" fmla="*/ 72 h 90"/>
                <a:gd name="T34" fmla="*/ 73 w 108"/>
                <a:gd name="T35" fmla="*/ 77 h 90"/>
                <a:gd name="T36" fmla="*/ 62 w 108"/>
                <a:gd name="T37" fmla="*/ 81 h 90"/>
                <a:gd name="T38" fmla="*/ 48 w 108"/>
                <a:gd name="T39" fmla="*/ 87 h 90"/>
                <a:gd name="T40" fmla="*/ 36 w 108"/>
                <a:gd name="T41" fmla="*/ 89 h 90"/>
                <a:gd name="T42" fmla="*/ 27 w 108"/>
                <a:gd name="T43" fmla="*/ 87 h 90"/>
                <a:gd name="T44" fmla="*/ 22 w 108"/>
                <a:gd name="T45" fmla="*/ 83 h 90"/>
                <a:gd name="T46" fmla="*/ 14 w 108"/>
                <a:gd name="T47" fmla="*/ 79 h 90"/>
                <a:gd name="T48" fmla="*/ 8 w 108"/>
                <a:gd name="T49" fmla="*/ 72 h 90"/>
                <a:gd name="T50" fmla="*/ 2 w 108"/>
                <a:gd name="T51" fmla="*/ 64 h 90"/>
                <a:gd name="T52" fmla="*/ 1 w 108"/>
                <a:gd name="T53" fmla="*/ 58 h 90"/>
                <a:gd name="T54" fmla="*/ 0 w 108"/>
                <a:gd name="T55" fmla="*/ 52 h 90"/>
                <a:gd name="T56" fmla="*/ 3 w 108"/>
                <a:gd name="T57" fmla="*/ 43 h 90"/>
                <a:gd name="T58" fmla="*/ 7 w 108"/>
                <a:gd name="T59" fmla="*/ 35 h 90"/>
                <a:gd name="T60" fmla="*/ 12 w 108"/>
                <a:gd name="T61" fmla="*/ 26 h 90"/>
                <a:gd name="T62" fmla="*/ 17 w 108"/>
                <a:gd name="T63" fmla="*/ 20 h 90"/>
                <a:gd name="T64" fmla="*/ 20 w 108"/>
                <a:gd name="T65" fmla="*/ 15 h 90"/>
                <a:gd name="T66" fmla="*/ 26 w 108"/>
                <a:gd name="T67" fmla="*/ 13 h 90"/>
                <a:gd name="T68" fmla="*/ 32 w 108"/>
                <a:gd name="T69" fmla="*/ 7 h 90"/>
                <a:gd name="T70" fmla="*/ 36 w 108"/>
                <a:gd name="T71" fmla="*/ 5 h 90"/>
                <a:gd name="T72" fmla="*/ 40 w 108"/>
                <a:gd name="T73" fmla="*/ 1 h 90"/>
                <a:gd name="T74" fmla="*/ 41 w 108"/>
                <a:gd name="T75" fmla="*/ 1 h 90"/>
                <a:gd name="T76" fmla="*/ 46 w 108"/>
                <a:gd name="T77" fmla="*/ 1 h 90"/>
                <a:gd name="T78" fmla="*/ 52 w 108"/>
                <a:gd name="T79" fmla="*/ 1 h 90"/>
                <a:gd name="T80" fmla="*/ 56 w 108"/>
                <a:gd name="T81" fmla="*/ 3 h 90"/>
                <a:gd name="T82" fmla="*/ 60 w 108"/>
                <a:gd name="T83" fmla="*/ 5 h 90"/>
                <a:gd name="T84" fmla="*/ 65 w 108"/>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8" h="90">
                  <a:moveTo>
                    <a:pt x="65" y="5"/>
                  </a:moveTo>
                  <a:lnTo>
                    <a:pt x="65" y="6"/>
                  </a:lnTo>
                  <a:lnTo>
                    <a:pt x="66" y="7"/>
                  </a:lnTo>
                  <a:lnTo>
                    <a:pt x="67" y="9"/>
                  </a:lnTo>
                  <a:lnTo>
                    <a:pt x="69" y="10"/>
                  </a:lnTo>
                  <a:lnTo>
                    <a:pt x="71" y="13"/>
                  </a:lnTo>
                  <a:lnTo>
                    <a:pt x="73" y="15"/>
                  </a:lnTo>
                  <a:lnTo>
                    <a:pt x="74" y="18"/>
                  </a:lnTo>
                  <a:lnTo>
                    <a:pt x="78" y="20"/>
                  </a:lnTo>
                  <a:lnTo>
                    <a:pt x="80" y="23"/>
                  </a:lnTo>
                  <a:lnTo>
                    <a:pt x="83" y="26"/>
                  </a:lnTo>
                  <a:lnTo>
                    <a:pt x="84" y="30"/>
                  </a:lnTo>
                  <a:lnTo>
                    <a:pt x="88" y="32"/>
                  </a:lnTo>
                  <a:lnTo>
                    <a:pt x="90" y="35"/>
                  </a:lnTo>
                  <a:lnTo>
                    <a:pt x="92" y="37"/>
                  </a:lnTo>
                  <a:lnTo>
                    <a:pt x="94" y="39"/>
                  </a:lnTo>
                  <a:lnTo>
                    <a:pt x="95" y="41"/>
                  </a:lnTo>
                  <a:lnTo>
                    <a:pt x="95" y="43"/>
                  </a:lnTo>
                  <a:lnTo>
                    <a:pt x="95" y="44"/>
                  </a:lnTo>
                  <a:lnTo>
                    <a:pt x="95" y="46"/>
                  </a:lnTo>
                  <a:lnTo>
                    <a:pt x="97" y="48"/>
                  </a:lnTo>
                  <a:lnTo>
                    <a:pt x="97" y="50"/>
                  </a:lnTo>
                  <a:lnTo>
                    <a:pt x="97" y="52"/>
                  </a:lnTo>
                  <a:lnTo>
                    <a:pt x="97" y="54"/>
                  </a:lnTo>
                  <a:lnTo>
                    <a:pt x="100" y="56"/>
                  </a:lnTo>
                  <a:lnTo>
                    <a:pt x="100" y="59"/>
                  </a:lnTo>
                  <a:lnTo>
                    <a:pt x="101" y="61"/>
                  </a:lnTo>
                  <a:lnTo>
                    <a:pt x="101" y="63"/>
                  </a:lnTo>
                  <a:lnTo>
                    <a:pt x="103" y="64"/>
                  </a:lnTo>
                  <a:lnTo>
                    <a:pt x="103" y="66"/>
                  </a:lnTo>
                  <a:lnTo>
                    <a:pt x="104" y="68"/>
                  </a:lnTo>
                  <a:lnTo>
                    <a:pt x="105" y="69"/>
                  </a:lnTo>
                  <a:lnTo>
                    <a:pt x="107" y="69"/>
                  </a:lnTo>
                  <a:lnTo>
                    <a:pt x="105" y="70"/>
                  </a:lnTo>
                  <a:lnTo>
                    <a:pt x="104" y="70"/>
                  </a:lnTo>
                  <a:lnTo>
                    <a:pt x="102" y="70"/>
                  </a:lnTo>
                  <a:lnTo>
                    <a:pt x="101" y="70"/>
                  </a:lnTo>
                  <a:lnTo>
                    <a:pt x="98" y="70"/>
                  </a:lnTo>
                  <a:lnTo>
                    <a:pt x="96" y="70"/>
                  </a:lnTo>
                  <a:lnTo>
                    <a:pt x="94" y="70"/>
                  </a:lnTo>
                  <a:lnTo>
                    <a:pt x="93" y="70"/>
                  </a:lnTo>
                  <a:lnTo>
                    <a:pt x="91" y="70"/>
                  </a:lnTo>
                  <a:lnTo>
                    <a:pt x="89" y="70"/>
                  </a:lnTo>
                  <a:lnTo>
                    <a:pt x="87" y="70"/>
                  </a:lnTo>
                  <a:lnTo>
                    <a:pt x="85" y="70"/>
                  </a:lnTo>
                  <a:lnTo>
                    <a:pt x="84" y="70"/>
                  </a:lnTo>
                  <a:lnTo>
                    <a:pt x="83" y="70"/>
                  </a:lnTo>
                  <a:lnTo>
                    <a:pt x="83" y="69"/>
                  </a:lnTo>
                  <a:lnTo>
                    <a:pt x="82" y="71"/>
                  </a:lnTo>
                  <a:lnTo>
                    <a:pt x="81" y="72"/>
                  </a:lnTo>
                  <a:lnTo>
                    <a:pt x="78" y="74"/>
                  </a:lnTo>
                  <a:lnTo>
                    <a:pt x="76" y="75"/>
                  </a:lnTo>
                  <a:lnTo>
                    <a:pt x="73" y="77"/>
                  </a:lnTo>
                  <a:lnTo>
                    <a:pt x="69" y="79"/>
                  </a:lnTo>
                  <a:lnTo>
                    <a:pt x="66" y="81"/>
                  </a:lnTo>
                  <a:lnTo>
                    <a:pt x="62" y="81"/>
                  </a:lnTo>
                  <a:lnTo>
                    <a:pt x="56" y="83"/>
                  </a:lnTo>
                  <a:lnTo>
                    <a:pt x="53" y="85"/>
                  </a:lnTo>
                  <a:lnTo>
                    <a:pt x="48" y="87"/>
                  </a:lnTo>
                  <a:lnTo>
                    <a:pt x="44" y="87"/>
                  </a:lnTo>
                  <a:lnTo>
                    <a:pt x="40" y="89"/>
                  </a:lnTo>
                  <a:lnTo>
                    <a:pt x="36" y="89"/>
                  </a:lnTo>
                  <a:lnTo>
                    <a:pt x="33" y="89"/>
                  </a:lnTo>
                  <a:lnTo>
                    <a:pt x="31" y="87"/>
                  </a:lnTo>
                  <a:lnTo>
                    <a:pt x="27" y="87"/>
                  </a:lnTo>
                  <a:lnTo>
                    <a:pt x="26" y="86"/>
                  </a:lnTo>
                  <a:lnTo>
                    <a:pt x="24" y="85"/>
                  </a:lnTo>
                  <a:lnTo>
                    <a:pt x="22" y="83"/>
                  </a:lnTo>
                  <a:lnTo>
                    <a:pt x="18" y="82"/>
                  </a:lnTo>
                  <a:lnTo>
                    <a:pt x="16" y="80"/>
                  </a:lnTo>
                  <a:lnTo>
                    <a:pt x="14" y="79"/>
                  </a:lnTo>
                  <a:lnTo>
                    <a:pt x="12" y="76"/>
                  </a:lnTo>
                  <a:lnTo>
                    <a:pt x="10" y="74"/>
                  </a:lnTo>
                  <a:lnTo>
                    <a:pt x="8" y="72"/>
                  </a:lnTo>
                  <a:lnTo>
                    <a:pt x="6" y="70"/>
                  </a:lnTo>
                  <a:lnTo>
                    <a:pt x="4" y="66"/>
                  </a:lnTo>
                  <a:lnTo>
                    <a:pt x="2" y="64"/>
                  </a:lnTo>
                  <a:lnTo>
                    <a:pt x="2" y="63"/>
                  </a:lnTo>
                  <a:lnTo>
                    <a:pt x="1" y="61"/>
                  </a:lnTo>
                  <a:lnTo>
                    <a:pt x="1" y="58"/>
                  </a:lnTo>
                  <a:lnTo>
                    <a:pt x="0" y="56"/>
                  </a:lnTo>
                  <a:lnTo>
                    <a:pt x="0" y="54"/>
                  </a:lnTo>
                  <a:lnTo>
                    <a:pt x="0" y="52"/>
                  </a:lnTo>
                  <a:lnTo>
                    <a:pt x="1" y="49"/>
                  </a:lnTo>
                  <a:lnTo>
                    <a:pt x="1" y="47"/>
                  </a:lnTo>
                  <a:lnTo>
                    <a:pt x="3" y="43"/>
                  </a:lnTo>
                  <a:lnTo>
                    <a:pt x="4" y="41"/>
                  </a:lnTo>
                  <a:lnTo>
                    <a:pt x="6" y="37"/>
                  </a:lnTo>
                  <a:lnTo>
                    <a:pt x="7" y="35"/>
                  </a:lnTo>
                  <a:lnTo>
                    <a:pt x="9" y="32"/>
                  </a:lnTo>
                  <a:lnTo>
                    <a:pt x="10" y="30"/>
                  </a:lnTo>
                  <a:lnTo>
                    <a:pt x="12" y="26"/>
                  </a:lnTo>
                  <a:lnTo>
                    <a:pt x="14" y="24"/>
                  </a:lnTo>
                  <a:lnTo>
                    <a:pt x="16" y="22"/>
                  </a:lnTo>
                  <a:lnTo>
                    <a:pt x="17" y="20"/>
                  </a:lnTo>
                  <a:lnTo>
                    <a:pt x="19" y="17"/>
                  </a:lnTo>
                  <a:lnTo>
                    <a:pt x="20" y="15"/>
                  </a:lnTo>
                  <a:lnTo>
                    <a:pt x="22" y="15"/>
                  </a:lnTo>
                  <a:lnTo>
                    <a:pt x="24" y="13"/>
                  </a:lnTo>
                  <a:lnTo>
                    <a:pt x="26" y="13"/>
                  </a:lnTo>
                  <a:lnTo>
                    <a:pt x="27" y="11"/>
                  </a:lnTo>
                  <a:lnTo>
                    <a:pt x="29" y="9"/>
                  </a:lnTo>
                  <a:lnTo>
                    <a:pt x="32" y="7"/>
                  </a:lnTo>
                  <a:lnTo>
                    <a:pt x="33" y="7"/>
                  </a:lnTo>
                  <a:lnTo>
                    <a:pt x="35" y="5"/>
                  </a:lnTo>
                  <a:lnTo>
                    <a:pt x="36" y="5"/>
                  </a:lnTo>
                  <a:lnTo>
                    <a:pt x="38" y="3"/>
                  </a:lnTo>
                  <a:lnTo>
                    <a:pt x="40" y="1"/>
                  </a:lnTo>
                  <a:lnTo>
                    <a:pt x="41" y="0"/>
                  </a:lnTo>
                  <a:lnTo>
                    <a:pt x="41" y="1"/>
                  </a:lnTo>
                  <a:lnTo>
                    <a:pt x="43" y="1"/>
                  </a:lnTo>
                  <a:lnTo>
                    <a:pt x="44" y="1"/>
                  </a:lnTo>
                  <a:lnTo>
                    <a:pt x="46" y="1"/>
                  </a:lnTo>
                  <a:lnTo>
                    <a:pt x="48" y="1"/>
                  </a:lnTo>
                  <a:lnTo>
                    <a:pt x="50" y="1"/>
                  </a:lnTo>
                  <a:lnTo>
                    <a:pt x="52" y="1"/>
                  </a:lnTo>
                  <a:lnTo>
                    <a:pt x="54" y="1"/>
                  </a:lnTo>
                  <a:lnTo>
                    <a:pt x="54" y="3"/>
                  </a:lnTo>
                  <a:lnTo>
                    <a:pt x="56" y="3"/>
                  </a:lnTo>
                  <a:lnTo>
                    <a:pt x="58" y="3"/>
                  </a:lnTo>
                  <a:lnTo>
                    <a:pt x="60" y="3"/>
                  </a:lnTo>
                  <a:lnTo>
                    <a:pt x="60" y="5"/>
                  </a:lnTo>
                  <a:lnTo>
                    <a:pt x="62" y="5"/>
                  </a:lnTo>
                  <a:lnTo>
                    <a:pt x="63" y="5"/>
                  </a:lnTo>
                  <a:lnTo>
                    <a:pt x="65" y="5"/>
                  </a:lnTo>
                </a:path>
              </a:pathLst>
            </a:custGeom>
            <a:solidFill>
              <a:srgbClr val="824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sp>
          <p:nvSpPr>
            <p:cNvPr id="12374" name="Freeform 195"/>
            <p:cNvSpPr>
              <a:spLocks/>
            </p:cNvSpPr>
            <p:nvPr/>
          </p:nvSpPr>
          <p:spPr bwMode="auto">
            <a:xfrm>
              <a:off x="5229" y="3733"/>
              <a:ext cx="151" cy="51"/>
            </a:xfrm>
            <a:custGeom>
              <a:avLst/>
              <a:gdLst>
                <a:gd name="T0" fmla="*/ 150 w 151"/>
                <a:gd name="T1" fmla="*/ 4 h 51"/>
                <a:gd name="T2" fmla="*/ 129 w 151"/>
                <a:gd name="T3" fmla="*/ 25 h 51"/>
                <a:gd name="T4" fmla="*/ 129 w 151"/>
                <a:gd name="T5" fmla="*/ 33 h 51"/>
                <a:gd name="T6" fmla="*/ 124 w 151"/>
                <a:gd name="T7" fmla="*/ 46 h 51"/>
                <a:gd name="T8" fmla="*/ 114 w 151"/>
                <a:gd name="T9" fmla="*/ 50 h 51"/>
                <a:gd name="T10" fmla="*/ 102 w 151"/>
                <a:gd name="T11" fmla="*/ 50 h 51"/>
                <a:gd name="T12" fmla="*/ 92 w 151"/>
                <a:gd name="T13" fmla="*/ 50 h 51"/>
                <a:gd name="T14" fmla="*/ 82 w 151"/>
                <a:gd name="T15" fmla="*/ 50 h 51"/>
                <a:gd name="T16" fmla="*/ 74 w 151"/>
                <a:gd name="T17" fmla="*/ 35 h 51"/>
                <a:gd name="T18" fmla="*/ 52 w 151"/>
                <a:gd name="T19" fmla="*/ 35 h 51"/>
                <a:gd name="T20" fmla="*/ 48 w 151"/>
                <a:gd name="T21" fmla="*/ 46 h 51"/>
                <a:gd name="T22" fmla="*/ 47 w 151"/>
                <a:gd name="T23" fmla="*/ 47 h 51"/>
                <a:gd name="T24" fmla="*/ 31 w 151"/>
                <a:gd name="T25" fmla="*/ 47 h 51"/>
                <a:gd name="T26" fmla="*/ 7 w 151"/>
                <a:gd name="T27" fmla="*/ 47 h 51"/>
                <a:gd name="T28" fmla="*/ 3 w 151"/>
                <a:gd name="T29" fmla="*/ 43 h 51"/>
                <a:gd name="T30" fmla="*/ 0 w 151"/>
                <a:gd name="T31" fmla="*/ 29 h 51"/>
                <a:gd name="T32" fmla="*/ 0 w 151"/>
                <a:gd name="T33" fmla="*/ 16 h 51"/>
                <a:gd name="T34" fmla="*/ 3 w 151"/>
                <a:gd name="T35" fmla="*/ 17 h 51"/>
                <a:gd name="T36" fmla="*/ 6 w 151"/>
                <a:gd name="T37" fmla="*/ 28 h 51"/>
                <a:gd name="T38" fmla="*/ 6 w 151"/>
                <a:gd name="T39" fmla="*/ 37 h 51"/>
                <a:gd name="T40" fmla="*/ 7 w 151"/>
                <a:gd name="T41" fmla="*/ 43 h 51"/>
                <a:gd name="T42" fmla="*/ 22 w 151"/>
                <a:gd name="T43" fmla="*/ 46 h 51"/>
                <a:gd name="T44" fmla="*/ 42 w 151"/>
                <a:gd name="T45" fmla="*/ 43 h 51"/>
                <a:gd name="T46" fmla="*/ 46 w 151"/>
                <a:gd name="T47" fmla="*/ 33 h 51"/>
                <a:gd name="T48" fmla="*/ 79 w 151"/>
                <a:gd name="T49" fmla="*/ 33 h 51"/>
                <a:gd name="T50" fmla="*/ 79 w 151"/>
                <a:gd name="T51" fmla="*/ 40 h 51"/>
                <a:gd name="T52" fmla="*/ 88 w 151"/>
                <a:gd name="T53" fmla="*/ 46 h 51"/>
                <a:gd name="T54" fmla="*/ 112 w 151"/>
                <a:gd name="T55" fmla="*/ 46 h 51"/>
                <a:gd name="T56" fmla="*/ 124 w 151"/>
                <a:gd name="T57" fmla="*/ 35 h 51"/>
                <a:gd name="T58" fmla="*/ 124 w 151"/>
                <a:gd name="T59" fmla="*/ 22 h 51"/>
                <a:gd name="T60" fmla="*/ 146 w 151"/>
                <a:gd name="T61" fmla="*/ 0 h 51"/>
                <a:gd name="T62" fmla="*/ 150 w 151"/>
                <a:gd name="T63" fmla="*/ 4 h 51"/>
                <a:gd name="T64" fmla="*/ 150 w 151"/>
                <a:gd name="T65" fmla="*/ 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51">
                  <a:moveTo>
                    <a:pt x="150" y="4"/>
                  </a:moveTo>
                  <a:lnTo>
                    <a:pt x="129" y="25"/>
                  </a:lnTo>
                  <a:lnTo>
                    <a:pt x="129" y="33"/>
                  </a:lnTo>
                  <a:lnTo>
                    <a:pt x="124" y="46"/>
                  </a:lnTo>
                  <a:lnTo>
                    <a:pt x="114" y="50"/>
                  </a:lnTo>
                  <a:lnTo>
                    <a:pt x="102" y="50"/>
                  </a:lnTo>
                  <a:lnTo>
                    <a:pt x="92" y="50"/>
                  </a:lnTo>
                  <a:lnTo>
                    <a:pt x="82" y="50"/>
                  </a:lnTo>
                  <a:lnTo>
                    <a:pt x="74" y="35"/>
                  </a:lnTo>
                  <a:lnTo>
                    <a:pt x="52" y="35"/>
                  </a:lnTo>
                  <a:lnTo>
                    <a:pt x="48" y="46"/>
                  </a:lnTo>
                  <a:lnTo>
                    <a:pt x="47" y="47"/>
                  </a:lnTo>
                  <a:lnTo>
                    <a:pt x="31" y="47"/>
                  </a:lnTo>
                  <a:lnTo>
                    <a:pt x="7" y="47"/>
                  </a:lnTo>
                  <a:lnTo>
                    <a:pt x="3" y="43"/>
                  </a:lnTo>
                  <a:lnTo>
                    <a:pt x="0" y="29"/>
                  </a:lnTo>
                  <a:lnTo>
                    <a:pt x="0" y="16"/>
                  </a:lnTo>
                  <a:lnTo>
                    <a:pt x="3" y="17"/>
                  </a:lnTo>
                  <a:lnTo>
                    <a:pt x="6" y="28"/>
                  </a:lnTo>
                  <a:lnTo>
                    <a:pt x="6" y="37"/>
                  </a:lnTo>
                  <a:lnTo>
                    <a:pt x="7" y="43"/>
                  </a:lnTo>
                  <a:lnTo>
                    <a:pt x="22" y="46"/>
                  </a:lnTo>
                  <a:lnTo>
                    <a:pt x="42" y="43"/>
                  </a:lnTo>
                  <a:lnTo>
                    <a:pt x="46" y="33"/>
                  </a:lnTo>
                  <a:lnTo>
                    <a:pt x="79" y="33"/>
                  </a:lnTo>
                  <a:lnTo>
                    <a:pt x="79" y="40"/>
                  </a:lnTo>
                  <a:lnTo>
                    <a:pt x="88" y="46"/>
                  </a:lnTo>
                  <a:lnTo>
                    <a:pt x="112" y="46"/>
                  </a:lnTo>
                  <a:lnTo>
                    <a:pt x="124" y="35"/>
                  </a:lnTo>
                  <a:lnTo>
                    <a:pt x="124" y="22"/>
                  </a:lnTo>
                  <a:lnTo>
                    <a:pt x="146" y="0"/>
                  </a:lnTo>
                  <a:lnTo>
                    <a:pt x="150" y="4"/>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FFFFFF"/>
                </a:solidFill>
                <a:latin typeface="Times New Roman"/>
                <a:cs typeface="+mn-cs"/>
              </a:endParaRPr>
            </a:p>
          </p:txBody>
        </p:sp>
      </p:grpSp>
      <p:sp>
        <p:nvSpPr>
          <p:cNvPr id="12485" name="Text Box 197"/>
          <p:cNvSpPr txBox="1">
            <a:spLocks noChangeArrowheads="1"/>
          </p:cNvSpPr>
          <p:nvPr/>
        </p:nvSpPr>
        <p:spPr bwMode="auto">
          <a:xfrm>
            <a:off x="649433" y="2269192"/>
            <a:ext cx="5175251" cy="43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58788">
              <a:defRPr sz="2400">
                <a:solidFill>
                  <a:schemeClr val="tx1"/>
                </a:solidFill>
                <a:latin typeface="Times New Roman" charset="0"/>
              </a:defRPr>
            </a:lvl1pPr>
            <a:lvl2pPr marL="114300" indent="342900" defTabSz="458788">
              <a:defRPr sz="2400">
                <a:solidFill>
                  <a:schemeClr val="tx1"/>
                </a:solidFill>
                <a:latin typeface="Times New Roman" charset="0"/>
              </a:defRPr>
            </a:lvl2pPr>
            <a:lvl3pPr marL="571500" indent="342900" defTabSz="458788">
              <a:defRPr sz="2400">
                <a:solidFill>
                  <a:schemeClr val="tx1"/>
                </a:solidFill>
                <a:latin typeface="Times New Roman" charset="0"/>
              </a:defRPr>
            </a:lvl3pPr>
            <a:lvl4pPr marL="1028700" indent="342900" defTabSz="458788">
              <a:defRPr sz="2400">
                <a:solidFill>
                  <a:schemeClr val="tx1"/>
                </a:solidFill>
                <a:latin typeface="Times New Roman" charset="0"/>
              </a:defRPr>
            </a:lvl4pPr>
            <a:lvl5pPr defTabSz="458788">
              <a:defRPr sz="2400">
                <a:solidFill>
                  <a:schemeClr val="tx1"/>
                </a:solidFill>
                <a:latin typeface="Times New Roman" charset="0"/>
              </a:defRPr>
            </a:lvl5pPr>
            <a:lvl6pPr defTabSz="458788" fontAlgn="base">
              <a:spcBef>
                <a:spcPct val="0"/>
              </a:spcBef>
              <a:spcAft>
                <a:spcPct val="0"/>
              </a:spcAft>
              <a:defRPr sz="2400">
                <a:solidFill>
                  <a:schemeClr val="tx1"/>
                </a:solidFill>
                <a:latin typeface="Times New Roman" charset="0"/>
              </a:defRPr>
            </a:lvl6pPr>
            <a:lvl7pPr defTabSz="458788" fontAlgn="base">
              <a:spcBef>
                <a:spcPct val="0"/>
              </a:spcBef>
              <a:spcAft>
                <a:spcPct val="0"/>
              </a:spcAft>
              <a:defRPr sz="2400">
                <a:solidFill>
                  <a:schemeClr val="tx1"/>
                </a:solidFill>
                <a:latin typeface="Times New Roman" charset="0"/>
              </a:defRPr>
            </a:lvl7pPr>
            <a:lvl8pPr defTabSz="458788" fontAlgn="base">
              <a:spcBef>
                <a:spcPct val="0"/>
              </a:spcBef>
              <a:spcAft>
                <a:spcPct val="0"/>
              </a:spcAft>
              <a:defRPr sz="2400">
                <a:solidFill>
                  <a:schemeClr val="tx1"/>
                </a:solidFill>
                <a:latin typeface="Times New Roman" charset="0"/>
              </a:defRPr>
            </a:lvl8pPr>
            <a:lvl9pPr defTabSz="458788" fontAlgn="base">
              <a:spcBef>
                <a:spcPct val="0"/>
              </a:spcBef>
              <a:spcAft>
                <a:spcPct val="0"/>
              </a:spcAft>
              <a:defRPr sz="2400">
                <a:solidFill>
                  <a:schemeClr val="tx1"/>
                </a:solidFill>
                <a:latin typeface="Times New Roman" charset="0"/>
              </a:defRPr>
            </a:lvl9pPr>
          </a:lstStyle>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James G. McConnell</a:t>
            </a:r>
          </a:p>
          <a:p>
            <a:pPr algn="ctr">
              <a:buClr>
                <a:srgbClr val="FFFF00"/>
              </a:buClr>
              <a:buSzPct val="90000"/>
              <a:buFont typeface="Monotype Sorts" pitchFamily="2" charset="2"/>
              <a:buNone/>
              <a:defRPr/>
            </a:pPr>
            <a:endParaRPr lang="en-US" altLang="en-US" sz="900" dirty="0">
              <a:solidFill>
                <a:srgbClr val="FFFFFF"/>
              </a:solidFill>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Attorney at Law</a:t>
            </a:r>
          </a:p>
          <a:p>
            <a:pPr algn="ctr">
              <a:buClr>
                <a:srgbClr val="FFFF00"/>
              </a:buClr>
              <a:buSzPct val="90000"/>
              <a:buFont typeface="Monotype Sorts" pitchFamily="2" charset="2"/>
              <a:buNone/>
              <a:defRPr/>
            </a:pPr>
            <a:endParaRPr lang="en-US" altLang="en-US" sz="900" cap="small"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Suite 208</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11966 H Oak Creek Parkway</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Huntley, Illinois 60142</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Phone (630) 748-8036</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Fax (630) 243-5682</a:t>
            </a: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Worldwide Cellular (312) 287-1343</a:t>
            </a:r>
          </a:p>
          <a:p>
            <a:pPr algn="ctr">
              <a:buClr>
                <a:srgbClr val="FFFF00"/>
              </a:buClr>
              <a:buSzPct val="90000"/>
              <a:buFont typeface="Monotype Sorts" pitchFamily="2" charset="2"/>
              <a:buNone/>
              <a:defRPr/>
            </a:pPr>
            <a:endParaRPr lang="en-US" altLang="en-US" sz="900" dirty="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r>
              <a:rPr lang="en-US" altLang="en-US" dirty="0" smtClean="0">
                <a:solidFill>
                  <a:srgbClr val="FFFFFF"/>
                </a:solidFill>
                <a:latin typeface="Arial Rounded MT Bold" panose="020F0704030504030204" pitchFamily="34" charset="0"/>
                <a:cs typeface="+mn-cs"/>
              </a:rPr>
              <a:t>E-mail</a:t>
            </a:r>
          </a:p>
          <a:p>
            <a:pPr algn="ctr">
              <a:buClr>
                <a:srgbClr val="FFFF00"/>
              </a:buClr>
              <a:buSzPct val="90000"/>
              <a:buFont typeface="Monotype Sorts" pitchFamily="2" charset="2"/>
              <a:buNone/>
              <a:defRPr/>
            </a:pPr>
            <a:r>
              <a:rPr lang="en-US" altLang="en-US" sz="1800" dirty="0">
                <a:solidFill>
                  <a:srgbClr val="FFFFFF"/>
                </a:solidFill>
                <a:latin typeface="Arial Rounded MT Bold" panose="020F0704030504030204" pitchFamily="34" charset="0"/>
                <a:cs typeface="+mn-cs"/>
              </a:rPr>
              <a:t>james.mcconnell@james-g-mcconnell.com</a:t>
            </a: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cs typeface="+mn-cs"/>
            </a:endParaRPr>
          </a:p>
          <a:p>
            <a:pPr algn="ctr">
              <a:buClr>
                <a:srgbClr val="FFFF00"/>
              </a:buClr>
              <a:buSzPct val="90000"/>
              <a:buFont typeface="Monotype Sorts" pitchFamily="2" charset="2"/>
              <a:buNone/>
              <a:defRPr/>
            </a:pPr>
            <a:endParaRPr lang="en-US" altLang="en-US" dirty="0" smtClean="0">
              <a:solidFill>
                <a:srgbClr val="FFFFFF"/>
              </a:solidFill>
              <a:latin typeface="Arial Rounded MT Bold" panose="020F0704030504030204" pitchFamily="34" charset="0"/>
              <a:cs typeface="+mn-cs"/>
            </a:endParaRPr>
          </a:p>
        </p:txBody>
      </p:sp>
      <p:pic>
        <p:nvPicPr>
          <p:cNvPr id="4" name="Voice Over Audio.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234980" y="6950369"/>
            <a:ext cx="487363" cy="487363"/>
          </a:xfrm>
          <a:prstGeom prst="rect">
            <a:avLst/>
          </a:prstGeom>
        </p:spPr>
      </p:pic>
    </p:spTree>
    <p:custDataLst>
      <p:tags r:id="rId1"/>
    </p:custDataLst>
    <p:extLst>
      <p:ext uri="{BB962C8B-B14F-4D97-AF65-F5344CB8AC3E}">
        <p14:creationId xmlns:p14="http://schemas.microsoft.com/office/powerpoint/2010/main" val="2229858130"/>
      </p:ext>
    </p:extLst>
  </p:cSld>
  <p:clrMapOvr>
    <a:masterClrMapping/>
  </p:clrMapOvr>
  <p:transition advTm="8699">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402"/>
                                        </p:tgtEl>
                                        <p:attrNameLst>
                                          <p:attrName>style.visibility</p:attrName>
                                        </p:attrNameLst>
                                      </p:cBhvr>
                                      <p:to>
                                        <p:strVal val="visible"/>
                                      </p:to>
                                    </p:set>
                                    <p:anim calcmode="lin" valueType="num">
                                      <p:cBhvr>
                                        <p:cTn id="7" dur="500" fill="hold"/>
                                        <p:tgtEl>
                                          <p:spTgt spid="12402"/>
                                        </p:tgtEl>
                                        <p:attrNameLst>
                                          <p:attrName>ppt_w</p:attrName>
                                        </p:attrNameLst>
                                      </p:cBhvr>
                                      <p:tavLst>
                                        <p:tav tm="0">
                                          <p:val>
                                            <p:fltVal val="0"/>
                                          </p:val>
                                        </p:tav>
                                        <p:tav tm="100000">
                                          <p:val>
                                            <p:strVal val="#ppt_w"/>
                                          </p:val>
                                        </p:tav>
                                      </p:tavLst>
                                    </p:anim>
                                    <p:anim calcmode="lin" valueType="num">
                                      <p:cBhvr>
                                        <p:cTn id="8" dur="500" fill="hold"/>
                                        <p:tgtEl>
                                          <p:spTgt spid="124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484"/>
                                        </p:tgtEl>
                                        <p:attrNameLst>
                                          <p:attrName>style.visibility</p:attrName>
                                        </p:attrNameLst>
                                      </p:cBhvr>
                                      <p:to>
                                        <p:strVal val="visible"/>
                                      </p:to>
                                    </p:set>
                                    <p:anim calcmode="lin" valueType="num">
                                      <p:cBhvr additive="base">
                                        <p:cTn id="13" dur="500" fill="hold"/>
                                        <p:tgtEl>
                                          <p:spTgt spid="12484"/>
                                        </p:tgtEl>
                                        <p:attrNameLst>
                                          <p:attrName>ppt_x</p:attrName>
                                        </p:attrNameLst>
                                      </p:cBhvr>
                                      <p:tavLst>
                                        <p:tav tm="0">
                                          <p:val>
                                            <p:strVal val="1+#ppt_w/2"/>
                                          </p:val>
                                        </p:tav>
                                        <p:tav tm="100000">
                                          <p:val>
                                            <p:strVal val="#ppt_x"/>
                                          </p:val>
                                        </p:tav>
                                      </p:tavLst>
                                    </p:anim>
                                    <p:anim calcmode="lin" valueType="num">
                                      <p:cBhvr additive="base">
                                        <p:cTn id="14" dur="500" fill="hold"/>
                                        <p:tgtEl>
                                          <p:spTgt spid="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40260"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
        <p:nvSpPr>
          <p:cNvPr id="16387" name="Rectangle 4"/>
          <p:cNvSpPr>
            <a:spLocks noGrp="1" noChangeArrowheads="1"/>
          </p:cNvSpPr>
          <p:nvPr>
            <p:ph type="ctrTitle"/>
          </p:nvPr>
        </p:nvSpPr>
        <p:spPr/>
        <p:txBody>
          <a:bodyPr/>
          <a:lstStyle/>
          <a:p>
            <a:pPr eaLnBrk="1" hangingPunct="1"/>
            <a:r>
              <a:rPr lang="en-US" altLang="en-US" b="1" smtClean="0">
                <a:solidFill>
                  <a:schemeClr val="tx1"/>
                </a:solidFill>
                <a:latin typeface="Arial Rounded MT Bold" pitchFamily="34" charset="0"/>
              </a:rPr>
              <a:t>Construction Contract Payments In Illinois</a:t>
            </a:r>
          </a:p>
        </p:txBody>
      </p:sp>
      <p:sp>
        <p:nvSpPr>
          <p:cNvPr id="16388" name="Rectangle 5"/>
          <p:cNvSpPr>
            <a:spLocks noGrp="1" noChangeArrowheads="1"/>
          </p:cNvSpPr>
          <p:nvPr>
            <p:ph type="subTitle" idx="1"/>
          </p:nvPr>
        </p:nvSpPr>
        <p:spPr/>
        <p:txBody>
          <a:bodyPr/>
          <a:lstStyle/>
          <a:p>
            <a:pPr eaLnBrk="1" hangingPunct="1"/>
            <a:r>
              <a:rPr lang="en-US" altLang="en-US" smtClean="0">
                <a:latin typeface="Arial Rounded MT Bold" pitchFamily="34" charset="0"/>
              </a:rPr>
              <a:t>Part Two</a:t>
            </a:r>
          </a:p>
          <a:p>
            <a:pPr eaLnBrk="1" hangingPunct="1"/>
            <a:r>
              <a:rPr lang="en-US" altLang="en-US" smtClean="0">
                <a:latin typeface="Arial Rounded MT Bold" pitchFamily="34" charset="0"/>
              </a:rPr>
              <a:t>Mechanics Liens</a:t>
            </a:r>
          </a:p>
          <a:p>
            <a:pPr eaLnBrk="1" hangingPunct="1"/>
            <a:r>
              <a:rPr lang="en-US" altLang="en-US" smtClean="0">
                <a:latin typeface="Arial Rounded MT Bold" pitchFamily="34" charset="0"/>
              </a:rPr>
              <a:t>On Public Projects</a:t>
            </a:r>
          </a:p>
        </p:txBody>
      </p:sp>
    </p:spTree>
    <p:extLst>
      <p:ext uri="{BB962C8B-B14F-4D97-AF65-F5344CB8AC3E}">
        <p14:creationId xmlns:p14="http://schemas.microsoft.com/office/powerpoint/2010/main" val="86830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useBgFill="1">
        <p:nvSpPr>
          <p:cNvPr id="17410" name="Title 1"/>
          <p:cNvSpPr>
            <a:spLocks noGrp="1"/>
          </p:cNvSpPr>
          <p:nvPr>
            <p:ph type="title"/>
          </p:nvPr>
        </p:nvSpPr>
        <p:spPr/>
        <p:txBody>
          <a:bodyPr/>
          <a:lstStyle/>
          <a:p>
            <a:r>
              <a:rPr lang="en-US" altLang="en-US" b="1" smtClean="0">
                <a:solidFill>
                  <a:schemeClr val="tx1"/>
                </a:solidFill>
                <a:latin typeface="Arial Rounded MT Bold" pitchFamily="34" charset="0"/>
              </a:rPr>
              <a:t>Lien On Public Funds</a:t>
            </a:r>
          </a:p>
        </p:txBody>
      </p:sp>
      <p:sp>
        <p:nvSpPr>
          <p:cNvPr id="17411" name="Content Placeholder 2"/>
          <p:cNvSpPr>
            <a:spLocks noGrp="1"/>
          </p:cNvSpPr>
          <p:nvPr>
            <p:ph idx="1"/>
          </p:nvPr>
        </p:nvSpPr>
        <p:spPr/>
        <p:txBody>
          <a:bodyPr/>
          <a:lstStyle/>
          <a:p>
            <a:r>
              <a:rPr lang="en-US" altLang="en-US" smtClean="0">
                <a:latin typeface="Arial Rounded MT Bold" pitchFamily="34" charset="0"/>
              </a:rPr>
              <a:t>No liens on public property</a:t>
            </a:r>
          </a:p>
          <a:p>
            <a:r>
              <a:rPr lang="en-US" altLang="en-US" smtClean="0">
                <a:latin typeface="Arial Rounded MT Bold" pitchFamily="34" charset="0"/>
              </a:rPr>
              <a:t>Recording lien notice has no effect</a:t>
            </a:r>
          </a:p>
          <a:p>
            <a:r>
              <a:rPr lang="en-US" altLang="en-US" smtClean="0">
                <a:latin typeface="Arial Rounded MT Bold" pitchFamily="34" charset="0"/>
              </a:rPr>
              <a:t>Substitute lien on unspent, appropriated funds for state and local projects</a:t>
            </a:r>
          </a:p>
          <a:p>
            <a:r>
              <a:rPr lang="en-US" altLang="en-US" smtClean="0">
                <a:latin typeface="Arial Rounded MT Bold" pitchFamily="34" charset="0"/>
              </a:rPr>
              <a:t>No lien protection on federally owned projects</a:t>
            </a:r>
          </a:p>
          <a:p>
            <a:endParaRPr lang="en-US" altLang="en-US" smtClean="0">
              <a:solidFill>
                <a:srgbClr val="FF3300"/>
              </a:solidFill>
              <a:latin typeface="Arial Rounded MT Bold" pitchFamily="34" charset="0"/>
            </a:endParaRPr>
          </a:p>
          <a:p>
            <a:endParaRPr lang="en-US" altLang="en-US" smtClean="0">
              <a:solidFill>
                <a:srgbClr val="FF3300"/>
              </a:solidFill>
              <a:latin typeface="Arial Rounded MT Bold" pitchFamily="34" charset="0"/>
            </a:endParaRPr>
          </a:p>
          <a:p>
            <a:endParaRPr lang="en-US" altLang="en-US" smtClean="0">
              <a:solidFill>
                <a:srgbClr val="FF3300"/>
              </a:solidFill>
              <a:latin typeface="Arial Rounded MT Bold" pitchFamily="34" charset="0"/>
            </a:endParaRP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smtClean="0">
                <a:solidFill>
                  <a:srgbClr val="000000"/>
                </a:solidFill>
              </a:rPr>
              <a:t>Copyright James G. McConnell</a:t>
            </a:r>
          </a:p>
        </p:txBody>
      </p:sp>
    </p:spTree>
    <p:extLst>
      <p:ext uri="{BB962C8B-B14F-4D97-AF65-F5344CB8AC3E}">
        <p14:creationId xmlns:p14="http://schemas.microsoft.com/office/powerpoint/2010/main" val="825448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3.2"/>
</p:tagLst>
</file>

<file path=ppt/tags/tag2.xml><?xml version="1.0" encoding="utf-8"?>
<p:tagLst xmlns:a="http://schemas.openxmlformats.org/drawingml/2006/main" xmlns:r="http://schemas.openxmlformats.org/officeDocument/2006/relationships" xmlns:p="http://schemas.openxmlformats.org/presentationml/2006/main">
  <p:tag name="TIMING" val="|2.8|3.2"/>
</p:tagLst>
</file>

<file path=ppt/tags/tag3.xml><?xml version="1.0" encoding="utf-8"?>
<p:tagLst xmlns:a="http://schemas.openxmlformats.org/drawingml/2006/main" xmlns:r="http://schemas.openxmlformats.org/officeDocument/2006/relationships" xmlns:p="http://schemas.openxmlformats.org/presentationml/2006/main">
  <p:tag name="TIMING" val="|2.8|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3300"/>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4871</TotalTime>
  <Words>987</Words>
  <Application>Microsoft Office PowerPoint</Application>
  <PresentationFormat>On-screen Show (4:3)</PresentationFormat>
  <Paragraphs>240</Paragraphs>
  <Slides>22</Slides>
  <Notes>17</Notes>
  <HiddenSlides>0</HiddenSlides>
  <MMClips>3</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Office Theme</vt:lpstr>
      <vt:lpstr>Default Design</vt:lpstr>
      <vt:lpstr>1_Default Design</vt:lpstr>
      <vt:lpstr>2_Default Design</vt:lpstr>
      <vt:lpstr>3_Default Design</vt:lpstr>
      <vt:lpstr>4_Default Design</vt:lpstr>
      <vt:lpstr>5_Default Design</vt:lpstr>
      <vt:lpstr>6_Default Design</vt:lpstr>
      <vt:lpstr>1_Office Theme</vt:lpstr>
      <vt:lpstr>PowerPoint Presentation</vt:lpstr>
      <vt:lpstr>Town Center Realty Façade Renovations</vt:lpstr>
      <vt:lpstr>SE Corner Grove &amp; Main</vt:lpstr>
      <vt:lpstr>Faubl Family Dentistry</vt:lpstr>
      <vt:lpstr>Huntley Library Expansion</vt:lpstr>
      <vt:lpstr>Huntley Library Expansion</vt:lpstr>
      <vt:lpstr>PowerPoint Presentation</vt:lpstr>
      <vt:lpstr>Construction Contract Payments In Illinois</vt:lpstr>
      <vt:lpstr>Lien On Public Funds</vt:lpstr>
      <vt:lpstr>Sworn Statement Essentials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Lien Waivers With Payment</vt:lpstr>
      <vt:lpstr>Perfecting And Prosecuting Lien Claims</vt:lpstr>
      <vt:lpstr>Lien Notice Information</vt:lpstr>
      <vt:lpstr>Foreclosure Suit Information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Construction Law</cp:lastModifiedBy>
  <cp:revision>186</cp:revision>
  <dcterms:created xsi:type="dcterms:W3CDTF">2010-06-22T17:07:08Z</dcterms:created>
  <dcterms:modified xsi:type="dcterms:W3CDTF">2014-10-07T17:07:32Z</dcterms:modified>
</cp:coreProperties>
</file>